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 id="2147483790" r:id="rId2"/>
    <p:sldMasterId id="2147483798" r:id="rId3"/>
    <p:sldMasterId id="2147483805" r:id="rId4"/>
  </p:sldMasterIdLst>
  <p:notesMasterIdLst>
    <p:notesMasterId r:id="rId26"/>
  </p:notesMasterIdLst>
  <p:sldIdLst>
    <p:sldId id="363" r:id="rId5"/>
    <p:sldId id="383" r:id="rId6"/>
    <p:sldId id="394" r:id="rId7"/>
    <p:sldId id="436" r:id="rId8"/>
    <p:sldId id="397" r:id="rId9"/>
    <p:sldId id="398" r:id="rId10"/>
    <p:sldId id="387" r:id="rId11"/>
    <p:sldId id="399" r:id="rId12"/>
    <p:sldId id="400" r:id="rId13"/>
    <p:sldId id="437" r:id="rId14"/>
    <p:sldId id="438" r:id="rId15"/>
    <p:sldId id="439" r:id="rId16"/>
    <p:sldId id="440" r:id="rId17"/>
    <p:sldId id="441" r:id="rId18"/>
    <p:sldId id="442" r:id="rId19"/>
    <p:sldId id="443" r:id="rId20"/>
    <p:sldId id="444" r:id="rId21"/>
    <p:sldId id="445" r:id="rId22"/>
    <p:sldId id="446" r:id="rId23"/>
    <p:sldId id="447" r:id="rId24"/>
    <p:sldId id="448" r:id="rId25"/>
  </p:sldIdLst>
  <p:sldSz cx="9144000" cy="6858000" type="screen4x3"/>
  <p:notesSz cx="6805613"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Chang" initials="J" lastIdx="7" clrIdx="0"/>
  <p:cmAuthor id="1" name="jackchen" initials="u" lastIdx="7" clrIdx="1">
    <p:extLst>
      <p:ext uri="{19B8F6BF-5375-455C-9EA6-DF929625EA0E}">
        <p15:presenceInfo xmlns:p15="http://schemas.microsoft.com/office/powerpoint/2012/main" userId="jackch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19" autoAdjust="0"/>
  </p:normalViewPr>
  <p:slideViewPr>
    <p:cSldViewPr>
      <p:cViewPr varScale="1">
        <p:scale>
          <a:sx n="115" d="100"/>
          <a:sy n="115" d="100"/>
        </p:scale>
        <p:origin x="141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n-ming chang" userId="78fd644af0df9797" providerId="LiveId" clId="{917BDA57-1A60-4DC9-84AD-0C8F92DA50F1}"/>
    <pc:docChg chg="modSld">
      <pc:chgData name="chin-ming chang" userId="78fd644af0df9797" providerId="LiveId" clId="{917BDA57-1A60-4DC9-84AD-0C8F92DA50F1}" dt="2018-05-16T22:37:54.554" v="1"/>
      <pc:docMkLst>
        <pc:docMk/>
      </pc:docMkLst>
      <pc:sldChg chg="modSp delCm">
        <pc:chgData name="chin-ming chang" userId="78fd644af0df9797" providerId="LiveId" clId="{917BDA57-1A60-4DC9-84AD-0C8F92DA50F1}" dt="2018-05-16T22:37:54.554" v="1"/>
        <pc:sldMkLst>
          <pc:docMk/>
          <pc:sldMk cId="2039407677" sldId="423"/>
        </pc:sldMkLst>
        <pc:graphicFrameChg chg="mod">
          <ac:chgData name="chin-ming chang" userId="78fd644af0df9797" providerId="LiveId" clId="{917BDA57-1A60-4DC9-84AD-0C8F92DA50F1}" dt="2018-05-16T22:37:49.605" v="0" actId="207"/>
          <ac:graphicFrameMkLst>
            <pc:docMk/>
            <pc:sldMk cId="2039407677" sldId="423"/>
            <ac:graphicFrameMk id="7" creationId="{0D6ADD30-37D3-40AE-86B4-BB829C438743}"/>
          </ac:graphicFrameMkLst>
        </pc:graphicFrame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18-05-16T12:06:50.789" idx="1">
    <p:pos x="4934" y="3630"/>
    <p:text>Make sure you know what -uiyk means</p:text>
  </p:cm>
  <p:cm authorId="1" dt="2018-05-17T10:03:36.192" idx="2">
    <p:pos x="4934" y="3766"/>
    <p:text>從盈安得知</p:text>
    <p:extLst>
      <p:ext uri="{C676402C-5697-4E1C-873F-D02D1690AC5C}">
        <p15:threadingInfo xmlns:p15="http://schemas.microsoft.com/office/powerpoint/2012/main" timeZoneBias="-480">
          <p15:parentCm authorId="0" idx="1"/>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53E4E1-6F12-4BCD-BA2A-B3493F3182FB}" type="doc">
      <dgm:prSet loTypeId="urn:microsoft.com/office/officeart/2005/8/layout/process1" loCatId="process" qsTypeId="urn:microsoft.com/office/officeart/2005/8/quickstyle/simple1" qsCatId="simple" csTypeId="urn:microsoft.com/office/officeart/2005/8/colors/accent1_2" csCatId="accent1" phldr="1"/>
      <dgm:spPr/>
    </dgm:pt>
    <dgm:pt modelId="{D306D8DE-AE78-481B-A63B-A3C3C65A6242}">
      <dgm:prSet phldrT="[Text]" custT="1"/>
      <dgm:spPr>
        <a:solidFill>
          <a:srgbClr val="7030A0"/>
        </a:solidFill>
      </dgm:spPr>
      <dgm:t>
        <a:bodyPr/>
        <a:lstStyle/>
        <a:p>
          <a:r>
            <a:rPr lang="en-US" altLang="zh-TW" sz="1800" b="1" dirty="0">
              <a:latin typeface="+mj-lt"/>
              <a:ea typeface="標楷體" panose="03000509000000000000" pitchFamily="65" charset="-120"/>
            </a:rPr>
            <a:t>Equipment IOQ</a:t>
          </a:r>
        </a:p>
        <a:p>
          <a:r>
            <a:rPr lang="en-US" sz="1200" b="1" dirty="0">
              <a:latin typeface="+mj-lt"/>
              <a:ea typeface="標楷體" panose="03000509000000000000" pitchFamily="65" charset="-120"/>
            </a:rPr>
            <a:t>3Q2018–1Q2019</a:t>
          </a:r>
        </a:p>
      </dgm:t>
    </dgm:pt>
    <dgm:pt modelId="{9FD12612-E90A-4DF1-81F5-077C8CFF6DE9}" type="parTrans" cxnId="{BCE5982C-1F25-4EFC-B9A7-5CA00055E09A}">
      <dgm:prSet/>
      <dgm:spPr/>
      <dgm:t>
        <a:bodyPr/>
        <a:lstStyle/>
        <a:p>
          <a:endParaRPr lang="en-US"/>
        </a:p>
      </dgm:t>
    </dgm:pt>
    <dgm:pt modelId="{AABBA38D-6069-4B0D-8946-C4160DD044CC}" type="sibTrans" cxnId="{BCE5982C-1F25-4EFC-B9A7-5CA00055E09A}">
      <dgm:prSet/>
      <dgm:spPr>
        <a:solidFill>
          <a:srgbClr val="7030A0"/>
        </a:solidFill>
      </dgm:spPr>
      <dgm:t>
        <a:bodyPr/>
        <a:lstStyle/>
        <a:p>
          <a:endParaRPr lang="en-US" dirty="0"/>
        </a:p>
      </dgm:t>
    </dgm:pt>
    <dgm:pt modelId="{740EBACD-E223-4C30-9B8B-4A1968048C23}">
      <dgm:prSet phldrT="[Text]" custT="1"/>
      <dgm:spPr>
        <a:solidFill>
          <a:srgbClr val="7030A0"/>
        </a:solidFill>
      </dgm:spPr>
      <dgm:t>
        <a:bodyPr/>
        <a:lstStyle/>
        <a:p>
          <a:r>
            <a:rPr lang="en-US" altLang="zh-TW" sz="1800" b="1" dirty="0">
              <a:latin typeface="+mj-lt"/>
              <a:ea typeface="標楷體" panose="03000509000000000000" pitchFamily="65" charset="-120"/>
            </a:rPr>
            <a:t>PD/Tech Transfer from Wuxi</a:t>
          </a:r>
        </a:p>
        <a:p>
          <a:r>
            <a:rPr lang="en-US" sz="1200" b="1" dirty="0">
              <a:latin typeface="+mj-lt"/>
              <a:ea typeface="標楷體" panose="03000509000000000000" pitchFamily="65" charset="-120"/>
            </a:rPr>
            <a:t>3Q2018–2Q2019 </a:t>
          </a:r>
        </a:p>
      </dgm:t>
    </dgm:pt>
    <dgm:pt modelId="{B7B54F33-C8A3-47E1-B0E6-532C2E4D783A}" type="parTrans" cxnId="{3368CF12-F9D7-4778-9851-B00342404ED8}">
      <dgm:prSet/>
      <dgm:spPr/>
      <dgm:t>
        <a:bodyPr/>
        <a:lstStyle/>
        <a:p>
          <a:endParaRPr lang="en-US"/>
        </a:p>
      </dgm:t>
    </dgm:pt>
    <dgm:pt modelId="{377457E5-D09D-4E8F-B4A7-D00178DAAF98}" type="sibTrans" cxnId="{3368CF12-F9D7-4778-9851-B00342404ED8}">
      <dgm:prSet/>
      <dgm:spPr>
        <a:solidFill>
          <a:srgbClr val="7030A0"/>
        </a:solidFill>
      </dgm:spPr>
      <dgm:t>
        <a:bodyPr/>
        <a:lstStyle/>
        <a:p>
          <a:endParaRPr lang="en-US" dirty="0"/>
        </a:p>
      </dgm:t>
    </dgm:pt>
    <dgm:pt modelId="{7318AF39-5E18-4FB7-82D4-3799BF1880C1}">
      <dgm:prSet phldrT="[Text]" custT="1"/>
      <dgm:spPr>
        <a:solidFill>
          <a:srgbClr val="7030A0"/>
        </a:solidFill>
      </dgm:spPr>
      <dgm:t>
        <a:bodyPr/>
        <a:lstStyle/>
        <a:p>
          <a:r>
            <a:rPr lang="en-US" altLang="zh-TW" sz="1800" b="1" dirty="0">
              <a:latin typeface="+mj-lt"/>
              <a:ea typeface="標楷體" panose="03000509000000000000" pitchFamily="65" charset="-120"/>
            </a:rPr>
            <a:t>3 PPQ Batches</a:t>
          </a:r>
        </a:p>
        <a:p>
          <a:r>
            <a:rPr lang="en-US" sz="1800" b="1" dirty="0">
              <a:latin typeface="+mj-lt"/>
              <a:ea typeface="標楷體" panose="03000509000000000000" pitchFamily="65" charset="-120"/>
            </a:rPr>
            <a:t> </a:t>
          </a:r>
          <a:r>
            <a:rPr lang="en-US" sz="1200" b="1" dirty="0">
              <a:latin typeface="+mj-lt"/>
              <a:ea typeface="標楷體" panose="03000509000000000000" pitchFamily="65" charset="-120"/>
            </a:rPr>
            <a:t>2H/2019</a:t>
          </a:r>
        </a:p>
      </dgm:t>
    </dgm:pt>
    <dgm:pt modelId="{AB1746AD-1AF4-41D9-B704-B6F0B1D18FE6}" type="parTrans" cxnId="{B8F2919A-5161-4FA9-9C32-F74F37AF74EC}">
      <dgm:prSet/>
      <dgm:spPr/>
      <dgm:t>
        <a:bodyPr/>
        <a:lstStyle/>
        <a:p>
          <a:endParaRPr lang="en-US"/>
        </a:p>
      </dgm:t>
    </dgm:pt>
    <dgm:pt modelId="{ACA277A3-D43B-4347-81B9-B1C3A759D251}" type="sibTrans" cxnId="{B8F2919A-5161-4FA9-9C32-F74F37AF74EC}">
      <dgm:prSet/>
      <dgm:spPr>
        <a:solidFill>
          <a:srgbClr val="7030A0"/>
        </a:solidFill>
      </dgm:spPr>
      <dgm:t>
        <a:bodyPr/>
        <a:lstStyle/>
        <a:p>
          <a:endParaRPr lang="en-US" dirty="0"/>
        </a:p>
      </dgm:t>
    </dgm:pt>
    <dgm:pt modelId="{EE0F365A-4D95-4B8E-838D-C607DE201B03}">
      <dgm:prSet phldrT="[Text]" custT="1"/>
      <dgm:spPr>
        <a:solidFill>
          <a:srgbClr val="7030A0"/>
        </a:solidFill>
      </dgm:spPr>
      <dgm:t>
        <a:bodyPr/>
        <a:lstStyle/>
        <a:p>
          <a:r>
            <a:rPr lang="en-US" altLang="zh-TW" sz="1800" b="1" dirty="0">
              <a:latin typeface="+mj-lt"/>
              <a:ea typeface="標楷體" panose="03000509000000000000" pitchFamily="65" charset="-120"/>
            </a:rPr>
            <a:t>12 Months Stability Data</a:t>
          </a:r>
        </a:p>
        <a:p>
          <a:r>
            <a:rPr lang="en-US" altLang="zh-TW" sz="1800" b="1" dirty="0">
              <a:latin typeface="+mj-lt"/>
              <a:ea typeface="標楷體" panose="03000509000000000000" pitchFamily="65" charset="-120"/>
            </a:rPr>
            <a:t>FDA Inspection</a:t>
          </a:r>
        </a:p>
        <a:p>
          <a:r>
            <a:rPr lang="en-US" sz="1200" b="1" dirty="0">
              <a:solidFill>
                <a:schemeClr val="tx1"/>
              </a:solidFill>
              <a:latin typeface="+mj-lt"/>
              <a:ea typeface="標楷體" panose="03000509000000000000" pitchFamily="65" charset="-120"/>
            </a:rPr>
            <a:t>3Q2019-4Q2020</a:t>
          </a:r>
        </a:p>
      </dgm:t>
    </dgm:pt>
    <dgm:pt modelId="{3EE8C98F-582E-466E-BFE7-0FA522DD42F8}" type="parTrans" cxnId="{7EE03CC1-D4C9-4198-B5E2-C031AD6DEAB4}">
      <dgm:prSet/>
      <dgm:spPr/>
      <dgm:t>
        <a:bodyPr/>
        <a:lstStyle/>
        <a:p>
          <a:endParaRPr lang="en-US"/>
        </a:p>
      </dgm:t>
    </dgm:pt>
    <dgm:pt modelId="{B981A5DC-858F-4AA9-8AF0-8DF0562D4298}" type="sibTrans" cxnId="{7EE03CC1-D4C9-4198-B5E2-C031AD6DEAB4}">
      <dgm:prSet/>
      <dgm:spPr>
        <a:solidFill>
          <a:srgbClr val="7030A0"/>
        </a:solidFill>
      </dgm:spPr>
      <dgm:t>
        <a:bodyPr/>
        <a:lstStyle/>
        <a:p>
          <a:endParaRPr lang="en-US" dirty="0"/>
        </a:p>
      </dgm:t>
    </dgm:pt>
    <dgm:pt modelId="{DCBEB8B6-5811-4202-8CE2-2865F7D00D19}">
      <dgm:prSet phldrT="[Text]" custT="1"/>
      <dgm:spPr>
        <a:solidFill>
          <a:srgbClr val="7030A0"/>
        </a:solidFill>
      </dgm:spPr>
      <dgm:t>
        <a:bodyPr/>
        <a:lstStyle/>
        <a:p>
          <a:pPr algn="ctr"/>
          <a:r>
            <a:rPr lang="en-US" sz="1800" b="1" dirty="0">
              <a:latin typeface="+mj-lt"/>
              <a:ea typeface="標楷體" panose="03000509000000000000" pitchFamily="65" charset="-120"/>
            </a:rPr>
            <a:t>Commercial Production</a:t>
          </a:r>
        </a:p>
      </dgm:t>
    </dgm:pt>
    <dgm:pt modelId="{C3622C1E-67EF-4F9A-9193-C7AEF0B1CC6A}" type="parTrans" cxnId="{8DA8C0C4-B073-4222-833E-F079764344EF}">
      <dgm:prSet/>
      <dgm:spPr/>
      <dgm:t>
        <a:bodyPr/>
        <a:lstStyle/>
        <a:p>
          <a:endParaRPr lang="en-US"/>
        </a:p>
      </dgm:t>
    </dgm:pt>
    <dgm:pt modelId="{8530102C-EEA2-4A40-BAE9-D67113C657E3}" type="sibTrans" cxnId="{8DA8C0C4-B073-4222-833E-F079764344EF}">
      <dgm:prSet/>
      <dgm:spPr/>
      <dgm:t>
        <a:bodyPr/>
        <a:lstStyle/>
        <a:p>
          <a:endParaRPr lang="en-US"/>
        </a:p>
      </dgm:t>
    </dgm:pt>
    <dgm:pt modelId="{48EB63C9-8FF3-4EAA-8D47-1C41D39DA08F}" type="pres">
      <dgm:prSet presAssocID="{8653E4E1-6F12-4BCD-BA2A-B3493F3182FB}" presName="Name0" presStyleCnt="0">
        <dgm:presLayoutVars>
          <dgm:dir/>
          <dgm:resizeHandles val="exact"/>
        </dgm:presLayoutVars>
      </dgm:prSet>
      <dgm:spPr/>
    </dgm:pt>
    <dgm:pt modelId="{6876FAAD-51F3-4AFD-99A4-695C7D7A49A6}" type="pres">
      <dgm:prSet presAssocID="{D306D8DE-AE78-481B-A63B-A3C3C65A6242}" presName="node" presStyleLbl="node1" presStyleIdx="0" presStyleCnt="5" custScaleX="110481">
        <dgm:presLayoutVars>
          <dgm:bulletEnabled val="1"/>
        </dgm:presLayoutVars>
      </dgm:prSet>
      <dgm:spPr/>
      <dgm:t>
        <a:bodyPr/>
        <a:lstStyle/>
        <a:p>
          <a:endParaRPr lang="zh-TW" altLang="en-US"/>
        </a:p>
      </dgm:t>
    </dgm:pt>
    <dgm:pt modelId="{4E48132F-A887-41A5-84A3-87D11814A414}" type="pres">
      <dgm:prSet presAssocID="{AABBA38D-6069-4B0D-8946-C4160DD044CC}" presName="sibTrans" presStyleLbl="sibTrans2D1" presStyleIdx="0" presStyleCnt="4"/>
      <dgm:spPr/>
      <dgm:t>
        <a:bodyPr/>
        <a:lstStyle/>
        <a:p>
          <a:endParaRPr lang="zh-TW" altLang="en-US"/>
        </a:p>
      </dgm:t>
    </dgm:pt>
    <dgm:pt modelId="{69030990-2984-40FE-97BD-2A871E285291}" type="pres">
      <dgm:prSet presAssocID="{AABBA38D-6069-4B0D-8946-C4160DD044CC}" presName="connectorText" presStyleLbl="sibTrans2D1" presStyleIdx="0" presStyleCnt="4"/>
      <dgm:spPr/>
      <dgm:t>
        <a:bodyPr/>
        <a:lstStyle/>
        <a:p>
          <a:endParaRPr lang="zh-TW" altLang="en-US"/>
        </a:p>
      </dgm:t>
    </dgm:pt>
    <dgm:pt modelId="{966DEA35-3818-4F6E-AB77-30D2B148E7DB}" type="pres">
      <dgm:prSet presAssocID="{740EBACD-E223-4C30-9B8B-4A1968048C23}" presName="node" presStyleLbl="node1" presStyleIdx="1" presStyleCnt="5" custScaleX="114452">
        <dgm:presLayoutVars>
          <dgm:bulletEnabled val="1"/>
        </dgm:presLayoutVars>
      </dgm:prSet>
      <dgm:spPr/>
      <dgm:t>
        <a:bodyPr/>
        <a:lstStyle/>
        <a:p>
          <a:endParaRPr lang="zh-TW" altLang="en-US"/>
        </a:p>
      </dgm:t>
    </dgm:pt>
    <dgm:pt modelId="{BFEE9ADB-8E92-416E-A096-53C0EB4F67F5}" type="pres">
      <dgm:prSet presAssocID="{377457E5-D09D-4E8F-B4A7-D00178DAAF98}" presName="sibTrans" presStyleLbl="sibTrans2D1" presStyleIdx="1" presStyleCnt="4"/>
      <dgm:spPr/>
      <dgm:t>
        <a:bodyPr/>
        <a:lstStyle/>
        <a:p>
          <a:endParaRPr lang="zh-TW" altLang="en-US"/>
        </a:p>
      </dgm:t>
    </dgm:pt>
    <dgm:pt modelId="{E0558B3A-080C-4E60-9CBE-5F9461593EEC}" type="pres">
      <dgm:prSet presAssocID="{377457E5-D09D-4E8F-B4A7-D00178DAAF98}" presName="connectorText" presStyleLbl="sibTrans2D1" presStyleIdx="1" presStyleCnt="4"/>
      <dgm:spPr/>
      <dgm:t>
        <a:bodyPr/>
        <a:lstStyle/>
        <a:p>
          <a:endParaRPr lang="zh-TW" altLang="en-US"/>
        </a:p>
      </dgm:t>
    </dgm:pt>
    <dgm:pt modelId="{813B8C9F-629A-4B6D-8276-7ADAF66B60E1}" type="pres">
      <dgm:prSet presAssocID="{7318AF39-5E18-4FB7-82D4-3799BF1880C1}" presName="node" presStyleLbl="node1" presStyleIdx="2" presStyleCnt="5" custScaleX="116482">
        <dgm:presLayoutVars>
          <dgm:bulletEnabled val="1"/>
        </dgm:presLayoutVars>
      </dgm:prSet>
      <dgm:spPr/>
      <dgm:t>
        <a:bodyPr/>
        <a:lstStyle/>
        <a:p>
          <a:endParaRPr lang="zh-TW" altLang="en-US"/>
        </a:p>
      </dgm:t>
    </dgm:pt>
    <dgm:pt modelId="{58559080-0A32-49F7-A79A-D1DD247D65BE}" type="pres">
      <dgm:prSet presAssocID="{ACA277A3-D43B-4347-81B9-B1C3A759D251}" presName="sibTrans" presStyleLbl="sibTrans2D1" presStyleIdx="2" presStyleCnt="4"/>
      <dgm:spPr/>
      <dgm:t>
        <a:bodyPr/>
        <a:lstStyle/>
        <a:p>
          <a:endParaRPr lang="zh-TW" altLang="en-US"/>
        </a:p>
      </dgm:t>
    </dgm:pt>
    <dgm:pt modelId="{D56C4ADB-8341-482B-8819-EA2BB9CDEB71}" type="pres">
      <dgm:prSet presAssocID="{ACA277A3-D43B-4347-81B9-B1C3A759D251}" presName="connectorText" presStyleLbl="sibTrans2D1" presStyleIdx="2" presStyleCnt="4"/>
      <dgm:spPr/>
      <dgm:t>
        <a:bodyPr/>
        <a:lstStyle/>
        <a:p>
          <a:endParaRPr lang="zh-TW" altLang="en-US"/>
        </a:p>
      </dgm:t>
    </dgm:pt>
    <dgm:pt modelId="{1932BEDC-2D10-40A4-A502-B65A3F2326C3}" type="pres">
      <dgm:prSet presAssocID="{EE0F365A-4D95-4B8E-838D-C607DE201B03}" presName="node" presStyleLbl="node1" presStyleIdx="3" presStyleCnt="5" custScaleX="115418">
        <dgm:presLayoutVars>
          <dgm:bulletEnabled val="1"/>
        </dgm:presLayoutVars>
      </dgm:prSet>
      <dgm:spPr/>
      <dgm:t>
        <a:bodyPr/>
        <a:lstStyle/>
        <a:p>
          <a:endParaRPr lang="zh-TW" altLang="en-US"/>
        </a:p>
      </dgm:t>
    </dgm:pt>
    <dgm:pt modelId="{DDCF692B-BA12-437F-9619-04D4BCEA8238}" type="pres">
      <dgm:prSet presAssocID="{B981A5DC-858F-4AA9-8AF0-8DF0562D4298}" presName="sibTrans" presStyleLbl="sibTrans2D1" presStyleIdx="3" presStyleCnt="4"/>
      <dgm:spPr/>
      <dgm:t>
        <a:bodyPr/>
        <a:lstStyle/>
        <a:p>
          <a:endParaRPr lang="zh-TW" altLang="en-US"/>
        </a:p>
      </dgm:t>
    </dgm:pt>
    <dgm:pt modelId="{C0473CC9-D498-49AD-80FA-9721393DC3FF}" type="pres">
      <dgm:prSet presAssocID="{B981A5DC-858F-4AA9-8AF0-8DF0562D4298}" presName="connectorText" presStyleLbl="sibTrans2D1" presStyleIdx="3" presStyleCnt="4"/>
      <dgm:spPr/>
      <dgm:t>
        <a:bodyPr/>
        <a:lstStyle/>
        <a:p>
          <a:endParaRPr lang="zh-TW" altLang="en-US"/>
        </a:p>
      </dgm:t>
    </dgm:pt>
    <dgm:pt modelId="{DF8CD72A-1240-4DBA-A666-169E3C9547B5}" type="pres">
      <dgm:prSet presAssocID="{DCBEB8B6-5811-4202-8CE2-2865F7D00D19}" presName="node" presStyleLbl="node1" presStyleIdx="4" presStyleCnt="5" custScaleX="113343">
        <dgm:presLayoutVars>
          <dgm:bulletEnabled val="1"/>
        </dgm:presLayoutVars>
      </dgm:prSet>
      <dgm:spPr/>
      <dgm:t>
        <a:bodyPr/>
        <a:lstStyle/>
        <a:p>
          <a:endParaRPr lang="zh-TW" altLang="en-US"/>
        </a:p>
      </dgm:t>
    </dgm:pt>
  </dgm:ptLst>
  <dgm:cxnLst>
    <dgm:cxn modelId="{8DA8C0C4-B073-4222-833E-F079764344EF}" srcId="{8653E4E1-6F12-4BCD-BA2A-B3493F3182FB}" destId="{DCBEB8B6-5811-4202-8CE2-2865F7D00D19}" srcOrd="4" destOrd="0" parTransId="{C3622C1E-67EF-4F9A-9193-C7AEF0B1CC6A}" sibTransId="{8530102C-EEA2-4A40-BAE9-D67113C657E3}"/>
    <dgm:cxn modelId="{7EE03CC1-D4C9-4198-B5E2-C031AD6DEAB4}" srcId="{8653E4E1-6F12-4BCD-BA2A-B3493F3182FB}" destId="{EE0F365A-4D95-4B8E-838D-C607DE201B03}" srcOrd="3" destOrd="0" parTransId="{3EE8C98F-582E-466E-BFE7-0FA522DD42F8}" sibTransId="{B981A5DC-858F-4AA9-8AF0-8DF0562D4298}"/>
    <dgm:cxn modelId="{B8F2919A-5161-4FA9-9C32-F74F37AF74EC}" srcId="{8653E4E1-6F12-4BCD-BA2A-B3493F3182FB}" destId="{7318AF39-5E18-4FB7-82D4-3799BF1880C1}" srcOrd="2" destOrd="0" parTransId="{AB1746AD-1AF4-41D9-B704-B6F0B1D18FE6}" sibTransId="{ACA277A3-D43B-4347-81B9-B1C3A759D251}"/>
    <dgm:cxn modelId="{C1DCD848-FC4C-4166-8AF2-2A596F49C7FF}" type="presOf" srcId="{377457E5-D09D-4E8F-B4A7-D00178DAAF98}" destId="{BFEE9ADB-8E92-416E-A096-53C0EB4F67F5}" srcOrd="0" destOrd="0" presId="urn:microsoft.com/office/officeart/2005/8/layout/process1"/>
    <dgm:cxn modelId="{1C0CA806-E2C5-4A18-A11A-AC159A18D366}" type="presOf" srcId="{ACA277A3-D43B-4347-81B9-B1C3A759D251}" destId="{58559080-0A32-49F7-A79A-D1DD247D65BE}" srcOrd="0" destOrd="0" presId="urn:microsoft.com/office/officeart/2005/8/layout/process1"/>
    <dgm:cxn modelId="{36839D68-77F7-421F-A876-72871376B837}" type="presOf" srcId="{AABBA38D-6069-4B0D-8946-C4160DD044CC}" destId="{4E48132F-A887-41A5-84A3-87D11814A414}" srcOrd="0" destOrd="0" presId="urn:microsoft.com/office/officeart/2005/8/layout/process1"/>
    <dgm:cxn modelId="{2D34778F-BEB1-421E-9084-7A2EB9A0F145}" type="presOf" srcId="{ACA277A3-D43B-4347-81B9-B1C3A759D251}" destId="{D56C4ADB-8341-482B-8819-EA2BB9CDEB71}" srcOrd="1" destOrd="0" presId="urn:microsoft.com/office/officeart/2005/8/layout/process1"/>
    <dgm:cxn modelId="{BCE5982C-1F25-4EFC-B9A7-5CA00055E09A}" srcId="{8653E4E1-6F12-4BCD-BA2A-B3493F3182FB}" destId="{D306D8DE-AE78-481B-A63B-A3C3C65A6242}" srcOrd="0" destOrd="0" parTransId="{9FD12612-E90A-4DF1-81F5-077C8CFF6DE9}" sibTransId="{AABBA38D-6069-4B0D-8946-C4160DD044CC}"/>
    <dgm:cxn modelId="{DC47E030-1E87-4EF9-8786-2A972DF6B502}" type="presOf" srcId="{B981A5DC-858F-4AA9-8AF0-8DF0562D4298}" destId="{DDCF692B-BA12-437F-9619-04D4BCEA8238}" srcOrd="0" destOrd="0" presId="urn:microsoft.com/office/officeart/2005/8/layout/process1"/>
    <dgm:cxn modelId="{3F3730BC-B5B4-4E3C-9D8C-1215B0B28266}" type="presOf" srcId="{377457E5-D09D-4E8F-B4A7-D00178DAAF98}" destId="{E0558B3A-080C-4E60-9CBE-5F9461593EEC}" srcOrd="1" destOrd="0" presId="urn:microsoft.com/office/officeart/2005/8/layout/process1"/>
    <dgm:cxn modelId="{C96EA1B4-1764-42F8-B203-E5BED37E8854}" type="presOf" srcId="{DCBEB8B6-5811-4202-8CE2-2865F7D00D19}" destId="{DF8CD72A-1240-4DBA-A666-169E3C9547B5}" srcOrd="0" destOrd="0" presId="urn:microsoft.com/office/officeart/2005/8/layout/process1"/>
    <dgm:cxn modelId="{465BD47F-3D84-4441-839C-59FEEA71B751}" type="presOf" srcId="{EE0F365A-4D95-4B8E-838D-C607DE201B03}" destId="{1932BEDC-2D10-40A4-A502-B65A3F2326C3}" srcOrd="0" destOrd="0" presId="urn:microsoft.com/office/officeart/2005/8/layout/process1"/>
    <dgm:cxn modelId="{2D6F7D67-96C3-45C7-BA83-2FE8583A726C}" type="presOf" srcId="{740EBACD-E223-4C30-9B8B-4A1968048C23}" destId="{966DEA35-3818-4F6E-AB77-30D2B148E7DB}" srcOrd="0" destOrd="0" presId="urn:microsoft.com/office/officeart/2005/8/layout/process1"/>
    <dgm:cxn modelId="{73051DD1-96E7-43DB-B0AB-F0AFFCE7FD9E}" type="presOf" srcId="{D306D8DE-AE78-481B-A63B-A3C3C65A6242}" destId="{6876FAAD-51F3-4AFD-99A4-695C7D7A49A6}" srcOrd="0" destOrd="0" presId="urn:microsoft.com/office/officeart/2005/8/layout/process1"/>
    <dgm:cxn modelId="{C7AAFFCA-C505-4364-80B1-E3BF9D1FA8B5}" type="presOf" srcId="{8653E4E1-6F12-4BCD-BA2A-B3493F3182FB}" destId="{48EB63C9-8FF3-4EAA-8D47-1C41D39DA08F}" srcOrd="0" destOrd="0" presId="urn:microsoft.com/office/officeart/2005/8/layout/process1"/>
    <dgm:cxn modelId="{3044C4C3-046D-4DDA-81CA-C3E0F551633D}" type="presOf" srcId="{7318AF39-5E18-4FB7-82D4-3799BF1880C1}" destId="{813B8C9F-629A-4B6D-8276-7ADAF66B60E1}" srcOrd="0" destOrd="0" presId="urn:microsoft.com/office/officeart/2005/8/layout/process1"/>
    <dgm:cxn modelId="{EFE0E4DA-C5C2-44D3-955D-4F810F894528}" type="presOf" srcId="{B981A5DC-858F-4AA9-8AF0-8DF0562D4298}" destId="{C0473CC9-D498-49AD-80FA-9721393DC3FF}" srcOrd="1" destOrd="0" presId="urn:microsoft.com/office/officeart/2005/8/layout/process1"/>
    <dgm:cxn modelId="{204CF07F-5E0E-479A-B88F-A2314B6BF3FD}" type="presOf" srcId="{AABBA38D-6069-4B0D-8946-C4160DD044CC}" destId="{69030990-2984-40FE-97BD-2A871E285291}" srcOrd="1" destOrd="0" presId="urn:microsoft.com/office/officeart/2005/8/layout/process1"/>
    <dgm:cxn modelId="{3368CF12-F9D7-4778-9851-B00342404ED8}" srcId="{8653E4E1-6F12-4BCD-BA2A-B3493F3182FB}" destId="{740EBACD-E223-4C30-9B8B-4A1968048C23}" srcOrd="1" destOrd="0" parTransId="{B7B54F33-C8A3-47E1-B0E6-532C2E4D783A}" sibTransId="{377457E5-D09D-4E8F-B4A7-D00178DAAF98}"/>
    <dgm:cxn modelId="{7440CE78-3079-4E14-AE35-B69BC555EC56}" type="presParOf" srcId="{48EB63C9-8FF3-4EAA-8D47-1C41D39DA08F}" destId="{6876FAAD-51F3-4AFD-99A4-695C7D7A49A6}" srcOrd="0" destOrd="0" presId="urn:microsoft.com/office/officeart/2005/8/layout/process1"/>
    <dgm:cxn modelId="{DE53A391-1C0A-4D9C-9AF8-7FB9FCBB6C38}" type="presParOf" srcId="{48EB63C9-8FF3-4EAA-8D47-1C41D39DA08F}" destId="{4E48132F-A887-41A5-84A3-87D11814A414}" srcOrd="1" destOrd="0" presId="urn:microsoft.com/office/officeart/2005/8/layout/process1"/>
    <dgm:cxn modelId="{5AE4FA32-4DE5-4341-A4E6-E55E6C20971C}" type="presParOf" srcId="{4E48132F-A887-41A5-84A3-87D11814A414}" destId="{69030990-2984-40FE-97BD-2A871E285291}" srcOrd="0" destOrd="0" presId="urn:microsoft.com/office/officeart/2005/8/layout/process1"/>
    <dgm:cxn modelId="{782B6795-F0EB-42EA-9883-395A95202888}" type="presParOf" srcId="{48EB63C9-8FF3-4EAA-8D47-1C41D39DA08F}" destId="{966DEA35-3818-4F6E-AB77-30D2B148E7DB}" srcOrd="2" destOrd="0" presId="urn:microsoft.com/office/officeart/2005/8/layout/process1"/>
    <dgm:cxn modelId="{AC10C537-06F2-4826-8374-4C489D4FDAEC}" type="presParOf" srcId="{48EB63C9-8FF3-4EAA-8D47-1C41D39DA08F}" destId="{BFEE9ADB-8E92-416E-A096-53C0EB4F67F5}" srcOrd="3" destOrd="0" presId="urn:microsoft.com/office/officeart/2005/8/layout/process1"/>
    <dgm:cxn modelId="{4574220C-3144-462E-90A0-7C92E452F4D0}" type="presParOf" srcId="{BFEE9ADB-8E92-416E-A096-53C0EB4F67F5}" destId="{E0558B3A-080C-4E60-9CBE-5F9461593EEC}" srcOrd="0" destOrd="0" presId="urn:microsoft.com/office/officeart/2005/8/layout/process1"/>
    <dgm:cxn modelId="{6E405FBA-366C-4055-8AC7-C296679ACE5F}" type="presParOf" srcId="{48EB63C9-8FF3-4EAA-8D47-1C41D39DA08F}" destId="{813B8C9F-629A-4B6D-8276-7ADAF66B60E1}" srcOrd="4" destOrd="0" presId="urn:microsoft.com/office/officeart/2005/8/layout/process1"/>
    <dgm:cxn modelId="{4D014A92-73D2-4309-AF2A-432737082D1D}" type="presParOf" srcId="{48EB63C9-8FF3-4EAA-8D47-1C41D39DA08F}" destId="{58559080-0A32-49F7-A79A-D1DD247D65BE}" srcOrd="5" destOrd="0" presId="urn:microsoft.com/office/officeart/2005/8/layout/process1"/>
    <dgm:cxn modelId="{C66A734D-FF59-4238-8B65-29152FB10289}" type="presParOf" srcId="{58559080-0A32-49F7-A79A-D1DD247D65BE}" destId="{D56C4ADB-8341-482B-8819-EA2BB9CDEB71}" srcOrd="0" destOrd="0" presId="urn:microsoft.com/office/officeart/2005/8/layout/process1"/>
    <dgm:cxn modelId="{7C99789F-255F-4610-91E5-D3F947FDEC9F}" type="presParOf" srcId="{48EB63C9-8FF3-4EAA-8D47-1C41D39DA08F}" destId="{1932BEDC-2D10-40A4-A502-B65A3F2326C3}" srcOrd="6" destOrd="0" presId="urn:microsoft.com/office/officeart/2005/8/layout/process1"/>
    <dgm:cxn modelId="{952844AD-D42E-4936-8D8D-3C15BEC3DC9A}" type="presParOf" srcId="{48EB63C9-8FF3-4EAA-8D47-1C41D39DA08F}" destId="{DDCF692B-BA12-437F-9619-04D4BCEA8238}" srcOrd="7" destOrd="0" presId="urn:microsoft.com/office/officeart/2005/8/layout/process1"/>
    <dgm:cxn modelId="{74D2A68E-F8E3-41B3-9B6A-B4D053D4BE46}" type="presParOf" srcId="{DDCF692B-BA12-437F-9619-04D4BCEA8238}" destId="{C0473CC9-D498-49AD-80FA-9721393DC3FF}" srcOrd="0" destOrd="0" presId="urn:microsoft.com/office/officeart/2005/8/layout/process1"/>
    <dgm:cxn modelId="{3631B2DB-BB88-4471-98CF-B81642044AAD}" type="presParOf" srcId="{48EB63C9-8FF3-4EAA-8D47-1C41D39DA08F}" destId="{DF8CD72A-1240-4DBA-A666-169E3C9547B5}"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E31FA9-7B6D-1241-9721-EAC920A807F1}"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0A4B0643-1E48-E344-853C-73CFC4828671}">
      <dgm:prSet phldrT="[Text]" custT="1"/>
      <dgm:spPr>
        <a:solidFill>
          <a:srgbClr val="7030A0"/>
        </a:solidFill>
      </dgm:spPr>
      <dgm:t>
        <a:bodyPr/>
        <a:lstStyle/>
        <a:p>
          <a:r>
            <a:rPr lang="en-US" sz="1000" dirty="0"/>
            <a:t>CTO</a:t>
          </a:r>
        </a:p>
      </dgm:t>
    </dgm:pt>
    <dgm:pt modelId="{44041DC7-6D92-FF44-8167-699B97CE54EC}" type="parTrans" cxnId="{53F453E4-39E3-E045-9943-D761F43D7AC0}">
      <dgm:prSet/>
      <dgm:spPr/>
      <dgm:t>
        <a:bodyPr/>
        <a:lstStyle/>
        <a:p>
          <a:endParaRPr lang="en-US"/>
        </a:p>
      </dgm:t>
    </dgm:pt>
    <dgm:pt modelId="{5EA6C9BB-FA12-2142-B334-234E490AB12F}" type="sibTrans" cxnId="{53F453E4-39E3-E045-9943-D761F43D7AC0}">
      <dgm:prSet/>
      <dgm:spPr/>
      <dgm:t>
        <a:bodyPr/>
        <a:lstStyle/>
        <a:p>
          <a:endParaRPr lang="en-US"/>
        </a:p>
      </dgm:t>
    </dgm:pt>
    <dgm:pt modelId="{EB71E7BC-1449-1D4D-B0AD-5FE3D8B3A0E7}" type="asst">
      <dgm:prSet phldrT="[Text]" custT="1"/>
      <dgm:spPr>
        <a:solidFill>
          <a:srgbClr val="7030A0"/>
        </a:solidFill>
      </dgm:spPr>
      <dgm:t>
        <a:bodyPr/>
        <a:lstStyle/>
        <a:p>
          <a:r>
            <a:rPr lang="en-US" sz="1000" dirty="0"/>
            <a:t>Admin</a:t>
          </a:r>
        </a:p>
      </dgm:t>
    </dgm:pt>
    <dgm:pt modelId="{13DB7329-159E-794A-945B-70C769CDC896}" type="parTrans" cxnId="{C3844BEC-72AD-684A-AF4E-9E23F27FF159}">
      <dgm:prSet/>
      <dgm:spPr/>
      <dgm:t>
        <a:bodyPr/>
        <a:lstStyle/>
        <a:p>
          <a:endParaRPr lang="en-US"/>
        </a:p>
      </dgm:t>
    </dgm:pt>
    <dgm:pt modelId="{BD4B56D2-FA47-3640-9E6C-1CABF32DEE22}" type="sibTrans" cxnId="{C3844BEC-72AD-684A-AF4E-9E23F27FF159}">
      <dgm:prSet/>
      <dgm:spPr/>
      <dgm:t>
        <a:bodyPr/>
        <a:lstStyle/>
        <a:p>
          <a:endParaRPr lang="en-US"/>
        </a:p>
      </dgm:t>
    </dgm:pt>
    <dgm:pt modelId="{38D704A2-861D-544C-8501-D68AC21B98C9}">
      <dgm:prSet phldrT="[Text]" custT="1"/>
      <dgm:spPr>
        <a:solidFill>
          <a:srgbClr val="7030A0"/>
        </a:solidFill>
      </dgm:spPr>
      <dgm:t>
        <a:bodyPr/>
        <a:lstStyle/>
        <a:p>
          <a:r>
            <a:rPr lang="en-US" sz="1000" dirty="0"/>
            <a:t>Facility &amp; Engineering</a:t>
          </a:r>
        </a:p>
      </dgm:t>
    </dgm:pt>
    <dgm:pt modelId="{96FB20F3-8EDB-EA49-8772-7036C1A0EACC}" type="parTrans" cxnId="{7747D324-AD5B-CE47-81F0-8AD01A732707}">
      <dgm:prSet/>
      <dgm:spPr/>
      <dgm:t>
        <a:bodyPr/>
        <a:lstStyle/>
        <a:p>
          <a:endParaRPr lang="en-US"/>
        </a:p>
      </dgm:t>
    </dgm:pt>
    <dgm:pt modelId="{B4B38243-F547-ED40-AF5D-153739F1B23D}" type="sibTrans" cxnId="{7747D324-AD5B-CE47-81F0-8AD01A732707}">
      <dgm:prSet/>
      <dgm:spPr/>
      <dgm:t>
        <a:bodyPr/>
        <a:lstStyle/>
        <a:p>
          <a:endParaRPr lang="en-US"/>
        </a:p>
      </dgm:t>
    </dgm:pt>
    <dgm:pt modelId="{91037A95-5829-B143-A9C4-327F4B7D1BCB}">
      <dgm:prSet phldrT="[Text]" custT="1"/>
      <dgm:spPr>
        <a:solidFill>
          <a:srgbClr val="7030A0"/>
        </a:solidFill>
      </dgm:spPr>
      <dgm:t>
        <a:bodyPr/>
        <a:lstStyle/>
        <a:p>
          <a:r>
            <a:rPr lang="en-US" sz="1000" dirty="0"/>
            <a:t>Manufacturing &amp; Technology</a:t>
          </a:r>
        </a:p>
      </dgm:t>
    </dgm:pt>
    <dgm:pt modelId="{206F1082-5A86-E84C-AB75-6277E9ECBC18}" type="parTrans" cxnId="{0562C8DF-F97C-6E4D-A61D-6988147F906E}">
      <dgm:prSet/>
      <dgm:spPr/>
      <dgm:t>
        <a:bodyPr/>
        <a:lstStyle/>
        <a:p>
          <a:endParaRPr lang="en-US"/>
        </a:p>
      </dgm:t>
    </dgm:pt>
    <dgm:pt modelId="{F96C8408-A352-024F-863C-8CB38B312B93}" type="sibTrans" cxnId="{0562C8DF-F97C-6E4D-A61D-6988147F906E}">
      <dgm:prSet/>
      <dgm:spPr/>
      <dgm:t>
        <a:bodyPr/>
        <a:lstStyle/>
        <a:p>
          <a:endParaRPr lang="en-US"/>
        </a:p>
      </dgm:t>
    </dgm:pt>
    <dgm:pt modelId="{59B79238-8928-344E-97AB-39475F18800A}">
      <dgm:prSet phldrT="[Text]" custT="1"/>
      <dgm:spPr>
        <a:solidFill>
          <a:srgbClr val="7030A0"/>
        </a:solidFill>
      </dgm:spPr>
      <dgm:t>
        <a:bodyPr/>
        <a:lstStyle/>
        <a:p>
          <a:r>
            <a:rPr lang="en-US" sz="1000" dirty="0"/>
            <a:t>Quality Assurance </a:t>
          </a:r>
        </a:p>
      </dgm:t>
    </dgm:pt>
    <dgm:pt modelId="{4FFC378C-6C7A-164C-B556-B58DFFE49749}" type="parTrans" cxnId="{FEFFFF43-3CAC-1C4A-90E7-5E5CB985CABF}">
      <dgm:prSet/>
      <dgm:spPr/>
      <dgm:t>
        <a:bodyPr/>
        <a:lstStyle/>
        <a:p>
          <a:endParaRPr lang="en-US"/>
        </a:p>
      </dgm:t>
    </dgm:pt>
    <dgm:pt modelId="{C336CF99-3260-D647-82A5-A9DEA381188C}" type="sibTrans" cxnId="{FEFFFF43-3CAC-1C4A-90E7-5E5CB985CABF}">
      <dgm:prSet/>
      <dgm:spPr/>
      <dgm:t>
        <a:bodyPr/>
        <a:lstStyle/>
        <a:p>
          <a:endParaRPr lang="en-US"/>
        </a:p>
      </dgm:t>
    </dgm:pt>
    <dgm:pt modelId="{2BC8E553-693C-C04B-A062-661A9A35BEFE}">
      <dgm:prSet phldrT="[Text]" custT="1"/>
      <dgm:spPr>
        <a:solidFill>
          <a:srgbClr val="7030A0"/>
        </a:solidFill>
      </dgm:spPr>
      <dgm:t>
        <a:bodyPr/>
        <a:lstStyle/>
        <a:p>
          <a:r>
            <a:rPr lang="en-US" sz="1000" dirty="0"/>
            <a:t>Quality Controls</a:t>
          </a:r>
        </a:p>
      </dgm:t>
    </dgm:pt>
    <dgm:pt modelId="{DD07F5A6-8498-1A41-A6CC-CC18EB80ED21}" type="parTrans" cxnId="{C838B4DF-47F4-AF4A-96AE-78366845AB94}">
      <dgm:prSet/>
      <dgm:spPr/>
      <dgm:t>
        <a:bodyPr/>
        <a:lstStyle/>
        <a:p>
          <a:endParaRPr lang="en-US"/>
        </a:p>
      </dgm:t>
    </dgm:pt>
    <dgm:pt modelId="{B26810CB-5F6C-F94F-9961-BA47BE22831A}" type="sibTrans" cxnId="{C838B4DF-47F4-AF4A-96AE-78366845AB94}">
      <dgm:prSet/>
      <dgm:spPr/>
      <dgm:t>
        <a:bodyPr/>
        <a:lstStyle/>
        <a:p>
          <a:endParaRPr lang="en-US"/>
        </a:p>
      </dgm:t>
    </dgm:pt>
    <dgm:pt modelId="{37485C7A-85A1-0A47-8F37-03EF5AFDF448}">
      <dgm:prSet phldrT="[Text]" custT="1"/>
      <dgm:spPr>
        <a:solidFill>
          <a:srgbClr val="7030A0"/>
        </a:solidFill>
      </dgm:spPr>
      <dgm:t>
        <a:bodyPr/>
        <a:lstStyle/>
        <a:p>
          <a:r>
            <a:rPr lang="en-US" sz="1000" dirty="0"/>
            <a:t>Supply Chain Mgmt</a:t>
          </a:r>
        </a:p>
      </dgm:t>
    </dgm:pt>
    <dgm:pt modelId="{D3D24224-45EA-D043-AEAD-DF57DC69836D}" type="parTrans" cxnId="{F3BF3A31-ECA8-3845-B4D5-B205A801E6A3}">
      <dgm:prSet/>
      <dgm:spPr/>
      <dgm:t>
        <a:bodyPr/>
        <a:lstStyle/>
        <a:p>
          <a:endParaRPr lang="en-US"/>
        </a:p>
      </dgm:t>
    </dgm:pt>
    <dgm:pt modelId="{969FA1A1-8AAA-F24F-BA4C-663FD67B2287}" type="sibTrans" cxnId="{F3BF3A31-ECA8-3845-B4D5-B205A801E6A3}">
      <dgm:prSet/>
      <dgm:spPr/>
      <dgm:t>
        <a:bodyPr/>
        <a:lstStyle/>
        <a:p>
          <a:endParaRPr lang="en-US"/>
        </a:p>
      </dgm:t>
    </dgm:pt>
    <dgm:pt modelId="{ADB456F5-3680-4949-8250-78C5FF74129E}">
      <dgm:prSet phldrT="[Text]" custT="1"/>
      <dgm:spPr>
        <a:solidFill>
          <a:srgbClr val="7030A0"/>
        </a:solidFill>
      </dgm:spPr>
      <dgm:t>
        <a:bodyPr/>
        <a:lstStyle/>
        <a:p>
          <a:r>
            <a:rPr lang="en-US" sz="1000" dirty="0"/>
            <a:t>Engineering</a:t>
          </a:r>
        </a:p>
      </dgm:t>
    </dgm:pt>
    <dgm:pt modelId="{53E47B3F-BCB0-F249-B1FB-10ABD0BEC939}" type="parTrans" cxnId="{A8679BA4-5CFF-DC47-81C8-78B5E2FA3399}">
      <dgm:prSet/>
      <dgm:spPr/>
      <dgm:t>
        <a:bodyPr/>
        <a:lstStyle/>
        <a:p>
          <a:endParaRPr lang="en-US"/>
        </a:p>
      </dgm:t>
    </dgm:pt>
    <dgm:pt modelId="{DFC16089-2CB4-2749-AF6A-2336EAF0D2D6}" type="sibTrans" cxnId="{A8679BA4-5CFF-DC47-81C8-78B5E2FA3399}">
      <dgm:prSet/>
      <dgm:spPr/>
      <dgm:t>
        <a:bodyPr/>
        <a:lstStyle/>
        <a:p>
          <a:endParaRPr lang="en-US"/>
        </a:p>
      </dgm:t>
    </dgm:pt>
    <dgm:pt modelId="{46F449FA-6763-C94F-806A-0F20E3DE2D15}">
      <dgm:prSet phldrT="[Text]" custT="1"/>
      <dgm:spPr>
        <a:solidFill>
          <a:srgbClr val="7030A0"/>
        </a:solidFill>
      </dgm:spPr>
      <dgm:t>
        <a:bodyPr/>
        <a:lstStyle/>
        <a:p>
          <a:r>
            <a:rPr lang="en-US" sz="1000" dirty="0"/>
            <a:t>Facility Maint</a:t>
          </a:r>
        </a:p>
      </dgm:t>
    </dgm:pt>
    <dgm:pt modelId="{E1441097-3FE0-8C4E-B558-71659FFC47D5}" type="parTrans" cxnId="{67C6D913-EA5F-7A44-B3FC-3A72107D657C}">
      <dgm:prSet/>
      <dgm:spPr/>
      <dgm:t>
        <a:bodyPr/>
        <a:lstStyle/>
        <a:p>
          <a:endParaRPr lang="en-US"/>
        </a:p>
      </dgm:t>
    </dgm:pt>
    <dgm:pt modelId="{24EF34F4-6395-004B-A517-E38A2B46A78F}" type="sibTrans" cxnId="{67C6D913-EA5F-7A44-B3FC-3A72107D657C}">
      <dgm:prSet/>
      <dgm:spPr/>
      <dgm:t>
        <a:bodyPr/>
        <a:lstStyle/>
        <a:p>
          <a:endParaRPr lang="en-US"/>
        </a:p>
      </dgm:t>
    </dgm:pt>
    <dgm:pt modelId="{214C3A23-6B2D-E446-9C26-A0AC1CD326FD}">
      <dgm:prSet phldrT="[Text]" custT="1"/>
      <dgm:spPr>
        <a:solidFill>
          <a:srgbClr val="7030A0"/>
        </a:solidFill>
      </dgm:spPr>
      <dgm:t>
        <a:bodyPr/>
        <a:lstStyle/>
        <a:p>
          <a:r>
            <a:rPr lang="en-US" sz="1000" dirty="0"/>
            <a:t>Manufacturing</a:t>
          </a:r>
          <a:endParaRPr lang="en-US" sz="1000" dirty="0">
            <a:solidFill>
              <a:srgbClr val="FF0000"/>
            </a:solidFill>
          </a:endParaRPr>
        </a:p>
      </dgm:t>
    </dgm:pt>
    <dgm:pt modelId="{1F3140C9-C287-0B45-AFB6-1A5E8F4CF597}" type="parTrans" cxnId="{FF2DD2AE-0530-2347-8B56-F25182E2E93E}">
      <dgm:prSet/>
      <dgm:spPr/>
      <dgm:t>
        <a:bodyPr/>
        <a:lstStyle/>
        <a:p>
          <a:endParaRPr lang="en-US"/>
        </a:p>
      </dgm:t>
    </dgm:pt>
    <dgm:pt modelId="{8FD170A1-48E3-1C46-B53D-4106584F38D3}" type="sibTrans" cxnId="{FF2DD2AE-0530-2347-8B56-F25182E2E93E}">
      <dgm:prSet/>
      <dgm:spPr/>
      <dgm:t>
        <a:bodyPr/>
        <a:lstStyle/>
        <a:p>
          <a:endParaRPr lang="en-US"/>
        </a:p>
      </dgm:t>
    </dgm:pt>
    <dgm:pt modelId="{5EE50F1F-867F-0F4A-AF96-0D88F40259CF}">
      <dgm:prSet phldrT="[Text]" custT="1"/>
      <dgm:spPr>
        <a:solidFill>
          <a:srgbClr val="7030A0"/>
        </a:solidFill>
      </dgm:spPr>
      <dgm:t>
        <a:bodyPr/>
        <a:lstStyle/>
        <a:p>
          <a:r>
            <a:rPr lang="en-US" sz="1000" dirty="0"/>
            <a:t>Mfg Support</a:t>
          </a:r>
          <a:endParaRPr lang="en-US" sz="1000" dirty="0">
            <a:solidFill>
              <a:srgbClr val="FF0000"/>
            </a:solidFill>
          </a:endParaRPr>
        </a:p>
      </dgm:t>
    </dgm:pt>
    <dgm:pt modelId="{C1F92CB8-E1DA-2546-98EB-21F8A75C9020}" type="parTrans" cxnId="{FF7530A0-55F7-5C4D-B0DD-2CBEE0504187}">
      <dgm:prSet/>
      <dgm:spPr/>
      <dgm:t>
        <a:bodyPr/>
        <a:lstStyle/>
        <a:p>
          <a:endParaRPr lang="en-US"/>
        </a:p>
      </dgm:t>
    </dgm:pt>
    <dgm:pt modelId="{AA05370A-3898-FB49-8508-2ED5647ACE08}" type="sibTrans" cxnId="{FF7530A0-55F7-5C4D-B0DD-2CBEE0504187}">
      <dgm:prSet/>
      <dgm:spPr/>
      <dgm:t>
        <a:bodyPr/>
        <a:lstStyle/>
        <a:p>
          <a:endParaRPr lang="en-US"/>
        </a:p>
      </dgm:t>
    </dgm:pt>
    <dgm:pt modelId="{D63DA40A-F7A1-BB4B-B407-C295B34EE07C}">
      <dgm:prSet phldrT="[Text]" custT="1"/>
      <dgm:spPr>
        <a:solidFill>
          <a:srgbClr val="7030A0"/>
        </a:solidFill>
      </dgm:spPr>
      <dgm:t>
        <a:bodyPr/>
        <a:lstStyle/>
        <a:p>
          <a:r>
            <a:rPr lang="en-US" sz="1000" dirty="0"/>
            <a:t>Audit &amp; Inspection</a:t>
          </a:r>
        </a:p>
      </dgm:t>
    </dgm:pt>
    <dgm:pt modelId="{D59F41B5-03BE-3341-9C83-D739246063F9}" type="parTrans" cxnId="{801AAA69-E2AF-9E4F-AEEC-7C4D31FEA543}">
      <dgm:prSet/>
      <dgm:spPr/>
      <dgm:t>
        <a:bodyPr/>
        <a:lstStyle/>
        <a:p>
          <a:endParaRPr lang="en-US"/>
        </a:p>
      </dgm:t>
    </dgm:pt>
    <dgm:pt modelId="{2444A823-1E16-F146-A425-3F2425420720}" type="sibTrans" cxnId="{801AAA69-E2AF-9E4F-AEEC-7C4D31FEA543}">
      <dgm:prSet/>
      <dgm:spPr/>
      <dgm:t>
        <a:bodyPr/>
        <a:lstStyle/>
        <a:p>
          <a:endParaRPr lang="en-US"/>
        </a:p>
      </dgm:t>
    </dgm:pt>
    <dgm:pt modelId="{A4BB5FFA-640A-344C-A31F-2E875E644C8F}">
      <dgm:prSet phldrT="[Text]" custT="1"/>
      <dgm:spPr>
        <a:solidFill>
          <a:srgbClr val="7030A0"/>
        </a:solidFill>
      </dgm:spPr>
      <dgm:t>
        <a:bodyPr/>
        <a:lstStyle/>
        <a:p>
          <a:r>
            <a:rPr lang="en-US" sz="1000" dirty="0"/>
            <a:t>QMS &amp; Documentation</a:t>
          </a:r>
        </a:p>
      </dgm:t>
    </dgm:pt>
    <dgm:pt modelId="{D43B0AB2-3B2D-FB4D-8B91-9FC087982810}" type="parTrans" cxnId="{DE963E00-EB2F-0D4D-A3E4-3943ECCA2C79}">
      <dgm:prSet/>
      <dgm:spPr/>
      <dgm:t>
        <a:bodyPr/>
        <a:lstStyle/>
        <a:p>
          <a:endParaRPr lang="en-US"/>
        </a:p>
      </dgm:t>
    </dgm:pt>
    <dgm:pt modelId="{E008DEC5-4FC4-544B-8AE0-8B6383A7FF28}" type="sibTrans" cxnId="{DE963E00-EB2F-0D4D-A3E4-3943ECCA2C79}">
      <dgm:prSet/>
      <dgm:spPr/>
      <dgm:t>
        <a:bodyPr/>
        <a:lstStyle/>
        <a:p>
          <a:endParaRPr lang="en-US"/>
        </a:p>
      </dgm:t>
    </dgm:pt>
    <dgm:pt modelId="{EC866C4D-E689-9946-82A8-8E91716A55F7}">
      <dgm:prSet phldrT="[Text]" custT="1"/>
      <dgm:spPr>
        <a:solidFill>
          <a:srgbClr val="7030A0"/>
        </a:solidFill>
      </dgm:spPr>
      <dgm:t>
        <a:bodyPr/>
        <a:lstStyle/>
        <a:p>
          <a:r>
            <a:rPr lang="en-US" sz="1000" dirty="0"/>
            <a:t>Analytical</a:t>
          </a:r>
          <a:endParaRPr lang="en-US" sz="1000" dirty="0">
            <a:solidFill>
              <a:srgbClr val="FF0000"/>
            </a:solidFill>
          </a:endParaRPr>
        </a:p>
      </dgm:t>
    </dgm:pt>
    <dgm:pt modelId="{3F1C8304-980A-8140-BB16-7228CEA5C6C3}" type="parTrans" cxnId="{9C218396-47A6-3D43-84E5-E41D87E4710C}">
      <dgm:prSet/>
      <dgm:spPr/>
      <dgm:t>
        <a:bodyPr/>
        <a:lstStyle/>
        <a:p>
          <a:endParaRPr lang="en-US"/>
        </a:p>
      </dgm:t>
    </dgm:pt>
    <dgm:pt modelId="{D0C42094-20C8-7B47-A577-5E41139DCE79}" type="sibTrans" cxnId="{9C218396-47A6-3D43-84E5-E41D87E4710C}">
      <dgm:prSet/>
      <dgm:spPr/>
      <dgm:t>
        <a:bodyPr/>
        <a:lstStyle/>
        <a:p>
          <a:endParaRPr lang="en-US"/>
        </a:p>
      </dgm:t>
    </dgm:pt>
    <dgm:pt modelId="{CF4FC0B1-71CA-6340-86D0-3CE1EDCF6E49}">
      <dgm:prSet phldrT="[Text]" custT="1"/>
      <dgm:spPr>
        <a:solidFill>
          <a:srgbClr val="7030A0"/>
        </a:solidFill>
      </dgm:spPr>
      <dgm:t>
        <a:bodyPr/>
        <a:lstStyle/>
        <a:p>
          <a:r>
            <a:rPr lang="en-US" sz="1000" dirty="0"/>
            <a:t>Microbiology and EM</a:t>
          </a:r>
          <a:endParaRPr lang="en-US" sz="1000" dirty="0">
            <a:solidFill>
              <a:srgbClr val="FF0000"/>
            </a:solidFill>
          </a:endParaRPr>
        </a:p>
      </dgm:t>
    </dgm:pt>
    <dgm:pt modelId="{EC845352-956A-AC4A-B179-F04DFC68B72C}" type="parTrans" cxnId="{C7D6BB87-4758-684D-968C-1EF2A8D15609}">
      <dgm:prSet/>
      <dgm:spPr/>
      <dgm:t>
        <a:bodyPr/>
        <a:lstStyle/>
        <a:p>
          <a:endParaRPr lang="en-US"/>
        </a:p>
      </dgm:t>
    </dgm:pt>
    <dgm:pt modelId="{5D82AA74-4033-CB47-BF0F-8C3F4D053792}" type="sibTrans" cxnId="{C7D6BB87-4758-684D-968C-1EF2A8D15609}">
      <dgm:prSet/>
      <dgm:spPr/>
      <dgm:t>
        <a:bodyPr/>
        <a:lstStyle/>
        <a:p>
          <a:endParaRPr lang="en-US"/>
        </a:p>
      </dgm:t>
    </dgm:pt>
    <dgm:pt modelId="{B5CFCDA4-15BE-DC41-89EC-F0A2EA0FBA01}">
      <dgm:prSet phldrT="[Text]" custT="1"/>
      <dgm:spPr>
        <a:solidFill>
          <a:srgbClr val="7030A0"/>
        </a:solidFill>
      </dgm:spPr>
      <dgm:t>
        <a:bodyPr/>
        <a:lstStyle/>
        <a:p>
          <a:r>
            <a:rPr lang="en-US" sz="1000" dirty="0"/>
            <a:t>Procurement</a:t>
          </a:r>
        </a:p>
      </dgm:t>
    </dgm:pt>
    <dgm:pt modelId="{7EF3171D-E8D0-3048-8AF9-1959ECC597FA}" type="parTrans" cxnId="{CF951D00-300F-4240-B86E-0391776BA8F4}">
      <dgm:prSet/>
      <dgm:spPr/>
      <dgm:t>
        <a:bodyPr/>
        <a:lstStyle/>
        <a:p>
          <a:endParaRPr lang="en-US"/>
        </a:p>
      </dgm:t>
    </dgm:pt>
    <dgm:pt modelId="{1BFA70AE-5DCA-0048-A9EB-A3CAF5EA9642}" type="sibTrans" cxnId="{CF951D00-300F-4240-B86E-0391776BA8F4}">
      <dgm:prSet/>
      <dgm:spPr/>
      <dgm:t>
        <a:bodyPr/>
        <a:lstStyle/>
        <a:p>
          <a:endParaRPr lang="en-US"/>
        </a:p>
      </dgm:t>
    </dgm:pt>
    <dgm:pt modelId="{6F601B0E-C8C1-1745-958A-A43DE6494A5D}">
      <dgm:prSet phldrT="[Text]" custT="1"/>
      <dgm:spPr>
        <a:solidFill>
          <a:srgbClr val="7030A0"/>
        </a:solidFill>
      </dgm:spPr>
      <dgm:t>
        <a:bodyPr/>
        <a:lstStyle/>
        <a:p>
          <a:r>
            <a:rPr lang="en-US" sz="1000" dirty="0"/>
            <a:t>Material Mgmt</a:t>
          </a:r>
        </a:p>
      </dgm:t>
    </dgm:pt>
    <dgm:pt modelId="{A3E8F6B6-60C5-3249-8D6F-2088D1E65B92}" type="parTrans" cxnId="{88B935AF-5250-A045-AF34-A32ACC4146FC}">
      <dgm:prSet/>
      <dgm:spPr/>
      <dgm:t>
        <a:bodyPr/>
        <a:lstStyle/>
        <a:p>
          <a:endParaRPr lang="en-US"/>
        </a:p>
      </dgm:t>
    </dgm:pt>
    <dgm:pt modelId="{C3F79286-E50B-E745-9201-555951E09E09}" type="sibTrans" cxnId="{88B935AF-5250-A045-AF34-A32ACC4146FC}">
      <dgm:prSet/>
      <dgm:spPr/>
      <dgm:t>
        <a:bodyPr/>
        <a:lstStyle/>
        <a:p>
          <a:endParaRPr lang="en-US"/>
        </a:p>
      </dgm:t>
    </dgm:pt>
    <dgm:pt modelId="{70DF0B8F-38EA-264D-8655-2F260BE46BD7}">
      <dgm:prSet phldrT="[Text]" custT="1"/>
      <dgm:spPr>
        <a:solidFill>
          <a:srgbClr val="7030A0"/>
        </a:solidFill>
      </dgm:spPr>
      <dgm:t>
        <a:bodyPr/>
        <a:lstStyle/>
        <a:p>
          <a:r>
            <a:rPr lang="en-US" sz="1000" dirty="0"/>
            <a:t>Vendor Mgmt</a:t>
          </a:r>
        </a:p>
      </dgm:t>
    </dgm:pt>
    <dgm:pt modelId="{A96322DF-D836-5B4E-A1F4-0F396C77CFE7}" type="parTrans" cxnId="{A5747A8F-485D-2F49-87D6-7D66129A054D}">
      <dgm:prSet/>
      <dgm:spPr/>
      <dgm:t>
        <a:bodyPr/>
        <a:lstStyle/>
        <a:p>
          <a:endParaRPr lang="en-US"/>
        </a:p>
      </dgm:t>
    </dgm:pt>
    <dgm:pt modelId="{CA72F067-A029-6F43-BEEC-3FFDDA700948}" type="sibTrans" cxnId="{A5747A8F-485D-2F49-87D6-7D66129A054D}">
      <dgm:prSet/>
      <dgm:spPr/>
      <dgm:t>
        <a:bodyPr/>
        <a:lstStyle/>
        <a:p>
          <a:endParaRPr lang="en-US"/>
        </a:p>
      </dgm:t>
    </dgm:pt>
    <dgm:pt modelId="{BC81331E-0C7C-F343-9738-9CB1445CCFA8}">
      <dgm:prSet phldrT="[Text]" custT="1"/>
      <dgm:spPr>
        <a:solidFill>
          <a:srgbClr val="FF9900"/>
        </a:solidFill>
      </dgm:spPr>
      <dgm:t>
        <a:bodyPr/>
        <a:lstStyle/>
        <a:p>
          <a:r>
            <a:rPr lang="en-US" sz="1000" dirty="0"/>
            <a:t>Consultant</a:t>
          </a:r>
        </a:p>
      </dgm:t>
    </dgm:pt>
    <dgm:pt modelId="{01ADE786-36E1-2844-9ABD-48373D379023}" type="parTrans" cxnId="{E4A10F7D-FEC1-164F-9B2C-AEF38D99B3C9}">
      <dgm:prSet/>
      <dgm:spPr/>
      <dgm:t>
        <a:bodyPr/>
        <a:lstStyle/>
        <a:p>
          <a:endParaRPr lang="en-US"/>
        </a:p>
      </dgm:t>
    </dgm:pt>
    <dgm:pt modelId="{AB28C23C-693C-124D-8A1D-3F5A8F4941A9}" type="sibTrans" cxnId="{E4A10F7D-FEC1-164F-9B2C-AEF38D99B3C9}">
      <dgm:prSet/>
      <dgm:spPr/>
      <dgm:t>
        <a:bodyPr/>
        <a:lstStyle/>
        <a:p>
          <a:endParaRPr lang="en-US"/>
        </a:p>
      </dgm:t>
    </dgm:pt>
    <dgm:pt modelId="{466BCDE7-936E-9049-B274-99AFC3C42B79}">
      <dgm:prSet phldrT="[Text]" custT="1"/>
      <dgm:spPr>
        <a:solidFill>
          <a:srgbClr val="FF9900"/>
        </a:solidFill>
      </dgm:spPr>
      <dgm:t>
        <a:bodyPr/>
        <a:lstStyle/>
        <a:p>
          <a:r>
            <a:rPr lang="en-US" sz="1000" dirty="0"/>
            <a:t>Consultant</a:t>
          </a:r>
        </a:p>
      </dgm:t>
    </dgm:pt>
    <dgm:pt modelId="{53D07AD7-CD17-7342-AEF7-ADC94CAD42C2}" type="parTrans" cxnId="{B7606E51-2B5F-0741-81A1-0A469AED84D2}">
      <dgm:prSet/>
      <dgm:spPr/>
      <dgm:t>
        <a:bodyPr/>
        <a:lstStyle/>
        <a:p>
          <a:endParaRPr lang="en-US"/>
        </a:p>
      </dgm:t>
    </dgm:pt>
    <dgm:pt modelId="{DD6F5677-2B14-2640-A794-58846DF0F445}" type="sibTrans" cxnId="{B7606E51-2B5F-0741-81A1-0A469AED84D2}">
      <dgm:prSet/>
      <dgm:spPr/>
      <dgm:t>
        <a:bodyPr/>
        <a:lstStyle/>
        <a:p>
          <a:endParaRPr lang="en-US"/>
        </a:p>
      </dgm:t>
    </dgm:pt>
    <dgm:pt modelId="{B0BF6B57-830D-F540-B010-6B0CDC93BFAB}">
      <dgm:prSet phldrT="[Text]" custT="1"/>
      <dgm:spPr>
        <a:solidFill>
          <a:srgbClr val="FF9900"/>
        </a:solidFill>
      </dgm:spPr>
      <dgm:t>
        <a:bodyPr/>
        <a:lstStyle/>
        <a:p>
          <a:r>
            <a:rPr lang="en-US" sz="1000" dirty="0"/>
            <a:t>Consultant</a:t>
          </a:r>
        </a:p>
      </dgm:t>
    </dgm:pt>
    <dgm:pt modelId="{EF3ADC4A-E2F0-4743-8F17-6CDAAF0D3924}" type="parTrans" cxnId="{79F93054-7893-4245-BDE5-567193D0FB1E}">
      <dgm:prSet/>
      <dgm:spPr/>
      <dgm:t>
        <a:bodyPr/>
        <a:lstStyle/>
        <a:p>
          <a:endParaRPr lang="en-US"/>
        </a:p>
      </dgm:t>
    </dgm:pt>
    <dgm:pt modelId="{E235003F-6234-524D-8385-7F4E99C05DB1}" type="sibTrans" cxnId="{79F93054-7893-4245-BDE5-567193D0FB1E}">
      <dgm:prSet/>
      <dgm:spPr/>
      <dgm:t>
        <a:bodyPr/>
        <a:lstStyle/>
        <a:p>
          <a:endParaRPr lang="en-US"/>
        </a:p>
      </dgm:t>
    </dgm:pt>
    <dgm:pt modelId="{2D1589CA-1591-4A46-A02C-F447B8F01DA1}">
      <dgm:prSet phldrT="[Text]" custT="1"/>
      <dgm:spPr>
        <a:solidFill>
          <a:srgbClr val="FF9900"/>
        </a:solidFill>
      </dgm:spPr>
      <dgm:t>
        <a:bodyPr/>
        <a:lstStyle/>
        <a:p>
          <a:r>
            <a:rPr lang="en-US" sz="1000" dirty="0"/>
            <a:t>Contractors</a:t>
          </a:r>
        </a:p>
      </dgm:t>
    </dgm:pt>
    <dgm:pt modelId="{92F6799F-10AD-484D-B6C4-0A0F26ACB6D7}" type="parTrans" cxnId="{8FC203C6-D455-6743-868E-ED038DB50EDB}">
      <dgm:prSet/>
      <dgm:spPr/>
      <dgm:t>
        <a:bodyPr/>
        <a:lstStyle/>
        <a:p>
          <a:endParaRPr lang="en-US"/>
        </a:p>
      </dgm:t>
    </dgm:pt>
    <dgm:pt modelId="{4B527065-E3D6-824D-9590-0B9F55C63539}" type="sibTrans" cxnId="{8FC203C6-D455-6743-868E-ED038DB50EDB}">
      <dgm:prSet/>
      <dgm:spPr/>
      <dgm:t>
        <a:bodyPr/>
        <a:lstStyle/>
        <a:p>
          <a:endParaRPr lang="en-US"/>
        </a:p>
      </dgm:t>
    </dgm:pt>
    <dgm:pt modelId="{A146BFA0-B596-0747-A338-D46484755520}">
      <dgm:prSet phldrT="[Text]" custT="1"/>
      <dgm:spPr>
        <a:solidFill>
          <a:srgbClr val="7030A0"/>
        </a:solidFill>
      </dgm:spPr>
      <dgm:t>
        <a:bodyPr/>
        <a:lstStyle/>
        <a:p>
          <a:r>
            <a:rPr lang="en-US" sz="1000" dirty="0"/>
            <a:t>Product Release and Review</a:t>
          </a:r>
        </a:p>
      </dgm:t>
    </dgm:pt>
    <dgm:pt modelId="{9334DBC3-8D38-D841-8D63-A5C72F9298DB}" type="parTrans" cxnId="{48AAFB7A-03BF-3F45-A8D8-52768EC1DD38}">
      <dgm:prSet/>
      <dgm:spPr/>
      <dgm:t>
        <a:bodyPr/>
        <a:lstStyle/>
        <a:p>
          <a:endParaRPr lang="en-US"/>
        </a:p>
      </dgm:t>
    </dgm:pt>
    <dgm:pt modelId="{C6BC92FB-8A94-1B4F-8316-8C1DB7D608ED}" type="sibTrans" cxnId="{48AAFB7A-03BF-3F45-A8D8-52768EC1DD38}">
      <dgm:prSet/>
      <dgm:spPr/>
      <dgm:t>
        <a:bodyPr/>
        <a:lstStyle/>
        <a:p>
          <a:endParaRPr lang="en-US"/>
        </a:p>
      </dgm:t>
    </dgm:pt>
    <dgm:pt modelId="{CBC8C7D5-0239-7C4F-B260-A45976988E70}">
      <dgm:prSet phldrT="[Text]" custT="1"/>
      <dgm:spPr>
        <a:solidFill>
          <a:srgbClr val="7030A0"/>
        </a:solidFill>
      </dgm:spPr>
      <dgm:t>
        <a:bodyPr/>
        <a:lstStyle/>
        <a:p>
          <a:r>
            <a:rPr lang="en-US" sz="1000" dirty="0"/>
            <a:t>EHS</a:t>
          </a:r>
        </a:p>
      </dgm:t>
    </dgm:pt>
    <dgm:pt modelId="{20C0FDD4-7DFD-444A-9F0C-DA9C3E2A7AA9}" type="parTrans" cxnId="{E65654DE-A1EA-7D40-B5C4-849135EF2500}">
      <dgm:prSet/>
      <dgm:spPr/>
      <dgm:t>
        <a:bodyPr/>
        <a:lstStyle/>
        <a:p>
          <a:endParaRPr lang="en-US"/>
        </a:p>
      </dgm:t>
    </dgm:pt>
    <dgm:pt modelId="{92B0B5F5-C2BD-2242-9A09-EFB2F651DCCA}" type="sibTrans" cxnId="{E65654DE-A1EA-7D40-B5C4-849135EF2500}">
      <dgm:prSet/>
      <dgm:spPr/>
      <dgm:t>
        <a:bodyPr/>
        <a:lstStyle/>
        <a:p>
          <a:endParaRPr lang="en-US"/>
        </a:p>
      </dgm:t>
    </dgm:pt>
    <dgm:pt modelId="{5A210CE3-E812-7E46-AEF1-A966F42F11F0}">
      <dgm:prSet phldrT="[Text]" custT="1"/>
      <dgm:spPr>
        <a:solidFill>
          <a:srgbClr val="7030A0"/>
        </a:solidFill>
      </dgm:spPr>
      <dgm:t>
        <a:bodyPr/>
        <a:lstStyle/>
        <a:p>
          <a:r>
            <a:rPr lang="en-US" sz="1000" dirty="0"/>
            <a:t>Project Mgmt</a:t>
          </a:r>
        </a:p>
      </dgm:t>
    </dgm:pt>
    <dgm:pt modelId="{7AF75C91-BFA3-4245-857F-0E6BFBC391AF}" type="parTrans" cxnId="{6E624FC9-A685-0941-96FB-82507D5C9F9B}">
      <dgm:prSet/>
      <dgm:spPr/>
      <dgm:t>
        <a:bodyPr/>
        <a:lstStyle/>
        <a:p>
          <a:endParaRPr lang="en-US"/>
        </a:p>
      </dgm:t>
    </dgm:pt>
    <dgm:pt modelId="{B2501C2B-7DED-1141-BDF5-6B502BCC825B}" type="sibTrans" cxnId="{6E624FC9-A685-0941-96FB-82507D5C9F9B}">
      <dgm:prSet/>
      <dgm:spPr/>
      <dgm:t>
        <a:bodyPr/>
        <a:lstStyle/>
        <a:p>
          <a:endParaRPr lang="en-US"/>
        </a:p>
      </dgm:t>
    </dgm:pt>
    <dgm:pt modelId="{83880792-9F7D-194F-89D7-66FA8D42E779}" type="pres">
      <dgm:prSet presAssocID="{5DE31FA9-7B6D-1241-9721-EAC920A807F1}" presName="hierChild1" presStyleCnt="0">
        <dgm:presLayoutVars>
          <dgm:orgChart val="1"/>
          <dgm:chPref val="1"/>
          <dgm:dir/>
          <dgm:animOne val="branch"/>
          <dgm:animLvl val="lvl"/>
          <dgm:resizeHandles/>
        </dgm:presLayoutVars>
      </dgm:prSet>
      <dgm:spPr/>
      <dgm:t>
        <a:bodyPr/>
        <a:lstStyle/>
        <a:p>
          <a:endParaRPr lang="zh-TW" altLang="en-US"/>
        </a:p>
      </dgm:t>
    </dgm:pt>
    <dgm:pt modelId="{82C6AFDD-6012-C149-AA09-8C2D6F1F29E7}" type="pres">
      <dgm:prSet presAssocID="{0A4B0643-1E48-E344-853C-73CFC4828671}" presName="hierRoot1" presStyleCnt="0">
        <dgm:presLayoutVars>
          <dgm:hierBranch val="init"/>
        </dgm:presLayoutVars>
      </dgm:prSet>
      <dgm:spPr/>
    </dgm:pt>
    <dgm:pt modelId="{31057ACC-2F90-2042-BFDF-3BDAE384405E}" type="pres">
      <dgm:prSet presAssocID="{0A4B0643-1E48-E344-853C-73CFC4828671}" presName="rootComposite1" presStyleCnt="0"/>
      <dgm:spPr/>
    </dgm:pt>
    <dgm:pt modelId="{25E8B549-0B9E-1347-825F-B72588C846A2}" type="pres">
      <dgm:prSet presAssocID="{0A4B0643-1E48-E344-853C-73CFC4828671}" presName="rootText1" presStyleLbl="node0" presStyleIdx="0" presStyleCnt="1" custLinFactNeighborY="-3227">
        <dgm:presLayoutVars>
          <dgm:chPref val="3"/>
        </dgm:presLayoutVars>
      </dgm:prSet>
      <dgm:spPr/>
      <dgm:t>
        <a:bodyPr/>
        <a:lstStyle/>
        <a:p>
          <a:endParaRPr lang="zh-TW" altLang="en-US"/>
        </a:p>
      </dgm:t>
    </dgm:pt>
    <dgm:pt modelId="{C6DD908A-DADB-124A-8738-AD5D4F356B42}" type="pres">
      <dgm:prSet presAssocID="{0A4B0643-1E48-E344-853C-73CFC4828671}" presName="rootConnector1" presStyleLbl="node1" presStyleIdx="0" presStyleCnt="0"/>
      <dgm:spPr/>
      <dgm:t>
        <a:bodyPr/>
        <a:lstStyle/>
        <a:p>
          <a:endParaRPr lang="zh-TW" altLang="en-US"/>
        </a:p>
      </dgm:t>
    </dgm:pt>
    <dgm:pt modelId="{0116EA88-26C0-1E49-B331-E393C28E4C4E}" type="pres">
      <dgm:prSet presAssocID="{0A4B0643-1E48-E344-853C-73CFC4828671}" presName="hierChild2" presStyleCnt="0"/>
      <dgm:spPr/>
    </dgm:pt>
    <dgm:pt modelId="{E008416E-2377-404A-9DFC-7B07D5AC313A}" type="pres">
      <dgm:prSet presAssocID="{96FB20F3-8EDB-EA49-8772-7036C1A0EACC}" presName="Name37" presStyleLbl="parChTrans1D2" presStyleIdx="0" presStyleCnt="7"/>
      <dgm:spPr/>
      <dgm:t>
        <a:bodyPr/>
        <a:lstStyle/>
        <a:p>
          <a:endParaRPr lang="zh-TW" altLang="en-US"/>
        </a:p>
      </dgm:t>
    </dgm:pt>
    <dgm:pt modelId="{F7B26B67-B13A-974F-BFBF-DEBD63EF576A}" type="pres">
      <dgm:prSet presAssocID="{38D704A2-861D-544C-8501-D68AC21B98C9}" presName="hierRoot2" presStyleCnt="0">
        <dgm:presLayoutVars>
          <dgm:hierBranch val="init"/>
        </dgm:presLayoutVars>
      </dgm:prSet>
      <dgm:spPr/>
    </dgm:pt>
    <dgm:pt modelId="{E5DB67E3-8C2F-5A45-A73C-B426B2D1DF67}" type="pres">
      <dgm:prSet presAssocID="{38D704A2-861D-544C-8501-D68AC21B98C9}" presName="rootComposite" presStyleCnt="0"/>
      <dgm:spPr/>
    </dgm:pt>
    <dgm:pt modelId="{FB70F415-8A6E-1841-A893-1805CB6B7E6B}" type="pres">
      <dgm:prSet presAssocID="{38D704A2-861D-544C-8501-D68AC21B98C9}" presName="rootText" presStyleLbl="node2" presStyleIdx="0" presStyleCnt="6" custLinFactNeighborY="-3227">
        <dgm:presLayoutVars>
          <dgm:chPref val="3"/>
        </dgm:presLayoutVars>
      </dgm:prSet>
      <dgm:spPr/>
      <dgm:t>
        <a:bodyPr/>
        <a:lstStyle/>
        <a:p>
          <a:endParaRPr lang="zh-TW" altLang="en-US"/>
        </a:p>
      </dgm:t>
    </dgm:pt>
    <dgm:pt modelId="{5F648150-ED52-F649-B634-FDBF04329E32}" type="pres">
      <dgm:prSet presAssocID="{38D704A2-861D-544C-8501-D68AC21B98C9}" presName="rootConnector" presStyleLbl="node2" presStyleIdx="0" presStyleCnt="6"/>
      <dgm:spPr/>
      <dgm:t>
        <a:bodyPr/>
        <a:lstStyle/>
        <a:p>
          <a:endParaRPr lang="zh-TW" altLang="en-US"/>
        </a:p>
      </dgm:t>
    </dgm:pt>
    <dgm:pt modelId="{E045E53A-823E-7A4E-B615-CD92148B6171}" type="pres">
      <dgm:prSet presAssocID="{38D704A2-861D-544C-8501-D68AC21B98C9}" presName="hierChild4" presStyleCnt="0"/>
      <dgm:spPr/>
    </dgm:pt>
    <dgm:pt modelId="{10F12E52-01CF-FE4F-9441-0EFB92712392}" type="pres">
      <dgm:prSet presAssocID="{53E47B3F-BCB0-F249-B1FB-10ABD0BEC939}" presName="Name37" presStyleLbl="parChTrans1D3" presStyleIdx="0" presStyleCnt="17"/>
      <dgm:spPr/>
      <dgm:t>
        <a:bodyPr/>
        <a:lstStyle/>
        <a:p>
          <a:endParaRPr lang="zh-TW" altLang="en-US"/>
        </a:p>
      </dgm:t>
    </dgm:pt>
    <dgm:pt modelId="{A571677D-E6BD-2646-9273-65276BE5F9A8}" type="pres">
      <dgm:prSet presAssocID="{ADB456F5-3680-4949-8250-78C5FF74129E}" presName="hierRoot2" presStyleCnt="0">
        <dgm:presLayoutVars>
          <dgm:hierBranch val="init"/>
        </dgm:presLayoutVars>
      </dgm:prSet>
      <dgm:spPr/>
    </dgm:pt>
    <dgm:pt modelId="{105CFAC4-B359-7C4A-8BDE-B53DC6932D26}" type="pres">
      <dgm:prSet presAssocID="{ADB456F5-3680-4949-8250-78C5FF74129E}" presName="rootComposite" presStyleCnt="0"/>
      <dgm:spPr/>
    </dgm:pt>
    <dgm:pt modelId="{DDA6FCE5-35E9-0347-B842-3E5D78CF448D}" type="pres">
      <dgm:prSet presAssocID="{ADB456F5-3680-4949-8250-78C5FF74129E}" presName="rootText" presStyleLbl="node3" presStyleIdx="0" presStyleCnt="17" custLinFactNeighborY="-3227">
        <dgm:presLayoutVars>
          <dgm:chPref val="3"/>
        </dgm:presLayoutVars>
      </dgm:prSet>
      <dgm:spPr/>
      <dgm:t>
        <a:bodyPr/>
        <a:lstStyle/>
        <a:p>
          <a:endParaRPr lang="zh-TW" altLang="en-US"/>
        </a:p>
      </dgm:t>
    </dgm:pt>
    <dgm:pt modelId="{7D1646D9-2977-C845-8706-C067681347F6}" type="pres">
      <dgm:prSet presAssocID="{ADB456F5-3680-4949-8250-78C5FF74129E}" presName="rootConnector" presStyleLbl="node3" presStyleIdx="0" presStyleCnt="17"/>
      <dgm:spPr/>
      <dgm:t>
        <a:bodyPr/>
        <a:lstStyle/>
        <a:p>
          <a:endParaRPr lang="zh-TW" altLang="en-US"/>
        </a:p>
      </dgm:t>
    </dgm:pt>
    <dgm:pt modelId="{F5792088-652D-7449-8F92-24CA6177A2F0}" type="pres">
      <dgm:prSet presAssocID="{ADB456F5-3680-4949-8250-78C5FF74129E}" presName="hierChild4" presStyleCnt="0"/>
      <dgm:spPr/>
    </dgm:pt>
    <dgm:pt modelId="{5E1F8DCC-0B19-D340-A0E2-42A4ACC87956}" type="pres">
      <dgm:prSet presAssocID="{ADB456F5-3680-4949-8250-78C5FF74129E}" presName="hierChild5" presStyleCnt="0"/>
      <dgm:spPr/>
    </dgm:pt>
    <dgm:pt modelId="{90ED8ECE-A036-0540-AEDD-9F690EC6A78B}" type="pres">
      <dgm:prSet presAssocID="{E1441097-3FE0-8C4E-B558-71659FFC47D5}" presName="Name37" presStyleLbl="parChTrans1D3" presStyleIdx="1" presStyleCnt="17"/>
      <dgm:spPr/>
      <dgm:t>
        <a:bodyPr/>
        <a:lstStyle/>
        <a:p>
          <a:endParaRPr lang="zh-TW" altLang="en-US"/>
        </a:p>
      </dgm:t>
    </dgm:pt>
    <dgm:pt modelId="{4693A5FB-E695-E349-B9E7-4BB0D961744E}" type="pres">
      <dgm:prSet presAssocID="{46F449FA-6763-C94F-806A-0F20E3DE2D15}" presName="hierRoot2" presStyleCnt="0">
        <dgm:presLayoutVars>
          <dgm:hierBranch val="init"/>
        </dgm:presLayoutVars>
      </dgm:prSet>
      <dgm:spPr/>
    </dgm:pt>
    <dgm:pt modelId="{8027A463-46DF-8F4B-BC99-BA8C33FA9B89}" type="pres">
      <dgm:prSet presAssocID="{46F449FA-6763-C94F-806A-0F20E3DE2D15}" presName="rootComposite" presStyleCnt="0"/>
      <dgm:spPr/>
    </dgm:pt>
    <dgm:pt modelId="{3F1EB2B3-2E9A-4447-BEFF-F2A9FA3305C2}" type="pres">
      <dgm:prSet presAssocID="{46F449FA-6763-C94F-806A-0F20E3DE2D15}" presName="rootText" presStyleLbl="node3" presStyleIdx="1" presStyleCnt="17" custLinFactNeighborY="-3227">
        <dgm:presLayoutVars>
          <dgm:chPref val="3"/>
        </dgm:presLayoutVars>
      </dgm:prSet>
      <dgm:spPr/>
      <dgm:t>
        <a:bodyPr/>
        <a:lstStyle/>
        <a:p>
          <a:endParaRPr lang="zh-TW" altLang="en-US"/>
        </a:p>
      </dgm:t>
    </dgm:pt>
    <dgm:pt modelId="{EE0F0649-0CA7-084D-B085-43506122A43A}" type="pres">
      <dgm:prSet presAssocID="{46F449FA-6763-C94F-806A-0F20E3DE2D15}" presName="rootConnector" presStyleLbl="node3" presStyleIdx="1" presStyleCnt="17"/>
      <dgm:spPr/>
      <dgm:t>
        <a:bodyPr/>
        <a:lstStyle/>
        <a:p>
          <a:endParaRPr lang="zh-TW" altLang="en-US"/>
        </a:p>
      </dgm:t>
    </dgm:pt>
    <dgm:pt modelId="{7300AAFF-CECD-2942-BDD4-838F074274B7}" type="pres">
      <dgm:prSet presAssocID="{46F449FA-6763-C94F-806A-0F20E3DE2D15}" presName="hierChild4" presStyleCnt="0"/>
      <dgm:spPr/>
    </dgm:pt>
    <dgm:pt modelId="{96EE9A56-A30D-684A-852B-22509B54C4E8}" type="pres">
      <dgm:prSet presAssocID="{46F449FA-6763-C94F-806A-0F20E3DE2D15}" presName="hierChild5" presStyleCnt="0"/>
      <dgm:spPr/>
    </dgm:pt>
    <dgm:pt modelId="{9ADFB9C8-2EC6-7D45-877D-D10E26F86A86}" type="pres">
      <dgm:prSet presAssocID="{20C0FDD4-7DFD-444A-9F0C-DA9C3E2A7AA9}" presName="Name37" presStyleLbl="parChTrans1D3" presStyleIdx="2" presStyleCnt="17"/>
      <dgm:spPr/>
      <dgm:t>
        <a:bodyPr/>
        <a:lstStyle/>
        <a:p>
          <a:endParaRPr lang="zh-TW" altLang="en-US"/>
        </a:p>
      </dgm:t>
    </dgm:pt>
    <dgm:pt modelId="{31D02285-8078-C344-924E-BCD78C30CC88}" type="pres">
      <dgm:prSet presAssocID="{CBC8C7D5-0239-7C4F-B260-A45976988E70}" presName="hierRoot2" presStyleCnt="0">
        <dgm:presLayoutVars>
          <dgm:hierBranch val="init"/>
        </dgm:presLayoutVars>
      </dgm:prSet>
      <dgm:spPr/>
    </dgm:pt>
    <dgm:pt modelId="{FA145671-61BB-A84E-A6F9-6B8228603D7B}" type="pres">
      <dgm:prSet presAssocID="{CBC8C7D5-0239-7C4F-B260-A45976988E70}" presName="rootComposite" presStyleCnt="0"/>
      <dgm:spPr/>
    </dgm:pt>
    <dgm:pt modelId="{857EE995-A8C6-9443-9B83-F9DC1EF26BD7}" type="pres">
      <dgm:prSet presAssocID="{CBC8C7D5-0239-7C4F-B260-A45976988E70}" presName="rootText" presStyleLbl="node3" presStyleIdx="2" presStyleCnt="17">
        <dgm:presLayoutVars>
          <dgm:chPref val="3"/>
        </dgm:presLayoutVars>
      </dgm:prSet>
      <dgm:spPr/>
      <dgm:t>
        <a:bodyPr/>
        <a:lstStyle/>
        <a:p>
          <a:endParaRPr lang="zh-TW" altLang="en-US"/>
        </a:p>
      </dgm:t>
    </dgm:pt>
    <dgm:pt modelId="{5AF2AC75-7C2E-BA4D-8603-3F55AC08652E}" type="pres">
      <dgm:prSet presAssocID="{CBC8C7D5-0239-7C4F-B260-A45976988E70}" presName="rootConnector" presStyleLbl="node3" presStyleIdx="2" presStyleCnt="17"/>
      <dgm:spPr/>
      <dgm:t>
        <a:bodyPr/>
        <a:lstStyle/>
        <a:p>
          <a:endParaRPr lang="zh-TW" altLang="en-US"/>
        </a:p>
      </dgm:t>
    </dgm:pt>
    <dgm:pt modelId="{879AEB16-714C-2643-9256-5C94A5FDAE44}" type="pres">
      <dgm:prSet presAssocID="{CBC8C7D5-0239-7C4F-B260-A45976988E70}" presName="hierChild4" presStyleCnt="0"/>
      <dgm:spPr/>
    </dgm:pt>
    <dgm:pt modelId="{1CF18B15-76CC-FE43-B152-FF352402D096}" type="pres">
      <dgm:prSet presAssocID="{CBC8C7D5-0239-7C4F-B260-A45976988E70}" presName="hierChild5" presStyleCnt="0"/>
      <dgm:spPr/>
    </dgm:pt>
    <dgm:pt modelId="{5945C245-FFEF-564A-AFE2-0BFB98FF57C9}" type="pres">
      <dgm:prSet presAssocID="{92F6799F-10AD-484D-B6C4-0A0F26ACB6D7}" presName="Name37" presStyleLbl="parChTrans1D3" presStyleIdx="3" presStyleCnt="17"/>
      <dgm:spPr/>
      <dgm:t>
        <a:bodyPr/>
        <a:lstStyle/>
        <a:p>
          <a:endParaRPr lang="zh-TW" altLang="en-US"/>
        </a:p>
      </dgm:t>
    </dgm:pt>
    <dgm:pt modelId="{B02852DD-5A48-D048-B122-4F308E520132}" type="pres">
      <dgm:prSet presAssocID="{2D1589CA-1591-4A46-A02C-F447B8F01DA1}" presName="hierRoot2" presStyleCnt="0">
        <dgm:presLayoutVars>
          <dgm:hierBranch val="init"/>
        </dgm:presLayoutVars>
      </dgm:prSet>
      <dgm:spPr/>
    </dgm:pt>
    <dgm:pt modelId="{10456711-02A5-384F-A756-40BEE1331F0E}" type="pres">
      <dgm:prSet presAssocID="{2D1589CA-1591-4A46-A02C-F447B8F01DA1}" presName="rootComposite" presStyleCnt="0"/>
      <dgm:spPr/>
    </dgm:pt>
    <dgm:pt modelId="{AD2FA4E1-BF83-E647-8F5B-868C01E79AF1}" type="pres">
      <dgm:prSet presAssocID="{2D1589CA-1591-4A46-A02C-F447B8F01DA1}" presName="rootText" presStyleLbl="node3" presStyleIdx="3" presStyleCnt="17" custLinFactNeighborY="2420">
        <dgm:presLayoutVars>
          <dgm:chPref val="3"/>
        </dgm:presLayoutVars>
      </dgm:prSet>
      <dgm:spPr/>
      <dgm:t>
        <a:bodyPr/>
        <a:lstStyle/>
        <a:p>
          <a:endParaRPr lang="zh-TW" altLang="en-US"/>
        </a:p>
      </dgm:t>
    </dgm:pt>
    <dgm:pt modelId="{5853B267-31BF-C541-B338-6DB29D79CFA1}" type="pres">
      <dgm:prSet presAssocID="{2D1589CA-1591-4A46-A02C-F447B8F01DA1}" presName="rootConnector" presStyleLbl="node3" presStyleIdx="3" presStyleCnt="17"/>
      <dgm:spPr/>
      <dgm:t>
        <a:bodyPr/>
        <a:lstStyle/>
        <a:p>
          <a:endParaRPr lang="zh-TW" altLang="en-US"/>
        </a:p>
      </dgm:t>
    </dgm:pt>
    <dgm:pt modelId="{2EAD3A45-DCF0-6B48-AB41-960D018CC4AC}" type="pres">
      <dgm:prSet presAssocID="{2D1589CA-1591-4A46-A02C-F447B8F01DA1}" presName="hierChild4" presStyleCnt="0"/>
      <dgm:spPr/>
    </dgm:pt>
    <dgm:pt modelId="{AD3734A2-93B6-9A4C-AE4B-101FEC0459B2}" type="pres">
      <dgm:prSet presAssocID="{2D1589CA-1591-4A46-A02C-F447B8F01DA1}" presName="hierChild5" presStyleCnt="0"/>
      <dgm:spPr/>
    </dgm:pt>
    <dgm:pt modelId="{F4A9910E-8C5B-C343-B5A6-4A58AF6D39E3}" type="pres">
      <dgm:prSet presAssocID="{38D704A2-861D-544C-8501-D68AC21B98C9}" presName="hierChild5" presStyleCnt="0"/>
      <dgm:spPr/>
    </dgm:pt>
    <dgm:pt modelId="{3B928895-E016-BA44-80D5-AFB3BBF73017}" type="pres">
      <dgm:prSet presAssocID="{206F1082-5A86-E84C-AB75-6277E9ECBC18}" presName="Name37" presStyleLbl="parChTrans1D2" presStyleIdx="1" presStyleCnt="7"/>
      <dgm:spPr/>
      <dgm:t>
        <a:bodyPr/>
        <a:lstStyle/>
        <a:p>
          <a:endParaRPr lang="zh-TW" altLang="en-US"/>
        </a:p>
      </dgm:t>
    </dgm:pt>
    <dgm:pt modelId="{2ADE5CF2-69D5-E847-A5B1-5DBE334732ED}" type="pres">
      <dgm:prSet presAssocID="{91037A95-5829-B143-A9C4-327F4B7D1BCB}" presName="hierRoot2" presStyleCnt="0">
        <dgm:presLayoutVars>
          <dgm:hierBranch val="init"/>
        </dgm:presLayoutVars>
      </dgm:prSet>
      <dgm:spPr/>
    </dgm:pt>
    <dgm:pt modelId="{08BD0D92-DCBF-984A-9BC7-20B522D907E3}" type="pres">
      <dgm:prSet presAssocID="{91037A95-5829-B143-A9C4-327F4B7D1BCB}" presName="rootComposite" presStyleCnt="0"/>
      <dgm:spPr/>
    </dgm:pt>
    <dgm:pt modelId="{2E66C444-3953-A94B-A1EA-3987EA147667}" type="pres">
      <dgm:prSet presAssocID="{91037A95-5829-B143-A9C4-327F4B7D1BCB}" presName="rootText" presStyleLbl="node2" presStyleIdx="1" presStyleCnt="6" custLinFactNeighborY="-3227">
        <dgm:presLayoutVars>
          <dgm:chPref val="3"/>
        </dgm:presLayoutVars>
      </dgm:prSet>
      <dgm:spPr/>
      <dgm:t>
        <a:bodyPr/>
        <a:lstStyle/>
        <a:p>
          <a:endParaRPr lang="zh-TW" altLang="en-US"/>
        </a:p>
      </dgm:t>
    </dgm:pt>
    <dgm:pt modelId="{A8CDF137-39E6-CD4F-AE25-1BDB72E41364}" type="pres">
      <dgm:prSet presAssocID="{91037A95-5829-B143-A9C4-327F4B7D1BCB}" presName="rootConnector" presStyleLbl="node2" presStyleIdx="1" presStyleCnt="6"/>
      <dgm:spPr/>
      <dgm:t>
        <a:bodyPr/>
        <a:lstStyle/>
        <a:p>
          <a:endParaRPr lang="zh-TW" altLang="en-US"/>
        </a:p>
      </dgm:t>
    </dgm:pt>
    <dgm:pt modelId="{17F7510A-F214-364F-9854-B2BE35F26986}" type="pres">
      <dgm:prSet presAssocID="{91037A95-5829-B143-A9C4-327F4B7D1BCB}" presName="hierChild4" presStyleCnt="0"/>
      <dgm:spPr/>
    </dgm:pt>
    <dgm:pt modelId="{D449C307-B002-5D43-9617-F416E9673B74}" type="pres">
      <dgm:prSet presAssocID="{1F3140C9-C287-0B45-AFB6-1A5E8F4CF597}" presName="Name37" presStyleLbl="parChTrans1D3" presStyleIdx="4" presStyleCnt="17"/>
      <dgm:spPr/>
      <dgm:t>
        <a:bodyPr/>
        <a:lstStyle/>
        <a:p>
          <a:endParaRPr lang="zh-TW" altLang="en-US"/>
        </a:p>
      </dgm:t>
    </dgm:pt>
    <dgm:pt modelId="{0847A979-972B-A742-8303-FAC66E861835}" type="pres">
      <dgm:prSet presAssocID="{214C3A23-6B2D-E446-9C26-A0AC1CD326FD}" presName="hierRoot2" presStyleCnt="0">
        <dgm:presLayoutVars>
          <dgm:hierBranch val="init"/>
        </dgm:presLayoutVars>
      </dgm:prSet>
      <dgm:spPr/>
    </dgm:pt>
    <dgm:pt modelId="{BAE39674-F5AD-AE40-9532-EF3544B091AB}" type="pres">
      <dgm:prSet presAssocID="{214C3A23-6B2D-E446-9C26-A0AC1CD326FD}" presName="rootComposite" presStyleCnt="0"/>
      <dgm:spPr/>
    </dgm:pt>
    <dgm:pt modelId="{C4392ACB-A85E-8D45-A8C4-F4EEED181657}" type="pres">
      <dgm:prSet presAssocID="{214C3A23-6B2D-E446-9C26-A0AC1CD326FD}" presName="rootText" presStyleLbl="node3" presStyleIdx="4" presStyleCnt="17" custLinFactNeighborY="-3227">
        <dgm:presLayoutVars>
          <dgm:chPref val="3"/>
        </dgm:presLayoutVars>
      </dgm:prSet>
      <dgm:spPr/>
      <dgm:t>
        <a:bodyPr/>
        <a:lstStyle/>
        <a:p>
          <a:endParaRPr lang="zh-TW" altLang="en-US"/>
        </a:p>
      </dgm:t>
    </dgm:pt>
    <dgm:pt modelId="{D17C6523-B5E1-814A-B7D6-D56FA4D2A3A6}" type="pres">
      <dgm:prSet presAssocID="{214C3A23-6B2D-E446-9C26-A0AC1CD326FD}" presName="rootConnector" presStyleLbl="node3" presStyleIdx="4" presStyleCnt="17"/>
      <dgm:spPr/>
      <dgm:t>
        <a:bodyPr/>
        <a:lstStyle/>
        <a:p>
          <a:endParaRPr lang="zh-TW" altLang="en-US"/>
        </a:p>
      </dgm:t>
    </dgm:pt>
    <dgm:pt modelId="{EFFF30BA-FA4E-4F47-A796-13942155855D}" type="pres">
      <dgm:prSet presAssocID="{214C3A23-6B2D-E446-9C26-A0AC1CD326FD}" presName="hierChild4" presStyleCnt="0"/>
      <dgm:spPr/>
    </dgm:pt>
    <dgm:pt modelId="{7E043BD5-ABAF-864A-8F0A-DA92AD8580B2}" type="pres">
      <dgm:prSet presAssocID="{214C3A23-6B2D-E446-9C26-A0AC1CD326FD}" presName="hierChild5" presStyleCnt="0"/>
      <dgm:spPr/>
    </dgm:pt>
    <dgm:pt modelId="{DB51B23E-F83E-D44E-A72C-4B8C1E9F264F}" type="pres">
      <dgm:prSet presAssocID="{C1F92CB8-E1DA-2546-98EB-21F8A75C9020}" presName="Name37" presStyleLbl="parChTrans1D3" presStyleIdx="5" presStyleCnt="17"/>
      <dgm:spPr/>
      <dgm:t>
        <a:bodyPr/>
        <a:lstStyle/>
        <a:p>
          <a:endParaRPr lang="zh-TW" altLang="en-US"/>
        </a:p>
      </dgm:t>
    </dgm:pt>
    <dgm:pt modelId="{3EFD8999-24C5-CE41-B869-BFFEAE627DB1}" type="pres">
      <dgm:prSet presAssocID="{5EE50F1F-867F-0F4A-AF96-0D88F40259CF}" presName="hierRoot2" presStyleCnt="0">
        <dgm:presLayoutVars>
          <dgm:hierBranch val="init"/>
        </dgm:presLayoutVars>
      </dgm:prSet>
      <dgm:spPr/>
    </dgm:pt>
    <dgm:pt modelId="{7E73801B-FD40-3941-8E36-4987B02D998E}" type="pres">
      <dgm:prSet presAssocID="{5EE50F1F-867F-0F4A-AF96-0D88F40259CF}" presName="rootComposite" presStyleCnt="0"/>
      <dgm:spPr/>
    </dgm:pt>
    <dgm:pt modelId="{E00C3F1F-D840-6845-B702-1D9753D840B3}" type="pres">
      <dgm:prSet presAssocID="{5EE50F1F-867F-0F4A-AF96-0D88F40259CF}" presName="rootText" presStyleLbl="node3" presStyleIdx="5" presStyleCnt="17" custLinFactNeighborY="-3227">
        <dgm:presLayoutVars>
          <dgm:chPref val="3"/>
        </dgm:presLayoutVars>
      </dgm:prSet>
      <dgm:spPr/>
      <dgm:t>
        <a:bodyPr/>
        <a:lstStyle/>
        <a:p>
          <a:endParaRPr lang="zh-TW" altLang="en-US"/>
        </a:p>
      </dgm:t>
    </dgm:pt>
    <dgm:pt modelId="{4778A83F-5F35-B84D-A400-F622B2FBF8B1}" type="pres">
      <dgm:prSet presAssocID="{5EE50F1F-867F-0F4A-AF96-0D88F40259CF}" presName="rootConnector" presStyleLbl="node3" presStyleIdx="5" presStyleCnt="17"/>
      <dgm:spPr/>
      <dgm:t>
        <a:bodyPr/>
        <a:lstStyle/>
        <a:p>
          <a:endParaRPr lang="zh-TW" altLang="en-US"/>
        </a:p>
      </dgm:t>
    </dgm:pt>
    <dgm:pt modelId="{7E2DEC33-6332-DE44-8ED7-AA90D9EE1C9B}" type="pres">
      <dgm:prSet presAssocID="{5EE50F1F-867F-0F4A-AF96-0D88F40259CF}" presName="hierChild4" presStyleCnt="0"/>
      <dgm:spPr/>
    </dgm:pt>
    <dgm:pt modelId="{2747FFC5-A21A-0244-9AC3-54605B9A54D8}" type="pres">
      <dgm:prSet presAssocID="{5EE50F1F-867F-0F4A-AF96-0D88F40259CF}" presName="hierChild5" presStyleCnt="0"/>
      <dgm:spPr/>
    </dgm:pt>
    <dgm:pt modelId="{385A250E-82E0-0646-83B4-0BDCDD7E67E7}" type="pres">
      <dgm:prSet presAssocID="{EF3ADC4A-E2F0-4743-8F17-6CDAAF0D3924}" presName="Name37" presStyleLbl="parChTrans1D3" presStyleIdx="6" presStyleCnt="17"/>
      <dgm:spPr/>
      <dgm:t>
        <a:bodyPr/>
        <a:lstStyle/>
        <a:p>
          <a:endParaRPr lang="zh-TW" altLang="en-US"/>
        </a:p>
      </dgm:t>
    </dgm:pt>
    <dgm:pt modelId="{92894817-A90C-9C47-92B2-E1866DB6D2D3}" type="pres">
      <dgm:prSet presAssocID="{B0BF6B57-830D-F540-B010-6B0CDC93BFAB}" presName="hierRoot2" presStyleCnt="0">
        <dgm:presLayoutVars>
          <dgm:hierBranch val="init"/>
        </dgm:presLayoutVars>
      </dgm:prSet>
      <dgm:spPr/>
    </dgm:pt>
    <dgm:pt modelId="{F0E3DD77-0726-7642-BC18-E45C19B5E623}" type="pres">
      <dgm:prSet presAssocID="{B0BF6B57-830D-F540-B010-6B0CDC93BFAB}" presName="rootComposite" presStyleCnt="0"/>
      <dgm:spPr/>
    </dgm:pt>
    <dgm:pt modelId="{2A075624-6345-7A48-8B0C-C80FEE48745D}" type="pres">
      <dgm:prSet presAssocID="{B0BF6B57-830D-F540-B010-6B0CDC93BFAB}" presName="rootText" presStyleLbl="node3" presStyleIdx="6" presStyleCnt="17" custLinFactNeighborY="2420">
        <dgm:presLayoutVars>
          <dgm:chPref val="3"/>
        </dgm:presLayoutVars>
      </dgm:prSet>
      <dgm:spPr/>
      <dgm:t>
        <a:bodyPr/>
        <a:lstStyle/>
        <a:p>
          <a:endParaRPr lang="zh-TW" altLang="en-US"/>
        </a:p>
      </dgm:t>
    </dgm:pt>
    <dgm:pt modelId="{8DB480F8-1824-B44E-A523-E77486546239}" type="pres">
      <dgm:prSet presAssocID="{B0BF6B57-830D-F540-B010-6B0CDC93BFAB}" presName="rootConnector" presStyleLbl="node3" presStyleIdx="6" presStyleCnt="17"/>
      <dgm:spPr/>
      <dgm:t>
        <a:bodyPr/>
        <a:lstStyle/>
        <a:p>
          <a:endParaRPr lang="zh-TW" altLang="en-US"/>
        </a:p>
      </dgm:t>
    </dgm:pt>
    <dgm:pt modelId="{CD322870-4FC5-4343-AD6C-A704A4F7407F}" type="pres">
      <dgm:prSet presAssocID="{B0BF6B57-830D-F540-B010-6B0CDC93BFAB}" presName="hierChild4" presStyleCnt="0"/>
      <dgm:spPr/>
    </dgm:pt>
    <dgm:pt modelId="{36B3A03D-55D0-EF48-86F3-A1A25BD1BE2E}" type="pres">
      <dgm:prSet presAssocID="{B0BF6B57-830D-F540-B010-6B0CDC93BFAB}" presName="hierChild5" presStyleCnt="0"/>
      <dgm:spPr/>
    </dgm:pt>
    <dgm:pt modelId="{E75EB300-46FA-064C-89A0-5767FC00F3E5}" type="pres">
      <dgm:prSet presAssocID="{91037A95-5829-B143-A9C4-327F4B7D1BCB}" presName="hierChild5" presStyleCnt="0"/>
      <dgm:spPr/>
    </dgm:pt>
    <dgm:pt modelId="{B039B3E6-0626-A344-BB17-DB1D9543FF8E}" type="pres">
      <dgm:prSet presAssocID="{4FFC378C-6C7A-164C-B556-B58DFFE49749}" presName="Name37" presStyleLbl="parChTrans1D2" presStyleIdx="2" presStyleCnt="7"/>
      <dgm:spPr/>
      <dgm:t>
        <a:bodyPr/>
        <a:lstStyle/>
        <a:p>
          <a:endParaRPr lang="zh-TW" altLang="en-US"/>
        </a:p>
      </dgm:t>
    </dgm:pt>
    <dgm:pt modelId="{84381CF6-1D0C-DE4B-8368-756E1EF8783F}" type="pres">
      <dgm:prSet presAssocID="{59B79238-8928-344E-97AB-39475F18800A}" presName="hierRoot2" presStyleCnt="0">
        <dgm:presLayoutVars>
          <dgm:hierBranch val="init"/>
        </dgm:presLayoutVars>
      </dgm:prSet>
      <dgm:spPr/>
    </dgm:pt>
    <dgm:pt modelId="{6C956453-2FA2-4245-A07C-46B15C6F550A}" type="pres">
      <dgm:prSet presAssocID="{59B79238-8928-344E-97AB-39475F18800A}" presName="rootComposite" presStyleCnt="0"/>
      <dgm:spPr/>
    </dgm:pt>
    <dgm:pt modelId="{1DACAB9D-CD0A-E84F-8DA6-A58BECC1BCA0}" type="pres">
      <dgm:prSet presAssocID="{59B79238-8928-344E-97AB-39475F18800A}" presName="rootText" presStyleLbl="node2" presStyleIdx="2" presStyleCnt="6" custLinFactNeighborY="-3227">
        <dgm:presLayoutVars>
          <dgm:chPref val="3"/>
        </dgm:presLayoutVars>
      </dgm:prSet>
      <dgm:spPr/>
      <dgm:t>
        <a:bodyPr/>
        <a:lstStyle/>
        <a:p>
          <a:endParaRPr lang="zh-TW" altLang="en-US"/>
        </a:p>
      </dgm:t>
    </dgm:pt>
    <dgm:pt modelId="{B05ED227-57EC-1846-8C9B-F4392E13264B}" type="pres">
      <dgm:prSet presAssocID="{59B79238-8928-344E-97AB-39475F18800A}" presName="rootConnector" presStyleLbl="node2" presStyleIdx="2" presStyleCnt="6"/>
      <dgm:spPr/>
      <dgm:t>
        <a:bodyPr/>
        <a:lstStyle/>
        <a:p>
          <a:endParaRPr lang="zh-TW" altLang="en-US"/>
        </a:p>
      </dgm:t>
    </dgm:pt>
    <dgm:pt modelId="{B0AC6917-6303-E245-9D5A-AF44AA72F6FB}" type="pres">
      <dgm:prSet presAssocID="{59B79238-8928-344E-97AB-39475F18800A}" presName="hierChild4" presStyleCnt="0"/>
      <dgm:spPr/>
    </dgm:pt>
    <dgm:pt modelId="{197E84DD-B48B-8748-99D3-06E1B47C2264}" type="pres">
      <dgm:prSet presAssocID="{D59F41B5-03BE-3341-9C83-D739246063F9}" presName="Name37" presStyleLbl="parChTrans1D3" presStyleIdx="7" presStyleCnt="17"/>
      <dgm:spPr/>
      <dgm:t>
        <a:bodyPr/>
        <a:lstStyle/>
        <a:p>
          <a:endParaRPr lang="zh-TW" altLang="en-US"/>
        </a:p>
      </dgm:t>
    </dgm:pt>
    <dgm:pt modelId="{EACD415B-A14F-F146-8721-ABD23593F46B}" type="pres">
      <dgm:prSet presAssocID="{D63DA40A-F7A1-BB4B-B407-C295B34EE07C}" presName="hierRoot2" presStyleCnt="0">
        <dgm:presLayoutVars>
          <dgm:hierBranch val="init"/>
        </dgm:presLayoutVars>
      </dgm:prSet>
      <dgm:spPr/>
    </dgm:pt>
    <dgm:pt modelId="{96F7A6A4-4385-064E-B885-4574311E689D}" type="pres">
      <dgm:prSet presAssocID="{D63DA40A-F7A1-BB4B-B407-C295B34EE07C}" presName="rootComposite" presStyleCnt="0"/>
      <dgm:spPr/>
    </dgm:pt>
    <dgm:pt modelId="{362F417D-702D-6F41-BB65-CEB311BC5B01}" type="pres">
      <dgm:prSet presAssocID="{D63DA40A-F7A1-BB4B-B407-C295B34EE07C}" presName="rootText" presStyleLbl="node3" presStyleIdx="7" presStyleCnt="17" custLinFactNeighborY="-3227">
        <dgm:presLayoutVars>
          <dgm:chPref val="3"/>
        </dgm:presLayoutVars>
      </dgm:prSet>
      <dgm:spPr/>
      <dgm:t>
        <a:bodyPr/>
        <a:lstStyle/>
        <a:p>
          <a:endParaRPr lang="zh-TW" altLang="en-US"/>
        </a:p>
      </dgm:t>
    </dgm:pt>
    <dgm:pt modelId="{4EBC486B-BF33-ED47-AB3D-F7D7E5E2D20E}" type="pres">
      <dgm:prSet presAssocID="{D63DA40A-F7A1-BB4B-B407-C295B34EE07C}" presName="rootConnector" presStyleLbl="node3" presStyleIdx="7" presStyleCnt="17"/>
      <dgm:spPr/>
      <dgm:t>
        <a:bodyPr/>
        <a:lstStyle/>
        <a:p>
          <a:endParaRPr lang="zh-TW" altLang="en-US"/>
        </a:p>
      </dgm:t>
    </dgm:pt>
    <dgm:pt modelId="{CE03FA2B-8FF2-B84E-A9A7-CD09D9508088}" type="pres">
      <dgm:prSet presAssocID="{D63DA40A-F7A1-BB4B-B407-C295B34EE07C}" presName="hierChild4" presStyleCnt="0"/>
      <dgm:spPr/>
    </dgm:pt>
    <dgm:pt modelId="{4D92E681-635A-ED44-9F76-2FD2891A8F0B}" type="pres">
      <dgm:prSet presAssocID="{D63DA40A-F7A1-BB4B-B407-C295B34EE07C}" presName="hierChild5" presStyleCnt="0"/>
      <dgm:spPr/>
    </dgm:pt>
    <dgm:pt modelId="{1552CDB9-0ED4-E646-9A1D-AFA561A3E0A6}" type="pres">
      <dgm:prSet presAssocID="{D43B0AB2-3B2D-FB4D-8B91-9FC087982810}" presName="Name37" presStyleLbl="parChTrans1D3" presStyleIdx="8" presStyleCnt="17"/>
      <dgm:spPr/>
      <dgm:t>
        <a:bodyPr/>
        <a:lstStyle/>
        <a:p>
          <a:endParaRPr lang="zh-TW" altLang="en-US"/>
        </a:p>
      </dgm:t>
    </dgm:pt>
    <dgm:pt modelId="{1452777A-8BAA-E44A-8866-587E545EF253}" type="pres">
      <dgm:prSet presAssocID="{A4BB5FFA-640A-344C-A31F-2E875E644C8F}" presName="hierRoot2" presStyleCnt="0">
        <dgm:presLayoutVars>
          <dgm:hierBranch val="init"/>
        </dgm:presLayoutVars>
      </dgm:prSet>
      <dgm:spPr/>
    </dgm:pt>
    <dgm:pt modelId="{C194D22C-CB6E-F94C-91A6-5CC98655EAB3}" type="pres">
      <dgm:prSet presAssocID="{A4BB5FFA-640A-344C-A31F-2E875E644C8F}" presName="rootComposite" presStyleCnt="0"/>
      <dgm:spPr/>
    </dgm:pt>
    <dgm:pt modelId="{3CBD7510-296E-1A4C-B693-06B3BD73741F}" type="pres">
      <dgm:prSet presAssocID="{A4BB5FFA-640A-344C-A31F-2E875E644C8F}" presName="rootText" presStyleLbl="node3" presStyleIdx="8" presStyleCnt="17" custLinFactNeighborY="-3227">
        <dgm:presLayoutVars>
          <dgm:chPref val="3"/>
        </dgm:presLayoutVars>
      </dgm:prSet>
      <dgm:spPr/>
      <dgm:t>
        <a:bodyPr/>
        <a:lstStyle/>
        <a:p>
          <a:endParaRPr lang="zh-TW" altLang="en-US"/>
        </a:p>
      </dgm:t>
    </dgm:pt>
    <dgm:pt modelId="{007C0576-51DC-2247-9902-7EE0DA8A5D17}" type="pres">
      <dgm:prSet presAssocID="{A4BB5FFA-640A-344C-A31F-2E875E644C8F}" presName="rootConnector" presStyleLbl="node3" presStyleIdx="8" presStyleCnt="17"/>
      <dgm:spPr/>
      <dgm:t>
        <a:bodyPr/>
        <a:lstStyle/>
        <a:p>
          <a:endParaRPr lang="zh-TW" altLang="en-US"/>
        </a:p>
      </dgm:t>
    </dgm:pt>
    <dgm:pt modelId="{CC869B14-D860-9B4D-A3FE-2CD18D0E291C}" type="pres">
      <dgm:prSet presAssocID="{A4BB5FFA-640A-344C-A31F-2E875E644C8F}" presName="hierChild4" presStyleCnt="0"/>
      <dgm:spPr/>
    </dgm:pt>
    <dgm:pt modelId="{CA0FCE27-8B6F-9C4A-86AA-3C47E2F0551D}" type="pres">
      <dgm:prSet presAssocID="{A4BB5FFA-640A-344C-A31F-2E875E644C8F}" presName="hierChild5" presStyleCnt="0"/>
      <dgm:spPr/>
    </dgm:pt>
    <dgm:pt modelId="{8F4C7EB4-034C-D648-926D-4C61193812C0}" type="pres">
      <dgm:prSet presAssocID="{9334DBC3-8D38-D841-8D63-A5C72F9298DB}" presName="Name37" presStyleLbl="parChTrans1D3" presStyleIdx="9" presStyleCnt="17"/>
      <dgm:spPr/>
      <dgm:t>
        <a:bodyPr/>
        <a:lstStyle/>
        <a:p>
          <a:endParaRPr lang="zh-TW" altLang="en-US"/>
        </a:p>
      </dgm:t>
    </dgm:pt>
    <dgm:pt modelId="{7B6CBA55-67BA-7046-8808-00D5DC4C6B61}" type="pres">
      <dgm:prSet presAssocID="{A146BFA0-B596-0747-A338-D46484755520}" presName="hierRoot2" presStyleCnt="0">
        <dgm:presLayoutVars>
          <dgm:hierBranch val="init"/>
        </dgm:presLayoutVars>
      </dgm:prSet>
      <dgm:spPr/>
    </dgm:pt>
    <dgm:pt modelId="{DF0D24DA-27FD-6A47-A8A1-852A8D674779}" type="pres">
      <dgm:prSet presAssocID="{A146BFA0-B596-0747-A338-D46484755520}" presName="rootComposite" presStyleCnt="0"/>
      <dgm:spPr/>
    </dgm:pt>
    <dgm:pt modelId="{1A965FC7-3B3F-8B45-A93F-0284B2345A5C}" type="pres">
      <dgm:prSet presAssocID="{A146BFA0-B596-0747-A338-D46484755520}" presName="rootText" presStyleLbl="node3" presStyleIdx="9" presStyleCnt="17">
        <dgm:presLayoutVars>
          <dgm:chPref val="3"/>
        </dgm:presLayoutVars>
      </dgm:prSet>
      <dgm:spPr/>
      <dgm:t>
        <a:bodyPr/>
        <a:lstStyle/>
        <a:p>
          <a:endParaRPr lang="zh-TW" altLang="en-US"/>
        </a:p>
      </dgm:t>
    </dgm:pt>
    <dgm:pt modelId="{B628F043-BDD6-3041-84B3-F76061E9E15E}" type="pres">
      <dgm:prSet presAssocID="{A146BFA0-B596-0747-A338-D46484755520}" presName="rootConnector" presStyleLbl="node3" presStyleIdx="9" presStyleCnt="17"/>
      <dgm:spPr/>
      <dgm:t>
        <a:bodyPr/>
        <a:lstStyle/>
        <a:p>
          <a:endParaRPr lang="zh-TW" altLang="en-US"/>
        </a:p>
      </dgm:t>
    </dgm:pt>
    <dgm:pt modelId="{A1484F64-7D89-CF4C-AC61-16EE8F3A919E}" type="pres">
      <dgm:prSet presAssocID="{A146BFA0-B596-0747-A338-D46484755520}" presName="hierChild4" presStyleCnt="0"/>
      <dgm:spPr/>
    </dgm:pt>
    <dgm:pt modelId="{E81D2406-0F59-0343-9980-526AF0828C70}" type="pres">
      <dgm:prSet presAssocID="{A146BFA0-B596-0747-A338-D46484755520}" presName="hierChild5" presStyleCnt="0"/>
      <dgm:spPr/>
    </dgm:pt>
    <dgm:pt modelId="{6F3B2558-EEE5-5B44-81FA-E178983DFA7D}" type="pres">
      <dgm:prSet presAssocID="{53D07AD7-CD17-7342-AEF7-ADC94CAD42C2}" presName="Name37" presStyleLbl="parChTrans1D3" presStyleIdx="10" presStyleCnt="17"/>
      <dgm:spPr/>
      <dgm:t>
        <a:bodyPr/>
        <a:lstStyle/>
        <a:p>
          <a:endParaRPr lang="zh-TW" altLang="en-US"/>
        </a:p>
      </dgm:t>
    </dgm:pt>
    <dgm:pt modelId="{DFF5D420-581D-1E4A-9B45-34596E82539C}" type="pres">
      <dgm:prSet presAssocID="{466BCDE7-936E-9049-B274-99AFC3C42B79}" presName="hierRoot2" presStyleCnt="0">
        <dgm:presLayoutVars>
          <dgm:hierBranch val="init"/>
        </dgm:presLayoutVars>
      </dgm:prSet>
      <dgm:spPr/>
    </dgm:pt>
    <dgm:pt modelId="{3E609485-BA23-6148-A349-765476E9D885}" type="pres">
      <dgm:prSet presAssocID="{466BCDE7-936E-9049-B274-99AFC3C42B79}" presName="rootComposite" presStyleCnt="0"/>
      <dgm:spPr/>
    </dgm:pt>
    <dgm:pt modelId="{A0C29EA2-488B-974C-BC60-8866EA076DAB}" type="pres">
      <dgm:prSet presAssocID="{466BCDE7-936E-9049-B274-99AFC3C42B79}" presName="rootText" presStyleLbl="node3" presStyleIdx="10" presStyleCnt="17" custLinFactNeighborY="2420">
        <dgm:presLayoutVars>
          <dgm:chPref val="3"/>
        </dgm:presLayoutVars>
      </dgm:prSet>
      <dgm:spPr/>
      <dgm:t>
        <a:bodyPr/>
        <a:lstStyle/>
        <a:p>
          <a:endParaRPr lang="zh-TW" altLang="en-US"/>
        </a:p>
      </dgm:t>
    </dgm:pt>
    <dgm:pt modelId="{FF67CFE9-82A8-6F44-BAC1-D4B197153C06}" type="pres">
      <dgm:prSet presAssocID="{466BCDE7-936E-9049-B274-99AFC3C42B79}" presName="rootConnector" presStyleLbl="node3" presStyleIdx="10" presStyleCnt="17"/>
      <dgm:spPr/>
      <dgm:t>
        <a:bodyPr/>
        <a:lstStyle/>
        <a:p>
          <a:endParaRPr lang="zh-TW" altLang="en-US"/>
        </a:p>
      </dgm:t>
    </dgm:pt>
    <dgm:pt modelId="{8DEDA750-4152-994F-B1B3-B6507F0B6F37}" type="pres">
      <dgm:prSet presAssocID="{466BCDE7-936E-9049-B274-99AFC3C42B79}" presName="hierChild4" presStyleCnt="0"/>
      <dgm:spPr/>
    </dgm:pt>
    <dgm:pt modelId="{2827163C-4165-C547-ACA2-E54BBABBDDE6}" type="pres">
      <dgm:prSet presAssocID="{466BCDE7-936E-9049-B274-99AFC3C42B79}" presName="hierChild5" presStyleCnt="0"/>
      <dgm:spPr/>
    </dgm:pt>
    <dgm:pt modelId="{C24F355A-0712-0044-B669-50BE3504A9C5}" type="pres">
      <dgm:prSet presAssocID="{59B79238-8928-344E-97AB-39475F18800A}" presName="hierChild5" presStyleCnt="0"/>
      <dgm:spPr/>
    </dgm:pt>
    <dgm:pt modelId="{55A671BE-327E-8740-B5EB-CC2570093B37}" type="pres">
      <dgm:prSet presAssocID="{DD07F5A6-8498-1A41-A6CC-CC18EB80ED21}" presName="Name37" presStyleLbl="parChTrans1D2" presStyleIdx="3" presStyleCnt="7"/>
      <dgm:spPr/>
      <dgm:t>
        <a:bodyPr/>
        <a:lstStyle/>
        <a:p>
          <a:endParaRPr lang="zh-TW" altLang="en-US"/>
        </a:p>
      </dgm:t>
    </dgm:pt>
    <dgm:pt modelId="{4C010DC8-5DF0-B744-8AAD-94C8501D3144}" type="pres">
      <dgm:prSet presAssocID="{2BC8E553-693C-C04B-A062-661A9A35BEFE}" presName="hierRoot2" presStyleCnt="0">
        <dgm:presLayoutVars>
          <dgm:hierBranch val="init"/>
        </dgm:presLayoutVars>
      </dgm:prSet>
      <dgm:spPr/>
    </dgm:pt>
    <dgm:pt modelId="{98891006-5263-BB43-8400-D4375ECEACA0}" type="pres">
      <dgm:prSet presAssocID="{2BC8E553-693C-C04B-A062-661A9A35BEFE}" presName="rootComposite" presStyleCnt="0"/>
      <dgm:spPr/>
    </dgm:pt>
    <dgm:pt modelId="{B1F3CDC6-FD77-584C-916E-9590F83FF5DA}" type="pres">
      <dgm:prSet presAssocID="{2BC8E553-693C-C04B-A062-661A9A35BEFE}" presName="rootText" presStyleLbl="node2" presStyleIdx="3" presStyleCnt="6" custLinFactNeighborY="-3227">
        <dgm:presLayoutVars>
          <dgm:chPref val="3"/>
        </dgm:presLayoutVars>
      </dgm:prSet>
      <dgm:spPr/>
      <dgm:t>
        <a:bodyPr/>
        <a:lstStyle/>
        <a:p>
          <a:endParaRPr lang="zh-TW" altLang="en-US"/>
        </a:p>
      </dgm:t>
    </dgm:pt>
    <dgm:pt modelId="{9961C549-6226-AA4A-A1A2-3D2C119EF746}" type="pres">
      <dgm:prSet presAssocID="{2BC8E553-693C-C04B-A062-661A9A35BEFE}" presName="rootConnector" presStyleLbl="node2" presStyleIdx="3" presStyleCnt="6"/>
      <dgm:spPr/>
      <dgm:t>
        <a:bodyPr/>
        <a:lstStyle/>
        <a:p>
          <a:endParaRPr lang="zh-TW" altLang="en-US"/>
        </a:p>
      </dgm:t>
    </dgm:pt>
    <dgm:pt modelId="{68646FFA-EEF4-0B4E-BE78-0B9614A390F6}" type="pres">
      <dgm:prSet presAssocID="{2BC8E553-693C-C04B-A062-661A9A35BEFE}" presName="hierChild4" presStyleCnt="0"/>
      <dgm:spPr/>
    </dgm:pt>
    <dgm:pt modelId="{CF9B7BC7-8B9E-E640-B874-FEC57FBB0C37}" type="pres">
      <dgm:prSet presAssocID="{3F1C8304-980A-8140-BB16-7228CEA5C6C3}" presName="Name37" presStyleLbl="parChTrans1D3" presStyleIdx="11" presStyleCnt="17"/>
      <dgm:spPr/>
      <dgm:t>
        <a:bodyPr/>
        <a:lstStyle/>
        <a:p>
          <a:endParaRPr lang="zh-TW" altLang="en-US"/>
        </a:p>
      </dgm:t>
    </dgm:pt>
    <dgm:pt modelId="{015FFB5D-DD4B-5140-BC30-DE9EEDA04FCF}" type="pres">
      <dgm:prSet presAssocID="{EC866C4D-E689-9946-82A8-8E91716A55F7}" presName="hierRoot2" presStyleCnt="0">
        <dgm:presLayoutVars>
          <dgm:hierBranch val="init"/>
        </dgm:presLayoutVars>
      </dgm:prSet>
      <dgm:spPr/>
    </dgm:pt>
    <dgm:pt modelId="{23EC7A0C-102A-6A4B-AFAA-9A6AC73F710A}" type="pres">
      <dgm:prSet presAssocID="{EC866C4D-E689-9946-82A8-8E91716A55F7}" presName="rootComposite" presStyleCnt="0"/>
      <dgm:spPr/>
    </dgm:pt>
    <dgm:pt modelId="{9FC4585A-184E-A64E-BBBB-28D48911A24D}" type="pres">
      <dgm:prSet presAssocID="{EC866C4D-E689-9946-82A8-8E91716A55F7}" presName="rootText" presStyleLbl="node3" presStyleIdx="11" presStyleCnt="17" custLinFactNeighborY="-3227">
        <dgm:presLayoutVars>
          <dgm:chPref val="3"/>
        </dgm:presLayoutVars>
      </dgm:prSet>
      <dgm:spPr/>
      <dgm:t>
        <a:bodyPr/>
        <a:lstStyle/>
        <a:p>
          <a:endParaRPr lang="zh-TW" altLang="en-US"/>
        </a:p>
      </dgm:t>
    </dgm:pt>
    <dgm:pt modelId="{0ED809DA-AE5D-D546-84C3-CB84A1335D15}" type="pres">
      <dgm:prSet presAssocID="{EC866C4D-E689-9946-82A8-8E91716A55F7}" presName="rootConnector" presStyleLbl="node3" presStyleIdx="11" presStyleCnt="17"/>
      <dgm:spPr/>
      <dgm:t>
        <a:bodyPr/>
        <a:lstStyle/>
        <a:p>
          <a:endParaRPr lang="zh-TW" altLang="en-US"/>
        </a:p>
      </dgm:t>
    </dgm:pt>
    <dgm:pt modelId="{0B2FA33C-B289-0445-BFA6-2BF07011AE48}" type="pres">
      <dgm:prSet presAssocID="{EC866C4D-E689-9946-82A8-8E91716A55F7}" presName="hierChild4" presStyleCnt="0"/>
      <dgm:spPr/>
    </dgm:pt>
    <dgm:pt modelId="{BBD4416A-1B32-CB44-BF0C-2282BEED657C}" type="pres">
      <dgm:prSet presAssocID="{EC866C4D-E689-9946-82A8-8E91716A55F7}" presName="hierChild5" presStyleCnt="0"/>
      <dgm:spPr/>
    </dgm:pt>
    <dgm:pt modelId="{F847527D-4B11-EA48-A9E2-D05E3888DB05}" type="pres">
      <dgm:prSet presAssocID="{EC845352-956A-AC4A-B179-F04DFC68B72C}" presName="Name37" presStyleLbl="parChTrans1D3" presStyleIdx="12" presStyleCnt="17"/>
      <dgm:spPr/>
      <dgm:t>
        <a:bodyPr/>
        <a:lstStyle/>
        <a:p>
          <a:endParaRPr lang="zh-TW" altLang="en-US"/>
        </a:p>
      </dgm:t>
    </dgm:pt>
    <dgm:pt modelId="{4A619452-A0A2-2D42-B3D2-795ECD5AB85F}" type="pres">
      <dgm:prSet presAssocID="{CF4FC0B1-71CA-6340-86D0-3CE1EDCF6E49}" presName="hierRoot2" presStyleCnt="0">
        <dgm:presLayoutVars>
          <dgm:hierBranch val="init"/>
        </dgm:presLayoutVars>
      </dgm:prSet>
      <dgm:spPr/>
    </dgm:pt>
    <dgm:pt modelId="{C5A0590C-9126-D644-8E61-1FE63065E24C}" type="pres">
      <dgm:prSet presAssocID="{CF4FC0B1-71CA-6340-86D0-3CE1EDCF6E49}" presName="rootComposite" presStyleCnt="0"/>
      <dgm:spPr/>
    </dgm:pt>
    <dgm:pt modelId="{AC13B299-E8F2-1144-BCA4-870133E4664D}" type="pres">
      <dgm:prSet presAssocID="{CF4FC0B1-71CA-6340-86D0-3CE1EDCF6E49}" presName="rootText" presStyleLbl="node3" presStyleIdx="12" presStyleCnt="17" custLinFactNeighborY="-3227">
        <dgm:presLayoutVars>
          <dgm:chPref val="3"/>
        </dgm:presLayoutVars>
      </dgm:prSet>
      <dgm:spPr/>
      <dgm:t>
        <a:bodyPr/>
        <a:lstStyle/>
        <a:p>
          <a:endParaRPr lang="zh-TW" altLang="en-US"/>
        </a:p>
      </dgm:t>
    </dgm:pt>
    <dgm:pt modelId="{72B11619-7D61-6345-82E3-318265A5D676}" type="pres">
      <dgm:prSet presAssocID="{CF4FC0B1-71CA-6340-86D0-3CE1EDCF6E49}" presName="rootConnector" presStyleLbl="node3" presStyleIdx="12" presStyleCnt="17"/>
      <dgm:spPr/>
      <dgm:t>
        <a:bodyPr/>
        <a:lstStyle/>
        <a:p>
          <a:endParaRPr lang="zh-TW" altLang="en-US"/>
        </a:p>
      </dgm:t>
    </dgm:pt>
    <dgm:pt modelId="{ADEC8F60-5BD1-6048-95FF-DE4F1985F0E0}" type="pres">
      <dgm:prSet presAssocID="{CF4FC0B1-71CA-6340-86D0-3CE1EDCF6E49}" presName="hierChild4" presStyleCnt="0"/>
      <dgm:spPr/>
    </dgm:pt>
    <dgm:pt modelId="{AF67BAB3-DF09-594D-8281-A6D2C7F2523D}" type="pres">
      <dgm:prSet presAssocID="{CF4FC0B1-71CA-6340-86D0-3CE1EDCF6E49}" presName="hierChild5" presStyleCnt="0"/>
      <dgm:spPr/>
    </dgm:pt>
    <dgm:pt modelId="{300E9A73-44C5-DE46-99FA-38513C267516}" type="pres">
      <dgm:prSet presAssocID="{01ADE786-36E1-2844-9ABD-48373D379023}" presName="Name37" presStyleLbl="parChTrans1D3" presStyleIdx="13" presStyleCnt="17"/>
      <dgm:spPr/>
      <dgm:t>
        <a:bodyPr/>
        <a:lstStyle/>
        <a:p>
          <a:endParaRPr lang="zh-TW" altLang="en-US"/>
        </a:p>
      </dgm:t>
    </dgm:pt>
    <dgm:pt modelId="{58235FEB-8BC1-DE4D-8C76-1B37EED6CEC4}" type="pres">
      <dgm:prSet presAssocID="{BC81331E-0C7C-F343-9738-9CB1445CCFA8}" presName="hierRoot2" presStyleCnt="0">
        <dgm:presLayoutVars>
          <dgm:hierBranch val="init"/>
        </dgm:presLayoutVars>
      </dgm:prSet>
      <dgm:spPr/>
    </dgm:pt>
    <dgm:pt modelId="{D053C608-514A-A545-ABDC-67FB8BC08EC5}" type="pres">
      <dgm:prSet presAssocID="{BC81331E-0C7C-F343-9738-9CB1445CCFA8}" presName="rootComposite" presStyleCnt="0"/>
      <dgm:spPr/>
    </dgm:pt>
    <dgm:pt modelId="{1F90987C-6AD1-2B49-A66C-6C087C94154F}" type="pres">
      <dgm:prSet presAssocID="{BC81331E-0C7C-F343-9738-9CB1445CCFA8}" presName="rootText" presStyleLbl="node3" presStyleIdx="13" presStyleCnt="17">
        <dgm:presLayoutVars>
          <dgm:chPref val="3"/>
        </dgm:presLayoutVars>
      </dgm:prSet>
      <dgm:spPr/>
      <dgm:t>
        <a:bodyPr/>
        <a:lstStyle/>
        <a:p>
          <a:endParaRPr lang="zh-TW" altLang="en-US"/>
        </a:p>
      </dgm:t>
    </dgm:pt>
    <dgm:pt modelId="{239157F7-3FFD-5D45-91EF-B58B934013FD}" type="pres">
      <dgm:prSet presAssocID="{BC81331E-0C7C-F343-9738-9CB1445CCFA8}" presName="rootConnector" presStyleLbl="node3" presStyleIdx="13" presStyleCnt="17"/>
      <dgm:spPr/>
      <dgm:t>
        <a:bodyPr/>
        <a:lstStyle/>
        <a:p>
          <a:endParaRPr lang="zh-TW" altLang="en-US"/>
        </a:p>
      </dgm:t>
    </dgm:pt>
    <dgm:pt modelId="{3701F617-FD25-1F40-9442-F970DB10F367}" type="pres">
      <dgm:prSet presAssocID="{BC81331E-0C7C-F343-9738-9CB1445CCFA8}" presName="hierChild4" presStyleCnt="0"/>
      <dgm:spPr/>
    </dgm:pt>
    <dgm:pt modelId="{9E1847A2-42A8-8A44-A70D-04270A86D8FE}" type="pres">
      <dgm:prSet presAssocID="{BC81331E-0C7C-F343-9738-9CB1445CCFA8}" presName="hierChild5" presStyleCnt="0"/>
      <dgm:spPr/>
    </dgm:pt>
    <dgm:pt modelId="{E6478DDD-3976-A649-BFBC-12CD2FC9B480}" type="pres">
      <dgm:prSet presAssocID="{2BC8E553-693C-C04B-A062-661A9A35BEFE}" presName="hierChild5" presStyleCnt="0"/>
      <dgm:spPr/>
    </dgm:pt>
    <dgm:pt modelId="{CB724A09-0DEC-D449-991B-59FD04355DCF}" type="pres">
      <dgm:prSet presAssocID="{D3D24224-45EA-D043-AEAD-DF57DC69836D}" presName="Name37" presStyleLbl="parChTrans1D2" presStyleIdx="4" presStyleCnt="7"/>
      <dgm:spPr/>
      <dgm:t>
        <a:bodyPr/>
        <a:lstStyle/>
        <a:p>
          <a:endParaRPr lang="zh-TW" altLang="en-US"/>
        </a:p>
      </dgm:t>
    </dgm:pt>
    <dgm:pt modelId="{1D0C6602-BC38-6847-88CE-16CE934839DD}" type="pres">
      <dgm:prSet presAssocID="{37485C7A-85A1-0A47-8F37-03EF5AFDF448}" presName="hierRoot2" presStyleCnt="0">
        <dgm:presLayoutVars>
          <dgm:hierBranch val="init"/>
        </dgm:presLayoutVars>
      </dgm:prSet>
      <dgm:spPr/>
    </dgm:pt>
    <dgm:pt modelId="{981C3807-1BDD-6746-9E5B-E0B9B5E37074}" type="pres">
      <dgm:prSet presAssocID="{37485C7A-85A1-0A47-8F37-03EF5AFDF448}" presName="rootComposite" presStyleCnt="0"/>
      <dgm:spPr/>
    </dgm:pt>
    <dgm:pt modelId="{4E343B44-E2B2-0D43-A86E-97643CCF0055}" type="pres">
      <dgm:prSet presAssocID="{37485C7A-85A1-0A47-8F37-03EF5AFDF448}" presName="rootText" presStyleLbl="node2" presStyleIdx="4" presStyleCnt="6" custLinFactNeighborY="-3227">
        <dgm:presLayoutVars>
          <dgm:chPref val="3"/>
        </dgm:presLayoutVars>
      </dgm:prSet>
      <dgm:spPr/>
      <dgm:t>
        <a:bodyPr/>
        <a:lstStyle/>
        <a:p>
          <a:endParaRPr lang="zh-TW" altLang="en-US"/>
        </a:p>
      </dgm:t>
    </dgm:pt>
    <dgm:pt modelId="{DD4D6676-25DF-E74D-888C-F7F68CDE741F}" type="pres">
      <dgm:prSet presAssocID="{37485C7A-85A1-0A47-8F37-03EF5AFDF448}" presName="rootConnector" presStyleLbl="node2" presStyleIdx="4" presStyleCnt="6"/>
      <dgm:spPr/>
      <dgm:t>
        <a:bodyPr/>
        <a:lstStyle/>
        <a:p>
          <a:endParaRPr lang="zh-TW" altLang="en-US"/>
        </a:p>
      </dgm:t>
    </dgm:pt>
    <dgm:pt modelId="{1E359E3F-E2D8-204C-8738-8E632951CB28}" type="pres">
      <dgm:prSet presAssocID="{37485C7A-85A1-0A47-8F37-03EF5AFDF448}" presName="hierChild4" presStyleCnt="0"/>
      <dgm:spPr/>
    </dgm:pt>
    <dgm:pt modelId="{EFF4528F-788F-684C-8312-4508BCA8BF14}" type="pres">
      <dgm:prSet presAssocID="{7EF3171D-E8D0-3048-8AF9-1959ECC597FA}" presName="Name37" presStyleLbl="parChTrans1D3" presStyleIdx="14" presStyleCnt="17"/>
      <dgm:spPr/>
      <dgm:t>
        <a:bodyPr/>
        <a:lstStyle/>
        <a:p>
          <a:endParaRPr lang="zh-TW" altLang="en-US"/>
        </a:p>
      </dgm:t>
    </dgm:pt>
    <dgm:pt modelId="{A15F1532-1F45-5A4C-BA45-2BC42C106CE5}" type="pres">
      <dgm:prSet presAssocID="{B5CFCDA4-15BE-DC41-89EC-F0A2EA0FBA01}" presName="hierRoot2" presStyleCnt="0">
        <dgm:presLayoutVars>
          <dgm:hierBranch val="init"/>
        </dgm:presLayoutVars>
      </dgm:prSet>
      <dgm:spPr/>
    </dgm:pt>
    <dgm:pt modelId="{E27D1D19-C4DD-B94E-B85D-2BD68174B4DF}" type="pres">
      <dgm:prSet presAssocID="{B5CFCDA4-15BE-DC41-89EC-F0A2EA0FBA01}" presName="rootComposite" presStyleCnt="0"/>
      <dgm:spPr/>
    </dgm:pt>
    <dgm:pt modelId="{F0F659F3-44B0-8D42-ABE9-DEDFADAA32AD}" type="pres">
      <dgm:prSet presAssocID="{B5CFCDA4-15BE-DC41-89EC-F0A2EA0FBA01}" presName="rootText" presStyleLbl="node3" presStyleIdx="14" presStyleCnt="17" custLinFactNeighborY="-3227">
        <dgm:presLayoutVars>
          <dgm:chPref val="3"/>
        </dgm:presLayoutVars>
      </dgm:prSet>
      <dgm:spPr/>
      <dgm:t>
        <a:bodyPr/>
        <a:lstStyle/>
        <a:p>
          <a:endParaRPr lang="zh-TW" altLang="en-US"/>
        </a:p>
      </dgm:t>
    </dgm:pt>
    <dgm:pt modelId="{84EB2A2F-FCEF-4D4D-AB29-4668388C1F0B}" type="pres">
      <dgm:prSet presAssocID="{B5CFCDA4-15BE-DC41-89EC-F0A2EA0FBA01}" presName="rootConnector" presStyleLbl="node3" presStyleIdx="14" presStyleCnt="17"/>
      <dgm:spPr/>
      <dgm:t>
        <a:bodyPr/>
        <a:lstStyle/>
        <a:p>
          <a:endParaRPr lang="zh-TW" altLang="en-US"/>
        </a:p>
      </dgm:t>
    </dgm:pt>
    <dgm:pt modelId="{5685460A-ED02-1144-9895-D7E99993F65C}" type="pres">
      <dgm:prSet presAssocID="{B5CFCDA4-15BE-DC41-89EC-F0A2EA0FBA01}" presName="hierChild4" presStyleCnt="0"/>
      <dgm:spPr/>
    </dgm:pt>
    <dgm:pt modelId="{9A655669-8B3F-6142-B471-396C1127E622}" type="pres">
      <dgm:prSet presAssocID="{B5CFCDA4-15BE-DC41-89EC-F0A2EA0FBA01}" presName="hierChild5" presStyleCnt="0"/>
      <dgm:spPr/>
    </dgm:pt>
    <dgm:pt modelId="{70B4617C-4D51-164E-AD8B-04E8209528CD}" type="pres">
      <dgm:prSet presAssocID="{A3E8F6B6-60C5-3249-8D6F-2088D1E65B92}" presName="Name37" presStyleLbl="parChTrans1D3" presStyleIdx="15" presStyleCnt="17"/>
      <dgm:spPr/>
      <dgm:t>
        <a:bodyPr/>
        <a:lstStyle/>
        <a:p>
          <a:endParaRPr lang="zh-TW" altLang="en-US"/>
        </a:p>
      </dgm:t>
    </dgm:pt>
    <dgm:pt modelId="{896E7A47-5059-434D-BC73-BD87D258348F}" type="pres">
      <dgm:prSet presAssocID="{6F601B0E-C8C1-1745-958A-A43DE6494A5D}" presName="hierRoot2" presStyleCnt="0">
        <dgm:presLayoutVars>
          <dgm:hierBranch val="init"/>
        </dgm:presLayoutVars>
      </dgm:prSet>
      <dgm:spPr/>
    </dgm:pt>
    <dgm:pt modelId="{CF933B4E-822D-0448-A40F-0CD6ACCFE2EF}" type="pres">
      <dgm:prSet presAssocID="{6F601B0E-C8C1-1745-958A-A43DE6494A5D}" presName="rootComposite" presStyleCnt="0"/>
      <dgm:spPr/>
    </dgm:pt>
    <dgm:pt modelId="{E83520AC-7A21-674E-AF5B-E96802AC5DAF}" type="pres">
      <dgm:prSet presAssocID="{6F601B0E-C8C1-1745-958A-A43DE6494A5D}" presName="rootText" presStyleLbl="node3" presStyleIdx="15" presStyleCnt="17" custLinFactNeighborY="-3227">
        <dgm:presLayoutVars>
          <dgm:chPref val="3"/>
        </dgm:presLayoutVars>
      </dgm:prSet>
      <dgm:spPr/>
      <dgm:t>
        <a:bodyPr/>
        <a:lstStyle/>
        <a:p>
          <a:endParaRPr lang="zh-TW" altLang="en-US"/>
        </a:p>
      </dgm:t>
    </dgm:pt>
    <dgm:pt modelId="{15EE5078-2568-B249-BB78-D2298E3D8B94}" type="pres">
      <dgm:prSet presAssocID="{6F601B0E-C8C1-1745-958A-A43DE6494A5D}" presName="rootConnector" presStyleLbl="node3" presStyleIdx="15" presStyleCnt="17"/>
      <dgm:spPr/>
      <dgm:t>
        <a:bodyPr/>
        <a:lstStyle/>
        <a:p>
          <a:endParaRPr lang="zh-TW" altLang="en-US"/>
        </a:p>
      </dgm:t>
    </dgm:pt>
    <dgm:pt modelId="{2CC960A8-4706-6644-983C-789BE415C761}" type="pres">
      <dgm:prSet presAssocID="{6F601B0E-C8C1-1745-958A-A43DE6494A5D}" presName="hierChild4" presStyleCnt="0"/>
      <dgm:spPr/>
    </dgm:pt>
    <dgm:pt modelId="{365AF13A-2FA7-E047-89C6-1A9CF572E876}" type="pres">
      <dgm:prSet presAssocID="{6F601B0E-C8C1-1745-958A-A43DE6494A5D}" presName="hierChild5" presStyleCnt="0"/>
      <dgm:spPr/>
    </dgm:pt>
    <dgm:pt modelId="{85E4F96D-215F-DE4F-8EB7-35A675B30E6F}" type="pres">
      <dgm:prSet presAssocID="{A96322DF-D836-5B4E-A1F4-0F396C77CFE7}" presName="Name37" presStyleLbl="parChTrans1D3" presStyleIdx="16" presStyleCnt="17"/>
      <dgm:spPr/>
      <dgm:t>
        <a:bodyPr/>
        <a:lstStyle/>
        <a:p>
          <a:endParaRPr lang="zh-TW" altLang="en-US"/>
        </a:p>
      </dgm:t>
    </dgm:pt>
    <dgm:pt modelId="{8612C524-8BA8-9A46-B1FE-872E58E220CE}" type="pres">
      <dgm:prSet presAssocID="{70DF0B8F-38EA-264D-8655-2F260BE46BD7}" presName="hierRoot2" presStyleCnt="0">
        <dgm:presLayoutVars>
          <dgm:hierBranch val="init"/>
        </dgm:presLayoutVars>
      </dgm:prSet>
      <dgm:spPr/>
    </dgm:pt>
    <dgm:pt modelId="{36DC2CE2-86A0-124E-B308-355CF5B420CC}" type="pres">
      <dgm:prSet presAssocID="{70DF0B8F-38EA-264D-8655-2F260BE46BD7}" presName="rootComposite" presStyleCnt="0"/>
      <dgm:spPr/>
    </dgm:pt>
    <dgm:pt modelId="{2872021F-A77B-914A-B311-788121F2F266}" type="pres">
      <dgm:prSet presAssocID="{70DF0B8F-38EA-264D-8655-2F260BE46BD7}" presName="rootText" presStyleLbl="node3" presStyleIdx="16" presStyleCnt="17" custLinFactNeighborY="-3227">
        <dgm:presLayoutVars>
          <dgm:chPref val="3"/>
        </dgm:presLayoutVars>
      </dgm:prSet>
      <dgm:spPr/>
      <dgm:t>
        <a:bodyPr/>
        <a:lstStyle/>
        <a:p>
          <a:endParaRPr lang="zh-TW" altLang="en-US"/>
        </a:p>
      </dgm:t>
    </dgm:pt>
    <dgm:pt modelId="{DC1DCB71-14B8-4B4A-AE37-74586A5AD3A5}" type="pres">
      <dgm:prSet presAssocID="{70DF0B8F-38EA-264D-8655-2F260BE46BD7}" presName="rootConnector" presStyleLbl="node3" presStyleIdx="16" presStyleCnt="17"/>
      <dgm:spPr/>
      <dgm:t>
        <a:bodyPr/>
        <a:lstStyle/>
        <a:p>
          <a:endParaRPr lang="zh-TW" altLang="en-US"/>
        </a:p>
      </dgm:t>
    </dgm:pt>
    <dgm:pt modelId="{55B30B65-D5AC-BE48-8CBC-976942B9BC68}" type="pres">
      <dgm:prSet presAssocID="{70DF0B8F-38EA-264D-8655-2F260BE46BD7}" presName="hierChild4" presStyleCnt="0"/>
      <dgm:spPr/>
    </dgm:pt>
    <dgm:pt modelId="{336ADB51-8A18-1A40-986D-8ABC5E36B68B}" type="pres">
      <dgm:prSet presAssocID="{70DF0B8F-38EA-264D-8655-2F260BE46BD7}" presName="hierChild5" presStyleCnt="0"/>
      <dgm:spPr/>
    </dgm:pt>
    <dgm:pt modelId="{0EC8F577-5A7B-104B-93D4-024C87ABE7DE}" type="pres">
      <dgm:prSet presAssocID="{37485C7A-85A1-0A47-8F37-03EF5AFDF448}" presName="hierChild5" presStyleCnt="0"/>
      <dgm:spPr/>
    </dgm:pt>
    <dgm:pt modelId="{DEF3AC8D-66C6-2844-A52D-1BB5BFD29693}" type="pres">
      <dgm:prSet presAssocID="{7AF75C91-BFA3-4245-857F-0E6BFBC391AF}" presName="Name37" presStyleLbl="parChTrans1D2" presStyleIdx="5" presStyleCnt="7"/>
      <dgm:spPr/>
      <dgm:t>
        <a:bodyPr/>
        <a:lstStyle/>
        <a:p>
          <a:endParaRPr lang="zh-TW" altLang="en-US"/>
        </a:p>
      </dgm:t>
    </dgm:pt>
    <dgm:pt modelId="{53B6503B-88AA-C446-9EB8-9ECFFE89B833}" type="pres">
      <dgm:prSet presAssocID="{5A210CE3-E812-7E46-AEF1-A966F42F11F0}" presName="hierRoot2" presStyleCnt="0">
        <dgm:presLayoutVars>
          <dgm:hierBranch val="init"/>
        </dgm:presLayoutVars>
      </dgm:prSet>
      <dgm:spPr/>
    </dgm:pt>
    <dgm:pt modelId="{925CE9D3-51FB-DB42-ACBC-7584A5BBA39F}" type="pres">
      <dgm:prSet presAssocID="{5A210CE3-E812-7E46-AEF1-A966F42F11F0}" presName="rootComposite" presStyleCnt="0"/>
      <dgm:spPr/>
    </dgm:pt>
    <dgm:pt modelId="{FD387BF3-25F7-9940-AE73-C227225437B9}" type="pres">
      <dgm:prSet presAssocID="{5A210CE3-E812-7E46-AEF1-A966F42F11F0}" presName="rootText" presStyleLbl="node2" presStyleIdx="5" presStyleCnt="6" custScaleX="104077" custLinFactNeighborY="-3227">
        <dgm:presLayoutVars>
          <dgm:chPref val="3"/>
        </dgm:presLayoutVars>
      </dgm:prSet>
      <dgm:spPr/>
      <dgm:t>
        <a:bodyPr/>
        <a:lstStyle/>
        <a:p>
          <a:endParaRPr lang="zh-TW" altLang="en-US"/>
        </a:p>
      </dgm:t>
    </dgm:pt>
    <dgm:pt modelId="{D936B792-6ECE-6B4F-9951-9BDDBC3B46DD}" type="pres">
      <dgm:prSet presAssocID="{5A210CE3-E812-7E46-AEF1-A966F42F11F0}" presName="rootConnector" presStyleLbl="node2" presStyleIdx="5" presStyleCnt="6"/>
      <dgm:spPr/>
      <dgm:t>
        <a:bodyPr/>
        <a:lstStyle/>
        <a:p>
          <a:endParaRPr lang="zh-TW" altLang="en-US"/>
        </a:p>
      </dgm:t>
    </dgm:pt>
    <dgm:pt modelId="{5CA058BD-BE86-3048-BCF1-B441930F6B59}" type="pres">
      <dgm:prSet presAssocID="{5A210CE3-E812-7E46-AEF1-A966F42F11F0}" presName="hierChild4" presStyleCnt="0"/>
      <dgm:spPr/>
    </dgm:pt>
    <dgm:pt modelId="{D25134C3-8CCC-F54A-B1AD-48B4A6DB6A6B}" type="pres">
      <dgm:prSet presAssocID="{5A210CE3-E812-7E46-AEF1-A966F42F11F0}" presName="hierChild5" presStyleCnt="0"/>
      <dgm:spPr/>
    </dgm:pt>
    <dgm:pt modelId="{582F4FC6-F55C-FC48-B2AD-C2DD9EBA8988}" type="pres">
      <dgm:prSet presAssocID="{0A4B0643-1E48-E344-853C-73CFC4828671}" presName="hierChild3" presStyleCnt="0"/>
      <dgm:spPr/>
    </dgm:pt>
    <dgm:pt modelId="{001E8273-47D5-8740-BF6B-391B263B1DC3}" type="pres">
      <dgm:prSet presAssocID="{13DB7329-159E-794A-945B-70C769CDC896}" presName="Name111" presStyleLbl="parChTrans1D2" presStyleIdx="6" presStyleCnt="7"/>
      <dgm:spPr/>
      <dgm:t>
        <a:bodyPr/>
        <a:lstStyle/>
        <a:p>
          <a:endParaRPr lang="zh-TW" altLang="en-US"/>
        </a:p>
      </dgm:t>
    </dgm:pt>
    <dgm:pt modelId="{ABE308E2-9630-0145-BEF4-545D9BEB6EF8}" type="pres">
      <dgm:prSet presAssocID="{EB71E7BC-1449-1D4D-B0AD-5FE3D8B3A0E7}" presName="hierRoot3" presStyleCnt="0">
        <dgm:presLayoutVars>
          <dgm:hierBranch val="init"/>
        </dgm:presLayoutVars>
      </dgm:prSet>
      <dgm:spPr/>
    </dgm:pt>
    <dgm:pt modelId="{C6568204-9773-9E45-AED3-0BD80A2B9839}" type="pres">
      <dgm:prSet presAssocID="{EB71E7BC-1449-1D4D-B0AD-5FE3D8B3A0E7}" presName="rootComposite3" presStyleCnt="0"/>
      <dgm:spPr/>
    </dgm:pt>
    <dgm:pt modelId="{6280D049-0D97-724D-B7CC-1A844EAEFD6B}" type="pres">
      <dgm:prSet presAssocID="{EB71E7BC-1449-1D4D-B0AD-5FE3D8B3A0E7}" presName="rootText3" presStyleLbl="asst1" presStyleIdx="0" presStyleCnt="1" custLinFactNeighborY="-3227">
        <dgm:presLayoutVars>
          <dgm:chPref val="3"/>
        </dgm:presLayoutVars>
      </dgm:prSet>
      <dgm:spPr/>
      <dgm:t>
        <a:bodyPr/>
        <a:lstStyle/>
        <a:p>
          <a:endParaRPr lang="zh-TW" altLang="en-US"/>
        </a:p>
      </dgm:t>
    </dgm:pt>
    <dgm:pt modelId="{C4CF2E51-72BC-FD40-8361-0334217069BE}" type="pres">
      <dgm:prSet presAssocID="{EB71E7BC-1449-1D4D-B0AD-5FE3D8B3A0E7}" presName="rootConnector3" presStyleLbl="asst1" presStyleIdx="0" presStyleCnt="1"/>
      <dgm:spPr/>
      <dgm:t>
        <a:bodyPr/>
        <a:lstStyle/>
        <a:p>
          <a:endParaRPr lang="zh-TW" altLang="en-US"/>
        </a:p>
      </dgm:t>
    </dgm:pt>
    <dgm:pt modelId="{846824A4-71D8-C849-8258-74A91D39682B}" type="pres">
      <dgm:prSet presAssocID="{EB71E7BC-1449-1D4D-B0AD-5FE3D8B3A0E7}" presName="hierChild6" presStyleCnt="0"/>
      <dgm:spPr/>
    </dgm:pt>
    <dgm:pt modelId="{42BEE6DE-9323-0E41-8CD4-717D36507740}" type="pres">
      <dgm:prSet presAssocID="{EB71E7BC-1449-1D4D-B0AD-5FE3D8B3A0E7}" presName="hierChild7" presStyleCnt="0"/>
      <dgm:spPr/>
    </dgm:pt>
  </dgm:ptLst>
  <dgm:cxnLst>
    <dgm:cxn modelId="{E93BBB1D-7D52-45EC-8670-E742B9A9601E}" type="presOf" srcId="{DD07F5A6-8498-1A41-A6CC-CC18EB80ED21}" destId="{55A671BE-327E-8740-B5EB-CC2570093B37}" srcOrd="0" destOrd="0" presId="urn:microsoft.com/office/officeart/2005/8/layout/orgChart1"/>
    <dgm:cxn modelId="{671D7A0E-C016-482D-9B8B-7A12A65A787E}" type="presOf" srcId="{A146BFA0-B596-0747-A338-D46484755520}" destId="{1A965FC7-3B3F-8B45-A93F-0284B2345A5C}" srcOrd="0" destOrd="0" presId="urn:microsoft.com/office/officeart/2005/8/layout/orgChart1"/>
    <dgm:cxn modelId="{88B935AF-5250-A045-AF34-A32ACC4146FC}" srcId="{37485C7A-85A1-0A47-8F37-03EF5AFDF448}" destId="{6F601B0E-C8C1-1745-958A-A43DE6494A5D}" srcOrd="1" destOrd="0" parTransId="{A3E8F6B6-60C5-3249-8D6F-2088D1E65B92}" sibTransId="{C3F79286-E50B-E745-9201-555951E09E09}"/>
    <dgm:cxn modelId="{780CBF74-37ED-4733-ABDC-155F7D171385}" type="presOf" srcId="{53E47B3F-BCB0-F249-B1FB-10ABD0BEC939}" destId="{10F12E52-01CF-FE4F-9441-0EFB92712392}" srcOrd="0" destOrd="0" presId="urn:microsoft.com/office/officeart/2005/8/layout/orgChart1"/>
    <dgm:cxn modelId="{039CA237-0A6F-4F15-9DD1-95CAC0CEE437}" type="presOf" srcId="{2BC8E553-693C-C04B-A062-661A9A35BEFE}" destId="{B1F3CDC6-FD77-584C-916E-9590F83FF5DA}" srcOrd="0" destOrd="0" presId="urn:microsoft.com/office/officeart/2005/8/layout/orgChart1"/>
    <dgm:cxn modelId="{F3BF3A31-ECA8-3845-B4D5-B205A801E6A3}" srcId="{0A4B0643-1E48-E344-853C-73CFC4828671}" destId="{37485C7A-85A1-0A47-8F37-03EF5AFDF448}" srcOrd="5" destOrd="0" parTransId="{D3D24224-45EA-D043-AEAD-DF57DC69836D}" sibTransId="{969FA1A1-8AAA-F24F-BA4C-663FD67B2287}"/>
    <dgm:cxn modelId="{B6218A8E-493B-4E51-B2C1-57A38EFCFB7A}" type="presOf" srcId="{5A210CE3-E812-7E46-AEF1-A966F42F11F0}" destId="{FD387BF3-25F7-9940-AE73-C227225437B9}" srcOrd="0" destOrd="0" presId="urn:microsoft.com/office/officeart/2005/8/layout/orgChart1"/>
    <dgm:cxn modelId="{D8D0F392-FC01-4547-B98C-4355BB6049BD}" type="presOf" srcId="{EC866C4D-E689-9946-82A8-8E91716A55F7}" destId="{9FC4585A-184E-A64E-BBBB-28D48911A24D}" srcOrd="0" destOrd="0" presId="urn:microsoft.com/office/officeart/2005/8/layout/orgChart1"/>
    <dgm:cxn modelId="{FF2DD2AE-0530-2347-8B56-F25182E2E93E}" srcId="{91037A95-5829-B143-A9C4-327F4B7D1BCB}" destId="{214C3A23-6B2D-E446-9C26-A0AC1CD326FD}" srcOrd="0" destOrd="0" parTransId="{1F3140C9-C287-0B45-AFB6-1A5E8F4CF597}" sibTransId="{8FD170A1-48E3-1C46-B53D-4106584F38D3}"/>
    <dgm:cxn modelId="{2DA9E5ED-1EA4-41E4-825F-55E0E0DBB96A}" type="presOf" srcId="{CF4FC0B1-71CA-6340-86D0-3CE1EDCF6E49}" destId="{72B11619-7D61-6345-82E3-318265A5D676}" srcOrd="1" destOrd="0" presId="urn:microsoft.com/office/officeart/2005/8/layout/orgChart1"/>
    <dgm:cxn modelId="{FEFFFF43-3CAC-1C4A-90E7-5E5CB985CABF}" srcId="{0A4B0643-1E48-E344-853C-73CFC4828671}" destId="{59B79238-8928-344E-97AB-39475F18800A}" srcOrd="3" destOrd="0" parTransId="{4FFC378C-6C7A-164C-B556-B58DFFE49749}" sibTransId="{C336CF99-3260-D647-82A5-A9DEA381188C}"/>
    <dgm:cxn modelId="{801AAA69-E2AF-9E4F-AEEC-7C4D31FEA543}" srcId="{59B79238-8928-344E-97AB-39475F18800A}" destId="{D63DA40A-F7A1-BB4B-B407-C295B34EE07C}" srcOrd="0" destOrd="0" parTransId="{D59F41B5-03BE-3341-9C83-D739246063F9}" sibTransId="{2444A823-1E16-F146-A425-3F2425420720}"/>
    <dgm:cxn modelId="{8FC203C6-D455-6743-868E-ED038DB50EDB}" srcId="{38D704A2-861D-544C-8501-D68AC21B98C9}" destId="{2D1589CA-1591-4A46-A02C-F447B8F01DA1}" srcOrd="3" destOrd="0" parTransId="{92F6799F-10AD-484D-B6C4-0A0F26ACB6D7}" sibTransId="{4B527065-E3D6-824D-9590-0B9F55C63539}"/>
    <dgm:cxn modelId="{9C218396-47A6-3D43-84E5-E41D87E4710C}" srcId="{2BC8E553-693C-C04B-A062-661A9A35BEFE}" destId="{EC866C4D-E689-9946-82A8-8E91716A55F7}" srcOrd="0" destOrd="0" parTransId="{3F1C8304-980A-8140-BB16-7228CEA5C6C3}" sibTransId="{D0C42094-20C8-7B47-A577-5E41139DCE79}"/>
    <dgm:cxn modelId="{8BB0C52B-308F-48DF-8E0D-AFFB39988DEE}" type="presOf" srcId="{91037A95-5829-B143-A9C4-327F4B7D1BCB}" destId="{2E66C444-3953-A94B-A1EA-3987EA147667}" srcOrd="0" destOrd="0" presId="urn:microsoft.com/office/officeart/2005/8/layout/orgChart1"/>
    <dgm:cxn modelId="{78694CE5-5C20-42B3-A13F-9F5F60496357}" type="presOf" srcId="{1F3140C9-C287-0B45-AFB6-1A5E8F4CF597}" destId="{D449C307-B002-5D43-9617-F416E9673B74}" srcOrd="0" destOrd="0" presId="urn:microsoft.com/office/officeart/2005/8/layout/orgChart1"/>
    <dgm:cxn modelId="{30710A18-E118-4626-93E6-4F9520FAF625}" type="presOf" srcId="{D63DA40A-F7A1-BB4B-B407-C295B34EE07C}" destId="{362F417D-702D-6F41-BB65-CEB311BC5B01}" srcOrd="0" destOrd="0" presId="urn:microsoft.com/office/officeart/2005/8/layout/orgChart1"/>
    <dgm:cxn modelId="{E1E7FDF1-F794-4BC1-A6F7-932A2C7C1952}" type="presOf" srcId="{5EE50F1F-867F-0F4A-AF96-0D88F40259CF}" destId="{4778A83F-5F35-B84D-A400-F622B2FBF8B1}" srcOrd="1" destOrd="0" presId="urn:microsoft.com/office/officeart/2005/8/layout/orgChart1"/>
    <dgm:cxn modelId="{B8C0AF79-E5AA-471A-94CD-12C20897BF7A}" type="presOf" srcId="{EF3ADC4A-E2F0-4743-8F17-6CDAAF0D3924}" destId="{385A250E-82E0-0646-83B4-0BDCDD7E67E7}" srcOrd="0" destOrd="0" presId="urn:microsoft.com/office/officeart/2005/8/layout/orgChart1"/>
    <dgm:cxn modelId="{C3844BEC-72AD-684A-AF4E-9E23F27FF159}" srcId="{0A4B0643-1E48-E344-853C-73CFC4828671}" destId="{EB71E7BC-1449-1D4D-B0AD-5FE3D8B3A0E7}" srcOrd="0" destOrd="0" parTransId="{13DB7329-159E-794A-945B-70C769CDC896}" sibTransId="{BD4B56D2-FA47-3640-9E6C-1CABF32DEE22}"/>
    <dgm:cxn modelId="{78BFB94E-F11E-45B8-A9A7-A3EF3DC64EC0}" type="presOf" srcId="{D3D24224-45EA-D043-AEAD-DF57DC69836D}" destId="{CB724A09-0DEC-D449-991B-59FD04355DCF}" srcOrd="0" destOrd="0" presId="urn:microsoft.com/office/officeart/2005/8/layout/orgChart1"/>
    <dgm:cxn modelId="{44230699-C5D0-4F5E-A3CC-87D5AF7C1CE8}" type="presOf" srcId="{5A210CE3-E812-7E46-AEF1-A966F42F11F0}" destId="{D936B792-6ECE-6B4F-9951-9BDDBC3B46DD}" srcOrd="1" destOrd="0" presId="urn:microsoft.com/office/officeart/2005/8/layout/orgChart1"/>
    <dgm:cxn modelId="{04AD0E70-842D-4825-9B49-941C7977B3E1}" type="presOf" srcId="{CBC8C7D5-0239-7C4F-B260-A45976988E70}" destId="{857EE995-A8C6-9443-9B83-F9DC1EF26BD7}" srcOrd="0" destOrd="0" presId="urn:microsoft.com/office/officeart/2005/8/layout/orgChart1"/>
    <dgm:cxn modelId="{54A1FC5D-7F04-4841-B87A-0B892B54411B}" type="presOf" srcId="{D59F41B5-03BE-3341-9C83-D739246063F9}" destId="{197E84DD-B48B-8748-99D3-06E1B47C2264}" srcOrd="0" destOrd="0" presId="urn:microsoft.com/office/officeart/2005/8/layout/orgChart1"/>
    <dgm:cxn modelId="{ED8EEF44-9584-4320-B14E-9BE8C5123D8B}" type="presOf" srcId="{59B79238-8928-344E-97AB-39475F18800A}" destId="{1DACAB9D-CD0A-E84F-8DA6-A58BECC1BCA0}" srcOrd="0" destOrd="0" presId="urn:microsoft.com/office/officeart/2005/8/layout/orgChart1"/>
    <dgm:cxn modelId="{ECA94E62-2F02-4EA2-A38A-2B13B5F052CC}" type="presOf" srcId="{7AF75C91-BFA3-4245-857F-0E6BFBC391AF}" destId="{DEF3AC8D-66C6-2844-A52D-1BB5BFD29693}" srcOrd="0" destOrd="0" presId="urn:microsoft.com/office/officeart/2005/8/layout/orgChart1"/>
    <dgm:cxn modelId="{A435A982-1DB7-4A1A-A214-EC7368829A87}" type="presOf" srcId="{D63DA40A-F7A1-BB4B-B407-C295B34EE07C}" destId="{4EBC486B-BF33-ED47-AB3D-F7D7E5E2D20E}" srcOrd="1" destOrd="0" presId="urn:microsoft.com/office/officeart/2005/8/layout/orgChart1"/>
    <dgm:cxn modelId="{540B82CB-C2DA-44A0-9B80-F221FB62F4CD}" type="presOf" srcId="{206F1082-5A86-E84C-AB75-6277E9ECBC18}" destId="{3B928895-E016-BA44-80D5-AFB3BBF73017}" srcOrd="0" destOrd="0" presId="urn:microsoft.com/office/officeart/2005/8/layout/orgChart1"/>
    <dgm:cxn modelId="{2661AFA2-4B53-4867-AC04-882E40A3004F}" type="presOf" srcId="{01ADE786-36E1-2844-9ABD-48373D379023}" destId="{300E9A73-44C5-DE46-99FA-38513C267516}" srcOrd="0" destOrd="0" presId="urn:microsoft.com/office/officeart/2005/8/layout/orgChart1"/>
    <dgm:cxn modelId="{1901C195-AEAC-47E8-9DB3-F9FE0A0B9247}" type="presOf" srcId="{A4BB5FFA-640A-344C-A31F-2E875E644C8F}" destId="{007C0576-51DC-2247-9902-7EE0DA8A5D17}" srcOrd="1" destOrd="0" presId="urn:microsoft.com/office/officeart/2005/8/layout/orgChart1"/>
    <dgm:cxn modelId="{A406AB9D-212D-408A-9846-699DF89E25AA}" type="presOf" srcId="{2D1589CA-1591-4A46-A02C-F447B8F01DA1}" destId="{5853B267-31BF-C541-B338-6DB29D79CFA1}" srcOrd="1" destOrd="0" presId="urn:microsoft.com/office/officeart/2005/8/layout/orgChart1"/>
    <dgm:cxn modelId="{67B4828A-C09F-4AA5-8158-7F1A46E1D98E}" type="presOf" srcId="{2D1589CA-1591-4A46-A02C-F447B8F01DA1}" destId="{AD2FA4E1-BF83-E647-8F5B-868C01E79AF1}" srcOrd="0" destOrd="0" presId="urn:microsoft.com/office/officeart/2005/8/layout/orgChart1"/>
    <dgm:cxn modelId="{EAE927A5-8950-44FD-B99D-DEB428E36192}" type="presOf" srcId="{70DF0B8F-38EA-264D-8655-2F260BE46BD7}" destId="{2872021F-A77B-914A-B311-788121F2F266}" srcOrd="0" destOrd="0" presId="urn:microsoft.com/office/officeart/2005/8/layout/orgChart1"/>
    <dgm:cxn modelId="{C166C94A-04E1-4972-832B-16350959399B}" type="presOf" srcId="{6F601B0E-C8C1-1745-958A-A43DE6494A5D}" destId="{E83520AC-7A21-674E-AF5B-E96802AC5DAF}" srcOrd="0" destOrd="0" presId="urn:microsoft.com/office/officeart/2005/8/layout/orgChart1"/>
    <dgm:cxn modelId="{05D225C9-F9D6-454D-92F5-99BBFB6A92FC}" type="presOf" srcId="{3F1C8304-980A-8140-BB16-7228CEA5C6C3}" destId="{CF9B7BC7-8B9E-E640-B874-FEC57FBB0C37}" srcOrd="0" destOrd="0" presId="urn:microsoft.com/office/officeart/2005/8/layout/orgChart1"/>
    <dgm:cxn modelId="{FF7530A0-55F7-5C4D-B0DD-2CBEE0504187}" srcId="{91037A95-5829-B143-A9C4-327F4B7D1BCB}" destId="{5EE50F1F-867F-0F4A-AF96-0D88F40259CF}" srcOrd="1" destOrd="0" parTransId="{C1F92CB8-E1DA-2546-98EB-21F8A75C9020}" sibTransId="{AA05370A-3898-FB49-8508-2ED5647ACE08}"/>
    <dgm:cxn modelId="{6FAA936E-4EE2-4FF4-96B8-BFBA45C03694}" type="presOf" srcId="{EB71E7BC-1449-1D4D-B0AD-5FE3D8B3A0E7}" destId="{6280D049-0D97-724D-B7CC-1A844EAEFD6B}" srcOrd="0" destOrd="0" presId="urn:microsoft.com/office/officeart/2005/8/layout/orgChart1"/>
    <dgm:cxn modelId="{79F93054-7893-4245-BDE5-567193D0FB1E}" srcId="{91037A95-5829-B143-A9C4-327F4B7D1BCB}" destId="{B0BF6B57-830D-F540-B010-6B0CDC93BFAB}" srcOrd="2" destOrd="0" parTransId="{EF3ADC4A-E2F0-4743-8F17-6CDAAF0D3924}" sibTransId="{E235003F-6234-524D-8385-7F4E99C05DB1}"/>
    <dgm:cxn modelId="{9FC8B79D-178C-4B28-9C68-FCA6F65ABA31}" type="presOf" srcId="{D43B0AB2-3B2D-FB4D-8B91-9FC087982810}" destId="{1552CDB9-0ED4-E646-9A1D-AFA561A3E0A6}" srcOrd="0" destOrd="0" presId="urn:microsoft.com/office/officeart/2005/8/layout/orgChart1"/>
    <dgm:cxn modelId="{E7CAFDA9-DE6A-434F-8908-B986869D1C31}" type="presOf" srcId="{CF4FC0B1-71CA-6340-86D0-3CE1EDCF6E49}" destId="{AC13B299-E8F2-1144-BCA4-870133E4664D}" srcOrd="0" destOrd="0" presId="urn:microsoft.com/office/officeart/2005/8/layout/orgChart1"/>
    <dgm:cxn modelId="{67A3E29E-C8CE-4DA1-B46A-73AD572B2CBB}" type="presOf" srcId="{37485C7A-85A1-0A47-8F37-03EF5AFDF448}" destId="{DD4D6676-25DF-E74D-888C-F7F68CDE741F}" srcOrd="1" destOrd="0" presId="urn:microsoft.com/office/officeart/2005/8/layout/orgChart1"/>
    <dgm:cxn modelId="{0562C8DF-F97C-6E4D-A61D-6988147F906E}" srcId="{0A4B0643-1E48-E344-853C-73CFC4828671}" destId="{91037A95-5829-B143-A9C4-327F4B7D1BCB}" srcOrd="2" destOrd="0" parTransId="{206F1082-5A86-E84C-AB75-6277E9ECBC18}" sibTransId="{F96C8408-A352-024F-863C-8CB38B312B93}"/>
    <dgm:cxn modelId="{0A899DFB-0FE6-4827-9BB4-55D3101F35FB}" type="presOf" srcId="{53D07AD7-CD17-7342-AEF7-ADC94CAD42C2}" destId="{6F3B2558-EEE5-5B44-81FA-E178983DFA7D}" srcOrd="0" destOrd="0" presId="urn:microsoft.com/office/officeart/2005/8/layout/orgChart1"/>
    <dgm:cxn modelId="{FEA73338-3F0C-4FF4-9204-BA915EA516FA}" type="presOf" srcId="{5DE31FA9-7B6D-1241-9721-EAC920A807F1}" destId="{83880792-9F7D-194F-89D7-66FA8D42E779}" srcOrd="0" destOrd="0" presId="urn:microsoft.com/office/officeart/2005/8/layout/orgChart1"/>
    <dgm:cxn modelId="{DAEEC255-3B97-42DD-AB2B-D659F814304B}" type="presOf" srcId="{20C0FDD4-7DFD-444A-9F0C-DA9C3E2A7AA9}" destId="{9ADFB9C8-2EC6-7D45-877D-D10E26F86A86}" srcOrd="0" destOrd="0" presId="urn:microsoft.com/office/officeart/2005/8/layout/orgChart1"/>
    <dgm:cxn modelId="{D64E62FC-2A13-497C-836D-17B82E20A5CF}" type="presOf" srcId="{46F449FA-6763-C94F-806A-0F20E3DE2D15}" destId="{3F1EB2B3-2E9A-4447-BEFF-F2A9FA3305C2}" srcOrd="0" destOrd="0" presId="urn:microsoft.com/office/officeart/2005/8/layout/orgChart1"/>
    <dgm:cxn modelId="{D32BFFF6-2E5E-42D1-8EDF-45C28DD748D1}" type="presOf" srcId="{B0BF6B57-830D-F540-B010-6B0CDC93BFAB}" destId="{2A075624-6345-7A48-8B0C-C80FEE48745D}" srcOrd="0" destOrd="0" presId="urn:microsoft.com/office/officeart/2005/8/layout/orgChart1"/>
    <dgm:cxn modelId="{99127153-1D08-40FD-97B3-61AD2FEEDD69}" type="presOf" srcId="{B5CFCDA4-15BE-DC41-89EC-F0A2EA0FBA01}" destId="{F0F659F3-44B0-8D42-ABE9-DEDFADAA32AD}" srcOrd="0" destOrd="0" presId="urn:microsoft.com/office/officeart/2005/8/layout/orgChart1"/>
    <dgm:cxn modelId="{86EA16FB-FFFB-480E-ADC1-8F9F4880BCD8}" type="presOf" srcId="{4FFC378C-6C7A-164C-B556-B58DFFE49749}" destId="{B039B3E6-0626-A344-BB17-DB1D9543FF8E}" srcOrd="0" destOrd="0" presId="urn:microsoft.com/office/officeart/2005/8/layout/orgChart1"/>
    <dgm:cxn modelId="{E65654DE-A1EA-7D40-B5C4-849135EF2500}" srcId="{38D704A2-861D-544C-8501-D68AC21B98C9}" destId="{CBC8C7D5-0239-7C4F-B260-A45976988E70}" srcOrd="2" destOrd="0" parTransId="{20C0FDD4-7DFD-444A-9F0C-DA9C3E2A7AA9}" sibTransId="{92B0B5F5-C2BD-2242-9A09-EFB2F651DCCA}"/>
    <dgm:cxn modelId="{DE963E00-EB2F-0D4D-A3E4-3943ECCA2C79}" srcId="{59B79238-8928-344E-97AB-39475F18800A}" destId="{A4BB5FFA-640A-344C-A31F-2E875E644C8F}" srcOrd="1" destOrd="0" parTransId="{D43B0AB2-3B2D-FB4D-8B91-9FC087982810}" sibTransId="{E008DEC5-4FC4-544B-8AE0-8B6383A7FF28}"/>
    <dgm:cxn modelId="{53F453E4-39E3-E045-9943-D761F43D7AC0}" srcId="{5DE31FA9-7B6D-1241-9721-EAC920A807F1}" destId="{0A4B0643-1E48-E344-853C-73CFC4828671}" srcOrd="0" destOrd="0" parTransId="{44041DC7-6D92-FF44-8167-699B97CE54EC}" sibTransId="{5EA6C9BB-FA12-2142-B334-234E490AB12F}"/>
    <dgm:cxn modelId="{79079452-37CA-4D7A-9279-7ED2B49D9684}" type="presOf" srcId="{CBC8C7D5-0239-7C4F-B260-A45976988E70}" destId="{5AF2AC75-7C2E-BA4D-8603-3F55AC08652E}" srcOrd="1" destOrd="0" presId="urn:microsoft.com/office/officeart/2005/8/layout/orgChart1"/>
    <dgm:cxn modelId="{409EE101-7ACE-41B5-8894-1481CFF77B04}" type="presOf" srcId="{2BC8E553-693C-C04B-A062-661A9A35BEFE}" destId="{9961C549-6226-AA4A-A1A2-3D2C119EF746}" srcOrd="1" destOrd="0" presId="urn:microsoft.com/office/officeart/2005/8/layout/orgChart1"/>
    <dgm:cxn modelId="{52A6EE23-C578-4EAA-B97E-2E8DD1B1DD1E}" type="presOf" srcId="{92F6799F-10AD-484D-B6C4-0A0F26ACB6D7}" destId="{5945C245-FFEF-564A-AFE2-0BFB98FF57C9}" srcOrd="0" destOrd="0" presId="urn:microsoft.com/office/officeart/2005/8/layout/orgChart1"/>
    <dgm:cxn modelId="{CF951D00-300F-4240-B86E-0391776BA8F4}" srcId="{37485C7A-85A1-0A47-8F37-03EF5AFDF448}" destId="{B5CFCDA4-15BE-DC41-89EC-F0A2EA0FBA01}" srcOrd="0" destOrd="0" parTransId="{7EF3171D-E8D0-3048-8AF9-1959ECC597FA}" sibTransId="{1BFA70AE-5DCA-0048-A9EB-A3CAF5EA9642}"/>
    <dgm:cxn modelId="{48AAFB7A-03BF-3F45-A8D8-52768EC1DD38}" srcId="{59B79238-8928-344E-97AB-39475F18800A}" destId="{A146BFA0-B596-0747-A338-D46484755520}" srcOrd="2" destOrd="0" parTransId="{9334DBC3-8D38-D841-8D63-A5C72F9298DB}" sibTransId="{C6BC92FB-8A94-1B4F-8316-8C1DB7D608ED}"/>
    <dgm:cxn modelId="{67C6D913-EA5F-7A44-B3FC-3A72107D657C}" srcId="{38D704A2-861D-544C-8501-D68AC21B98C9}" destId="{46F449FA-6763-C94F-806A-0F20E3DE2D15}" srcOrd="1" destOrd="0" parTransId="{E1441097-3FE0-8C4E-B558-71659FFC47D5}" sibTransId="{24EF34F4-6395-004B-A517-E38A2B46A78F}"/>
    <dgm:cxn modelId="{A3D9DEDE-26B7-4646-8DE2-6F7213D0FDD6}" type="presOf" srcId="{0A4B0643-1E48-E344-853C-73CFC4828671}" destId="{25E8B549-0B9E-1347-825F-B72588C846A2}" srcOrd="0" destOrd="0" presId="urn:microsoft.com/office/officeart/2005/8/layout/orgChart1"/>
    <dgm:cxn modelId="{7747D324-AD5B-CE47-81F0-8AD01A732707}" srcId="{0A4B0643-1E48-E344-853C-73CFC4828671}" destId="{38D704A2-861D-544C-8501-D68AC21B98C9}" srcOrd="1" destOrd="0" parTransId="{96FB20F3-8EDB-EA49-8772-7036C1A0EACC}" sibTransId="{B4B38243-F547-ED40-AF5D-153739F1B23D}"/>
    <dgm:cxn modelId="{7EC8C936-2333-4910-BB60-B25B578FCC3C}" type="presOf" srcId="{37485C7A-85A1-0A47-8F37-03EF5AFDF448}" destId="{4E343B44-E2B2-0D43-A86E-97643CCF0055}" srcOrd="0" destOrd="0" presId="urn:microsoft.com/office/officeart/2005/8/layout/orgChart1"/>
    <dgm:cxn modelId="{C19496D4-1871-4BC4-B95B-B993A851A772}" type="presOf" srcId="{466BCDE7-936E-9049-B274-99AFC3C42B79}" destId="{A0C29EA2-488B-974C-BC60-8866EA076DAB}" srcOrd="0" destOrd="0" presId="urn:microsoft.com/office/officeart/2005/8/layout/orgChart1"/>
    <dgm:cxn modelId="{E2621D53-4B5F-49C3-8254-F46A149D5ADA}" type="presOf" srcId="{E1441097-3FE0-8C4E-B558-71659FFC47D5}" destId="{90ED8ECE-A036-0540-AEDD-9F690EC6A78B}" srcOrd="0" destOrd="0" presId="urn:microsoft.com/office/officeart/2005/8/layout/orgChart1"/>
    <dgm:cxn modelId="{C0DF510C-A51A-406C-999E-B7FD0DA7C7FB}" type="presOf" srcId="{13DB7329-159E-794A-945B-70C769CDC896}" destId="{001E8273-47D5-8740-BF6B-391B263B1DC3}" srcOrd="0" destOrd="0" presId="urn:microsoft.com/office/officeart/2005/8/layout/orgChart1"/>
    <dgm:cxn modelId="{70908B50-1C14-44F7-80D4-2B8C3FD70C15}" type="presOf" srcId="{EB71E7BC-1449-1D4D-B0AD-5FE3D8B3A0E7}" destId="{C4CF2E51-72BC-FD40-8361-0334217069BE}" srcOrd="1" destOrd="0" presId="urn:microsoft.com/office/officeart/2005/8/layout/orgChart1"/>
    <dgm:cxn modelId="{89AAA104-22A0-4899-BE8D-E2F386C10DD4}" type="presOf" srcId="{466BCDE7-936E-9049-B274-99AFC3C42B79}" destId="{FF67CFE9-82A8-6F44-BAC1-D4B197153C06}" srcOrd="1" destOrd="0" presId="urn:microsoft.com/office/officeart/2005/8/layout/orgChart1"/>
    <dgm:cxn modelId="{B58C64D6-24CE-40FB-A63F-560BD8681402}" type="presOf" srcId="{EC866C4D-E689-9946-82A8-8E91716A55F7}" destId="{0ED809DA-AE5D-D546-84C3-CB84A1335D15}" srcOrd="1" destOrd="0" presId="urn:microsoft.com/office/officeart/2005/8/layout/orgChart1"/>
    <dgm:cxn modelId="{6E624FC9-A685-0941-96FB-82507D5C9F9B}" srcId="{0A4B0643-1E48-E344-853C-73CFC4828671}" destId="{5A210CE3-E812-7E46-AEF1-A966F42F11F0}" srcOrd="6" destOrd="0" parTransId="{7AF75C91-BFA3-4245-857F-0E6BFBC391AF}" sibTransId="{B2501C2B-7DED-1141-BDF5-6B502BCC825B}"/>
    <dgm:cxn modelId="{F52D06AD-594D-4AC7-AFCC-C95B3F77A518}" type="presOf" srcId="{A96322DF-D836-5B4E-A1F4-0F396C77CFE7}" destId="{85E4F96D-215F-DE4F-8EB7-35A675B30E6F}" srcOrd="0" destOrd="0" presId="urn:microsoft.com/office/officeart/2005/8/layout/orgChart1"/>
    <dgm:cxn modelId="{FAFA07B2-2974-4367-BA75-FDEA27B9691D}" type="presOf" srcId="{B0BF6B57-830D-F540-B010-6B0CDC93BFAB}" destId="{8DB480F8-1824-B44E-A523-E77486546239}" srcOrd="1" destOrd="0" presId="urn:microsoft.com/office/officeart/2005/8/layout/orgChart1"/>
    <dgm:cxn modelId="{D8ABCA8C-8E73-4C28-B60D-F7F0F2F23496}" type="presOf" srcId="{EC845352-956A-AC4A-B179-F04DFC68B72C}" destId="{F847527D-4B11-EA48-A9E2-D05E3888DB05}" srcOrd="0" destOrd="0" presId="urn:microsoft.com/office/officeart/2005/8/layout/orgChart1"/>
    <dgm:cxn modelId="{E05F302E-EE67-41BD-99C5-3AD9C6961BBE}" type="presOf" srcId="{5EE50F1F-867F-0F4A-AF96-0D88F40259CF}" destId="{E00C3F1F-D840-6845-B702-1D9753D840B3}" srcOrd="0" destOrd="0" presId="urn:microsoft.com/office/officeart/2005/8/layout/orgChart1"/>
    <dgm:cxn modelId="{9B9142EB-C1B5-4DDC-948B-21141C344DCD}" type="presOf" srcId="{6F601B0E-C8C1-1745-958A-A43DE6494A5D}" destId="{15EE5078-2568-B249-BB78-D2298E3D8B94}" srcOrd="1" destOrd="0" presId="urn:microsoft.com/office/officeart/2005/8/layout/orgChart1"/>
    <dgm:cxn modelId="{162F15CF-E79D-4930-A208-4C1965268775}" type="presOf" srcId="{B5CFCDA4-15BE-DC41-89EC-F0A2EA0FBA01}" destId="{84EB2A2F-FCEF-4D4D-AB29-4668388C1F0B}" srcOrd="1" destOrd="0" presId="urn:microsoft.com/office/officeart/2005/8/layout/orgChart1"/>
    <dgm:cxn modelId="{6C5857AE-EC97-4755-87B3-912F7BF7293F}" type="presOf" srcId="{A3E8F6B6-60C5-3249-8D6F-2088D1E65B92}" destId="{70B4617C-4D51-164E-AD8B-04E8209528CD}" srcOrd="0" destOrd="0" presId="urn:microsoft.com/office/officeart/2005/8/layout/orgChart1"/>
    <dgm:cxn modelId="{FE261ECA-E3EE-4F5F-9464-1B979EEE0C2F}" type="presOf" srcId="{0A4B0643-1E48-E344-853C-73CFC4828671}" destId="{C6DD908A-DADB-124A-8738-AD5D4F356B42}" srcOrd="1" destOrd="0" presId="urn:microsoft.com/office/officeart/2005/8/layout/orgChart1"/>
    <dgm:cxn modelId="{66EE9D29-073B-4B44-AFAF-AF43D5FB4740}" type="presOf" srcId="{46F449FA-6763-C94F-806A-0F20E3DE2D15}" destId="{EE0F0649-0CA7-084D-B085-43506122A43A}" srcOrd="1" destOrd="0" presId="urn:microsoft.com/office/officeart/2005/8/layout/orgChart1"/>
    <dgm:cxn modelId="{F4535E94-E670-48D0-AC37-D36C7AF74BD7}" type="presOf" srcId="{38D704A2-861D-544C-8501-D68AC21B98C9}" destId="{FB70F415-8A6E-1841-A893-1805CB6B7E6B}" srcOrd="0" destOrd="0" presId="urn:microsoft.com/office/officeart/2005/8/layout/orgChart1"/>
    <dgm:cxn modelId="{C838B4DF-47F4-AF4A-96AE-78366845AB94}" srcId="{0A4B0643-1E48-E344-853C-73CFC4828671}" destId="{2BC8E553-693C-C04B-A062-661A9A35BEFE}" srcOrd="4" destOrd="0" parTransId="{DD07F5A6-8498-1A41-A6CC-CC18EB80ED21}" sibTransId="{B26810CB-5F6C-F94F-9961-BA47BE22831A}"/>
    <dgm:cxn modelId="{63BC68FB-19B0-4085-A223-48C1D96C0B1A}" type="presOf" srcId="{7EF3171D-E8D0-3048-8AF9-1959ECC597FA}" destId="{EFF4528F-788F-684C-8312-4508BCA8BF14}" srcOrd="0" destOrd="0" presId="urn:microsoft.com/office/officeart/2005/8/layout/orgChart1"/>
    <dgm:cxn modelId="{F9D2E25C-8429-4C88-986A-A02A383C1C7A}" type="presOf" srcId="{C1F92CB8-E1DA-2546-98EB-21F8A75C9020}" destId="{DB51B23E-F83E-D44E-A72C-4B8C1E9F264F}" srcOrd="0" destOrd="0" presId="urn:microsoft.com/office/officeart/2005/8/layout/orgChart1"/>
    <dgm:cxn modelId="{B7606E51-2B5F-0741-81A1-0A469AED84D2}" srcId="{59B79238-8928-344E-97AB-39475F18800A}" destId="{466BCDE7-936E-9049-B274-99AFC3C42B79}" srcOrd="3" destOrd="0" parTransId="{53D07AD7-CD17-7342-AEF7-ADC94CAD42C2}" sibTransId="{DD6F5677-2B14-2640-A794-58846DF0F445}"/>
    <dgm:cxn modelId="{C7D6BB87-4758-684D-968C-1EF2A8D15609}" srcId="{2BC8E553-693C-C04B-A062-661A9A35BEFE}" destId="{CF4FC0B1-71CA-6340-86D0-3CE1EDCF6E49}" srcOrd="1" destOrd="0" parTransId="{EC845352-956A-AC4A-B179-F04DFC68B72C}" sibTransId="{5D82AA74-4033-CB47-BF0F-8C3F4D053792}"/>
    <dgm:cxn modelId="{F41E7512-D137-4913-A2F0-53640748B692}" type="presOf" srcId="{38D704A2-861D-544C-8501-D68AC21B98C9}" destId="{5F648150-ED52-F649-B634-FDBF04329E32}" srcOrd="1" destOrd="0" presId="urn:microsoft.com/office/officeart/2005/8/layout/orgChart1"/>
    <dgm:cxn modelId="{8A9FE6B4-9257-4EA4-AE88-B640E97F0798}" type="presOf" srcId="{9334DBC3-8D38-D841-8D63-A5C72F9298DB}" destId="{8F4C7EB4-034C-D648-926D-4C61193812C0}" srcOrd="0" destOrd="0" presId="urn:microsoft.com/office/officeart/2005/8/layout/orgChart1"/>
    <dgm:cxn modelId="{FFA0E636-9BA1-4617-9E21-DA2243133D25}" type="presOf" srcId="{BC81331E-0C7C-F343-9738-9CB1445CCFA8}" destId="{239157F7-3FFD-5D45-91EF-B58B934013FD}" srcOrd="1" destOrd="0" presId="urn:microsoft.com/office/officeart/2005/8/layout/orgChart1"/>
    <dgm:cxn modelId="{BECDD889-A33A-4C99-9829-15D362A904A6}" type="presOf" srcId="{91037A95-5829-B143-A9C4-327F4B7D1BCB}" destId="{A8CDF137-39E6-CD4F-AE25-1BDB72E41364}" srcOrd="1" destOrd="0" presId="urn:microsoft.com/office/officeart/2005/8/layout/orgChart1"/>
    <dgm:cxn modelId="{EB132E62-160B-4056-AC5E-2E3C95AB435C}" type="presOf" srcId="{59B79238-8928-344E-97AB-39475F18800A}" destId="{B05ED227-57EC-1846-8C9B-F4392E13264B}" srcOrd="1" destOrd="0" presId="urn:microsoft.com/office/officeart/2005/8/layout/orgChart1"/>
    <dgm:cxn modelId="{41F401EF-8878-4A07-801B-C298478672B0}" type="presOf" srcId="{ADB456F5-3680-4949-8250-78C5FF74129E}" destId="{7D1646D9-2977-C845-8706-C067681347F6}" srcOrd="1" destOrd="0" presId="urn:microsoft.com/office/officeart/2005/8/layout/orgChart1"/>
    <dgm:cxn modelId="{61BBCA8B-2A7E-440F-A266-508853DA1169}" type="presOf" srcId="{96FB20F3-8EDB-EA49-8772-7036C1A0EACC}" destId="{E008416E-2377-404A-9DFC-7B07D5AC313A}" srcOrd="0" destOrd="0" presId="urn:microsoft.com/office/officeart/2005/8/layout/orgChart1"/>
    <dgm:cxn modelId="{ADFF2E79-BD5C-433D-BF05-CB16FE7103EB}" type="presOf" srcId="{ADB456F5-3680-4949-8250-78C5FF74129E}" destId="{DDA6FCE5-35E9-0347-B842-3E5D78CF448D}" srcOrd="0" destOrd="0" presId="urn:microsoft.com/office/officeart/2005/8/layout/orgChart1"/>
    <dgm:cxn modelId="{E4A10F7D-FEC1-164F-9B2C-AEF38D99B3C9}" srcId="{2BC8E553-693C-C04B-A062-661A9A35BEFE}" destId="{BC81331E-0C7C-F343-9738-9CB1445CCFA8}" srcOrd="2" destOrd="0" parTransId="{01ADE786-36E1-2844-9ABD-48373D379023}" sibTransId="{AB28C23C-693C-124D-8A1D-3F5A8F4941A9}"/>
    <dgm:cxn modelId="{83AAEF21-294F-4A6F-8E74-A832E22DC4F2}" type="presOf" srcId="{A146BFA0-B596-0747-A338-D46484755520}" destId="{B628F043-BDD6-3041-84B3-F76061E9E15E}" srcOrd="1" destOrd="0" presId="urn:microsoft.com/office/officeart/2005/8/layout/orgChart1"/>
    <dgm:cxn modelId="{99D0D5D8-B4F9-46C9-A60D-D837C80F5091}" type="presOf" srcId="{BC81331E-0C7C-F343-9738-9CB1445CCFA8}" destId="{1F90987C-6AD1-2B49-A66C-6C087C94154F}" srcOrd="0" destOrd="0" presId="urn:microsoft.com/office/officeart/2005/8/layout/orgChart1"/>
    <dgm:cxn modelId="{88420287-5EB1-4268-A080-FD6ECA67DA23}" type="presOf" srcId="{214C3A23-6B2D-E446-9C26-A0AC1CD326FD}" destId="{D17C6523-B5E1-814A-B7D6-D56FA4D2A3A6}" srcOrd="1" destOrd="0" presId="urn:microsoft.com/office/officeart/2005/8/layout/orgChart1"/>
    <dgm:cxn modelId="{A5747A8F-485D-2F49-87D6-7D66129A054D}" srcId="{37485C7A-85A1-0A47-8F37-03EF5AFDF448}" destId="{70DF0B8F-38EA-264D-8655-2F260BE46BD7}" srcOrd="2" destOrd="0" parTransId="{A96322DF-D836-5B4E-A1F4-0F396C77CFE7}" sibTransId="{CA72F067-A029-6F43-BEEC-3FFDDA700948}"/>
    <dgm:cxn modelId="{8E79F873-FAEC-4383-AF5E-854C2153126F}" type="presOf" srcId="{214C3A23-6B2D-E446-9C26-A0AC1CD326FD}" destId="{C4392ACB-A85E-8D45-A8C4-F4EEED181657}" srcOrd="0" destOrd="0" presId="urn:microsoft.com/office/officeart/2005/8/layout/orgChart1"/>
    <dgm:cxn modelId="{0D65EAFB-9AF0-4D52-A1F7-AF5F54187E71}" type="presOf" srcId="{70DF0B8F-38EA-264D-8655-2F260BE46BD7}" destId="{DC1DCB71-14B8-4B4A-AE37-74586A5AD3A5}" srcOrd="1" destOrd="0" presId="urn:microsoft.com/office/officeart/2005/8/layout/orgChart1"/>
    <dgm:cxn modelId="{A8679BA4-5CFF-DC47-81C8-78B5E2FA3399}" srcId="{38D704A2-861D-544C-8501-D68AC21B98C9}" destId="{ADB456F5-3680-4949-8250-78C5FF74129E}" srcOrd="0" destOrd="0" parTransId="{53E47B3F-BCB0-F249-B1FB-10ABD0BEC939}" sibTransId="{DFC16089-2CB4-2749-AF6A-2336EAF0D2D6}"/>
    <dgm:cxn modelId="{DCEFAE56-689A-4E48-B58E-312A31055D63}" type="presOf" srcId="{A4BB5FFA-640A-344C-A31F-2E875E644C8F}" destId="{3CBD7510-296E-1A4C-B693-06B3BD73741F}" srcOrd="0" destOrd="0" presId="urn:microsoft.com/office/officeart/2005/8/layout/orgChart1"/>
    <dgm:cxn modelId="{B70FC8B3-04E1-4130-9792-3F94C79E1086}" type="presParOf" srcId="{83880792-9F7D-194F-89D7-66FA8D42E779}" destId="{82C6AFDD-6012-C149-AA09-8C2D6F1F29E7}" srcOrd="0" destOrd="0" presId="urn:microsoft.com/office/officeart/2005/8/layout/orgChart1"/>
    <dgm:cxn modelId="{EF11EC8C-91FC-4F62-9551-3C1C14A6F991}" type="presParOf" srcId="{82C6AFDD-6012-C149-AA09-8C2D6F1F29E7}" destId="{31057ACC-2F90-2042-BFDF-3BDAE384405E}" srcOrd="0" destOrd="0" presId="urn:microsoft.com/office/officeart/2005/8/layout/orgChart1"/>
    <dgm:cxn modelId="{DD678480-C8CE-43EA-87A7-00B516E2EDA4}" type="presParOf" srcId="{31057ACC-2F90-2042-BFDF-3BDAE384405E}" destId="{25E8B549-0B9E-1347-825F-B72588C846A2}" srcOrd="0" destOrd="0" presId="urn:microsoft.com/office/officeart/2005/8/layout/orgChart1"/>
    <dgm:cxn modelId="{080F5E49-99DE-42E3-BDB4-015A86022D3B}" type="presParOf" srcId="{31057ACC-2F90-2042-BFDF-3BDAE384405E}" destId="{C6DD908A-DADB-124A-8738-AD5D4F356B42}" srcOrd="1" destOrd="0" presId="urn:microsoft.com/office/officeart/2005/8/layout/orgChart1"/>
    <dgm:cxn modelId="{207E22F4-B0D6-49B8-9B59-352A62AC789A}" type="presParOf" srcId="{82C6AFDD-6012-C149-AA09-8C2D6F1F29E7}" destId="{0116EA88-26C0-1E49-B331-E393C28E4C4E}" srcOrd="1" destOrd="0" presId="urn:microsoft.com/office/officeart/2005/8/layout/orgChart1"/>
    <dgm:cxn modelId="{827BD990-4C1B-4B16-880A-74378039C7C9}" type="presParOf" srcId="{0116EA88-26C0-1E49-B331-E393C28E4C4E}" destId="{E008416E-2377-404A-9DFC-7B07D5AC313A}" srcOrd="0" destOrd="0" presId="urn:microsoft.com/office/officeart/2005/8/layout/orgChart1"/>
    <dgm:cxn modelId="{E015F478-BBDC-436B-A25A-82E7EEB37EFB}" type="presParOf" srcId="{0116EA88-26C0-1E49-B331-E393C28E4C4E}" destId="{F7B26B67-B13A-974F-BFBF-DEBD63EF576A}" srcOrd="1" destOrd="0" presId="urn:microsoft.com/office/officeart/2005/8/layout/orgChart1"/>
    <dgm:cxn modelId="{9E2CFA89-5222-4E55-917A-FF3031E60B97}" type="presParOf" srcId="{F7B26B67-B13A-974F-BFBF-DEBD63EF576A}" destId="{E5DB67E3-8C2F-5A45-A73C-B426B2D1DF67}" srcOrd="0" destOrd="0" presId="urn:microsoft.com/office/officeart/2005/8/layout/orgChart1"/>
    <dgm:cxn modelId="{F6B86D60-68AC-41D7-95C1-0B2B4DD44867}" type="presParOf" srcId="{E5DB67E3-8C2F-5A45-A73C-B426B2D1DF67}" destId="{FB70F415-8A6E-1841-A893-1805CB6B7E6B}" srcOrd="0" destOrd="0" presId="urn:microsoft.com/office/officeart/2005/8/layout/orgChart1"/>
    <dgm:cxn modelId="{E5D1D483-19AE-48AC-9C89-CDED2A3DE62E}" type="presParOf" srcId="{E5DB67E3-8C2F-5A45-A73C-B426B2D1DF67}" destId="{5F648150-ED52-F649-B634-FDBF04329E32}" srcOrd="1" destOrd="0" presId="urn:microsoft.com/office/officeart/2005/8/layout/orgChart1"/>
    <dgm:cxn modelId="{840C488D-655B-4791-8D3D-0A49D13216DF}" type="presParOf" srcId="{F7B26B67-B13A-974F-BFBF-DEBD63EF576A}" destId="{E045E53A-823E-7A4E-B615-CD92148B6171}" srcOrd="1" destOrd="0" presId="urn:microsoft.com/office/officeart/2005/8/layout/orgChart1"/>
    <dgm:cxn modelId="{7DC0AFF0-6AE5-4860-81A2-22C2FD7A0DEE}" type="presParOf" srcId="{E045E53A-823E-7A4E-B615-CD92148B6171}" destId="{10F12E52-01CF-FE4F-9441-0EFB92712392}" srcOrd="0" destOrd="0" presId="urn:microsoft.com/office/officeart/2005/8/layout/orgChart1"/>
    <dgm:cxn modelId="{D83B9E6A-90C9-49E0-A97F-4D0566E1543B}" type="presParOf" srcId="{E045E53A-823E-7A4E-B615-CD92148B6171}" destId="{A571677D-E6BD-2646-9273-65276BE5F9A8}" srcOrd="1" destOrd="0" presId="urn:microsoft.com/office/officeart/2005/8/layout/orgChart1"/>
    <dgm:cxn modelId="{32733A2C-6C64-4CAB-83B6-9255642B0168}" type="presParOf" srcId="{A571677D-E6BD-2646-9273-65276BE5F9A8}" destId="{105CFAC4-B359-7C4A-8BDE-B53DC6932D26}" srcOrd="0" destOrd="0" presId="urn:microsoft.com/office/officeart/2005/8/layout/orgChart1"/>
    <dgm:cxn modelId="{24CB5F6B-B34E-43BB-B3F8-952480AADFF7}" type="presParOf" srcId="{105CFAC4-B359-7C4A-8BDE-B53DC6932D26}" destId="{DDA6FCE5-35E9-0347-B842-3E5D78CF448D}" srcOrd="0" destOrd="0" presId="urn:microsoft.com/office/officeart/2005/8/layout/orgChart1"/>
    <dgm:cxn modelId="{28E8FEA7-B306-4E94-AFFA-56B50590DD0E}" type="presParOf" srcId="{105CFAC4-B359-7C4A-8BDE-B53DC6932D26}" destId="{7D1646D9-2977-C845-8706-C067681347F6}" srcOrd="1" destOrd="0" presId="urn:microsoft.com/office/officeart/2005/8/layout/orgChart1"/>
    <dgm:cxn modelId="{0A5487BB-8DFE-47A1-A743-3B14F5AB9C80}" type="presParOf" srcId="{A571677D-E6BD-2646-9273-65276BE5F9A8}" destId="{F5792088-652D-7449-8F92-24CA6177A2F0}" srcOrd="1" destOrd="0" presId="urn:microsoft.com/office/officeart/2005/8/layout/orgChart1"/>
    <dgm:cxn modelId="{59D3CF4A-0FA3-4A40-9996-FF44277F109E}" type="presParOf" srcId="{A571677D-E6BD-2646-9273-65276BE5F9A8}" destId="{5E1F8DCC-0B19-D340-A0E2-42A4ACC87956}" srcOrd="2" destOrd="0" presId="urn:microsoft.com/office/officeart/2005/8/layout/orgChart1"/>
    <dgm:cxn modelId="{6293E126-E502-47F1-9314-D9C9C050DC55}" type="presParOf" srcId="{E045E53A-823E-7A4E-B615-CD92148B6171}" destId="{90ED8ECE-A036-0540-AEDD-9F690EC6A78B}" srcOrd="2" destOrd="0" presId="urn:microsoft.com/office/officeart/2005/8/layout/orgChart1"/>
    <dgm:cxn modelId="{58E67FE2-1CF9-46E0-A556-06A417741653}" type="presParOf" srcId="{E045E53A-823E-7A4E-B615-CD92148B6171}" destId="{4693A5FB-E695-E349-B9E7-4BB0D961744E}" srcOrd="3" destOrd="0" presId="urn:microsoft.com/office/officeart/2005/8/layout/orgChart1"/>
    <dgm:cxn modelId="{959D98EB-B089-4D4A-9C0C-9C744E9A1CBE}" type="presParOf" srcId="{4693A5FB-E695-E349-B9E7-4BB0D961744E}" destId="{8027A463-46DF-8F4B-BC99-BA8C33FA9B89}" srcOrd="0" destOrd="0" presId="urn:microsoft.com/office/officeart/2005/8/layout/orgChart1"/>
    <dgm:cxn modelId="{C7990460-2503-4E93-9131-DE87B787F5DD}" type="presParOf" srcId="{8027A463-46DF-8F4B-BC99-BA8C33FA9B89}" destId="{3F1EB2B3-2E9A-4447-BEFF-F2A9FA3305C2}" srcOrd="0" destOrd="0" presId="urn:microsoft.com/office/officeart/2005/8/layout/orgChart1"/>
    <dgm:cxn modelId="{E8A386C9-67FE-4E12-B501-300DDCE45DD1}" type="presParOf" srcId="{8027A463-46DF-8F4B-BC99-BA8C33FA9B89}" destId="{EE0F0649-0CA7-084D-B085-43506122A43A}" srcOrd="1" destOrd="0" presId="urn:microsoft.com/office/officeart/2005/8/layout/orgChart1"/>
    <dgm:cxn modelId="{6C8BD489-8FE0-42B1-9E6C-A77C4EE9BDCF}" type="presParOf" srcId="{4693A5FB-E695-E349-B9E7-4BB0D961744E}" destId="{7300AAFF-CECD-2942-BDD4-838F074274B7}" srcOrd="1" destOrd="0" presId="urn:microsoft.com/office/officeart/2005/8/layout/orgChart1"/>
    <dgm:cxn modelId="{CB318B7A-E486-4B6D-8B1F-E9D596DB4B1E}" type="presParOf" srcId="{4693A5FB-E695-E349-B9E7-4BB0D961744E}" destId="{96EE9A56-A30D-684A-852B-22509B54C4E8}" srcOrd="2" destOrd="0" presId="urn:microsoft.com/office/officeart/2005/8/layout/orgChart1"/>
    <dgm:cxn modelId="{587015E8-873F-47EF-82A4-3714E7B47F13}" type="presParOf" srcId="{E045E53A-823E-7A4E-B615-CD92148B6171}" destId="{9ADFB9C8-2EC6-7D45-877D-D10E26F86A86}" srcOrd="4" destOrd="0" presId="urn:microsoft.com/office/officeart/2005/8/layout/orgChart1"/>
    <dgm:cxn modelId="{6244DC55-134A-4689-870B-D7CF8C983D98}" type="presParOf" srcId="{E045E53A-823E-7A4E-B615-CD92148B6171}" destId="{31D02285-8078-C344-924E-BCD78C30CC88}" srcOrd="5" destOrd="0" presId="urn:microsoft.com/office/officeart/2005/8/layout/orgChart1"/>
    <dgm:cxn modelId="{4418F5CE-64D6-4A7E-A9D2-D783A3A41909}" type="presParOf" srcId="{31D02285-8078-C344-924E-BCD78C30CC88}" destId="{FA145671-61BB-A84E-A6F9-6B8228603D7B}" srcOrd="0" destOrd="0" presId="urn:microsoft.com/office/officeart/2005/8/layout/orgChart1"/>
    <dgm:cxn modelId="{E8E5E54C-A697-4E1D-92BE-CBE7D1BEEF60}" type="presParOf" srcId="{FA145671-61BB-A84E-A6F9-6B8228603D7B}" destId="{857EE995-A8C6-9443-9B83-F9DC1EF26BD7}" srcOrd="0" destOrd="0" presId="urn:microsoft.com/office/officeart/2005/8/layout/orgChart1"/>
    <dgm:cxn modelId="{3BD0C876-9E76-46A8-B7CF-286D0484E65D}" type="presParOf" srcId="{FA145671-61BB-A84E-A6F9-6B8228603D7B}" destId="{5AF2AC75-7C2E-BA4D-8603-3F55AC08652E}" srcOrd="1" destOrd="0" presId="urn:microsoft.com/office/officeart/2005/8/layout/orgChart1"/>
    <dgm:cxn modelId="{C3BAAC7A-8377-468D-8A87-747CDF29A10A}" type="presParOf" srcId="{31D02285-8078-C344-924E-BCD78C30CC88}" destId="{879AEB16-714C-2643-9256-5C94A5FDAE44}" srcOrd="1" destOrd="0" presId="urn:microsoft.com/office/officeart/2005/8/layout/orgChart1"/>
    <dgm:cxn modelId="{5288C8ED-1B95-469A-B921-3E76357BDDCD}" type="presParOf" srcId="{31D02285-8078-C344-924E-BCD78C30CC88}" destId="{1CF18B15-76CC-FE43-B152-FF352402D096}" srcOrd="2" destOrd="0" presId="urn:microsoft.com/office/officeart/2005/8/layout/orgChart1"/>
    <dgm:cxn modelId="{FA70F4A9-8C05-4D5D-85CC-484D377E6E44}" type="presParOf" srcId="{E045E53A-823E-7A4E-B615-CD92148B6171}" destId="{5945C245-FFEF-564A-AFE2-0BFB98FF57C9}" srcOrd="6" destOrd="0" presId="urn:microsoft.com/office/officeart/2005/8/layout/orgChart1"/>
    <dgm:cxn modelId="{2FB884FC-0A08-4CCC-9737-E9CF3C7BF6C6}" type="presParOf" srcId="{E045E53A-823E-7A4E-B615-CD92148B6171}" destId="{B02852DD-5A48-D048-B122-4F308E520132}" srcOrd="7" destOrd="0" presId="urn:microsoft.com/office/officeart/2005/8/layout/orgChart1"/>
    <dgm:cxn modelId="{F2B699D7-9F17-4774-AF9B-4A47856FFF6C}" type="presParOf" srcId="{B02852DD-5A48-D048-B122-4F308E520132}" destId="{10456711-02A5-384F-A756-40BEE1331F0E}" srcOrd="0" destOrd="0" presId="urn:microsoft.com/office/officeart/2005/8/layout/orgChart1"/>
    <dgm:cxn modelId="{EA8DDD76-9552-458D-ADF2-57A52799BE6D}" type="presParOf" srcId="{10456711-02A5-384F-A756-40BEE1331F0E}" destId="{AD2FA4E1-BF83-E647-8F5B-868C01E79AF1}" srcOrd="0" destOrd="0" presId="urn:microsoft.com/office/officeart/2005/8/layout/orgChart1"/>
    <dgm:cxn modelId="{E4D13D07-6803-4142-BE8D-B7C8F5F68A04}" type="presParOf" srcId="{10456711-02A5-384F-A756-40BEE1331F0E}" destId="{5853B267-31BF-C541-B338-6DB29D79CFA1}" srcOrd="1" destOrd="0" presId="urn:microsoft.com/office/officeart/2005/8/layout/orgChart1"/>
    <dgm:cxn modelId="{B572BF2B-52EF-45BF-B997-325C58F8C341}" type="presParOf" srcId="{B02852DD-5A48-D048-B122-4F308E520132}" destId="{2EAD3A45-DCF0-6B48-AB41-960D018CC4AC}" srcOrd="1" destOrd="0" presId="urn:microsoft.com/office/officeart/2005/8/layout/orgChart1"/>
    <dgm:cxn modelId="{9F525B41-1C46-4A2E-8D61-E3B981E99866}" type="presParOf" srcId="{B02852DD-5A48-D048-B122-4F308E520132}" destId="{AD3734A2-93B6-9A4C-AE4B-101FEC0459B2}" srcOrd="2" destOrd="0" presId="urn:microsoft.com/office/officeart/2005/8/layout/orgChart1"/>
    <dgm:cxn modelId="{EBECC734-71B2-4982-8082-BF9BD965C89D}" type="presParOf" srcId="{F7B26B67-B13A-974F-BFBF-DEBD63EF576A}" destId="{F4A9910E-8C5B-C343-B5A6-4A58AF6D39E3}" srcOrd="2" destOrd="0" presId="urn:microsoft.com/office/officeart/2005/8/layout/orgChart1"/>
    <dgm:cxn modelId="{B09363C4-B70C-4F12-B838-A0CAAC928AC0}" type="presParOf" srcId="{0116EA88-26C0-1E49-B331-E393C28E4C4E}" destId="{3B928895-E016-BA44-80D5-AFB3BBF73017}" srcOrd="2" destOrd="0" presId="urn:microsoft.com/office/officeart/2005/8/layout/orgChart1"/>
    <dgm:cxn modelId="{1D6BE0FF-C04C-48D5-9FD7-8D365A3E62CD}" type="presParOf" srcId="{0116EA88-26C0-1E49-B331-E393C28E4C4E}" destId="{2ADE5CF2-69D5-E847-A5B1-5DBE334732ED}" srcOrd="3" destOrd="0" presId="urn:microsoft.com/office/officeart/2005/8/layout/orgChart1"/>
    <dgm:cxn modelId="{FD200507-4CC3-4771-A787-2B547B967325}" type="presParOf" srcId="{2ADE5CF2-69D5-E847-A5B1-5DBE334732ED}" destId="{08BD0D92-DCBF-984A-9BC7-20B522D907E3}" srcOrd="0" destOrd="0" presId="urn:microsoft.com/office/officeart/2005/8/layout/orgChart1"/>
    <dgm:cxn modelId="{65433C15-77E9-409E-B244-5CB58B2EA5FD}" type="presParOf" srcId="{08BD0D92-DCBF-984A-9BC7-20B522D907E3}" destId="{2E66C444-3953-A94B-A1EA-3987EA147667}" srcOrd="0" destOrd="0" presId="urn:microsoft.com/office/officeart/2005/8/layout/orgChart1"/>
    <dgm:cxn modelId="{87444BCD-7F3B-4A4E-A699-AAC92F399E9D}" type="presParOf" srcId="{08BD0D92-DCBF-984A-9BC7-20B522D907E3}" destId="{A8CDF137-39E6-CD4F-AE25-1BDB72E41364}" srcOrd="1" destOrd="0" presId="urn:microsoft.com/office/officeart/2005/8/layout/orgChart1"/>
    <dgm:cxn modelId="{DC121058-0C78-4633-BBDE-E78229CA8D54}" type="presParOf" srcId="{2ADE5CF2-69D5-E847-A5B1-5DBE334732ED}" destId="{17F7510A-F214-364F-9854-B2BE35F26986}" srcOrd="1" destOrd="0" presId="urn:microsoft.com/office/officeart/2005/8/layout/orgChart1"/>
    <dgm:cxn modelId="{C1511070-0BD8-47AF-B9F9-02A49C86FDED}" type="presParOf" srcId="{17F7510A-F214-364F-9854-B2BE35F26986}" destId="{D449C307-B002-5D43-9617-F416E9673B74}" srcOrd="0" destOrd="0" presId="urn:microsoft.com/office/officeart/2005/8/layout/orgChart1"/>
    <dgm:cxn modelId="{FCCAE3C8-78CA-48DC-BD36-CB499773B801}" type="presParOf" srcId="{17F7510A-F214-364F-9854-B2BE35F26986}" destId="{0847A979-972B-A742-8303-FAC66E861835}" srcOrd="1" destOrd="0" presId="urn:microsoft.com/office/officeart/2005/8/layout/orgChart1"/>
    <dgm:cxn modelId="{2640EA41-57AF-486A-8629-8E532460C6D0}" type="presParOf" srcId="{0847A979-972B-A742-8303-FAC66E861835}" destId="{BAE39674-F5AD-AE40-9532-EF3544B091AB}" srcOrd="0" destOrd="0" presId="urn:microsoft.com/office/officeart/2005/8/layout/orgChart1"/>
    <dgm:cxn modelId="{DA7D1FE4-190F-4E20-9396-90D3164AD862}" type="presParOf" srcId="{BAE39674-F5AD-AE40-9532-EF3544B091AB}" destId="{C4392ACB-A85E-8D45-A8C4-F4EEED181657}" srcOrd="0" destOrd="0" presId="urn:microsoft.com/office/officeart/2005/8/layout/orgChart1"/>
    <dgm:cxn modelId="{21385A4A-1D04-434A-93D4-90548A873989}" type="presParOf" srcId="{BAE39674-F5AD-AE40-9532-EF3544B091AB}" destId="{D17C6523-B5E1-814A-B7D6-D56FA4D2A3A6}" srcOrd="1" destOrd="0" presId="urn:microsoft.com/office/officeart/2005/8/layout/orgChart1"/>
    <dgm:cxn modelId="{8B69A0C6-F545-4FEA-8E90-B99584A5096D}" type="presParOf" srcId="{0847A979-972B-A742-8303-FAC66E861835}" destId="{EFFF30BA-FA4E-4F47-A796-13942155855D}" srcOrd="1" destOrd="0" presId="urn:microsoft.com/office/officeart/2005/8/layout/orgChart1"/>
    <dgm:cxn modelId="{8C961D24-D2BF-495A-A4A2-EA69405D5707}" type="presParOf" srcId="{0847A979-972B-A742-8303-FAC66E861835}" destId="{7E043BD5-ABAF-864A-8F0A-DA92AD8580B2}" srcOrd="2" destOrd="0" presId="urn:microsoft.com/office/officeart/2005/8/layout/orgChart1"/>
    <dgm:cxn modelId="{735165F9-98A4-4E19-8D43-E34AB7E2B654}" type="presParOf" srcId="{17F7510A-F214-364F-9854-B2BE35F26986}" destId="{DB51B23E-F83E-D44E-A72C-4B8C1E9F264F}" srcOrd="2" destOrd="0" presId="urn:microsoft.com/office/officeart/2005/8/layout/orgChart1"/>
    <dgm:cxn modelId="{165061E9-640B-4ACB-9E0B-FC18CBCB8457}" type="presParOf" srcId="{17F7510A-F214-364F-9854-B2BE35F26986}" destId="{3EFD8999-24C5-CE41-B869-BFFEAE627DB1}" srcOrd="3" destOrd="0" presId="urn:microsoft.com/office/officeart/2005/8/layout/orgChart1"/>
    <dgm:cxn modelId="{915D9B7D-6B38-43A4-91A4-0D438FFB96E1}" type="presParOf" srcId="{3EFD8999-24C5-CE41-B869-BFFEAE627DB1}" destId="{7E73801B-FD40-3941-8E36-4987B02D998E}" srcOrd="0" destOrd="0" presId="urn:microsoft.com/office/officeart/2005/8/layout/orgChart1"/>
    <dgm:cxn modelId="{F0F9113B-B794-4206-A7AE-9C60F16D5A59}" type="presParOf" srcId="{7E73801B-FD40-3941-8E36-4987B02D998E}" destId="{E00C3F1F-D840-6845-B702-1D9753D840B3}" srcOrd="0" destOrd="0" presId="urn:microsoft.com/office/officeart/2005/8/layout/orgChart1"/>
    <dgm:cxn modelId="{DDAAD415-DBEF-47E4-89C6-DC2532FA69B3}" type="presParOf" srcId="{7E73801B-FD40-3941-8E36-4987B02D998E}" destId="{4778A83F-5F35-B84D-A400-F622B2FBF8B1}" srcOrd="1" destOrd="0" presId="urn:microsoft.com/office/officeart/2005/8/layout/orgChart1"/>
    <dgm:cxn modelId="{2B7A13CC-DD33-42EF-9DD7-672F8724DF35}" type="presParOf" srcId="{3EFD8999-24C5-CE41-B869-BFFEAE627DB1}" destId="{7E2DEC33-6332-DE44-8ED7-AA90D9EE1C9B}" srcOrd="1" destOrd="0" presId="urn:microsoft.com/office/officeart/2005/8/layout/orgChart1"/>
    <dgm:cxn modelId="{E7D8DB51-617B-4A9D-BAA8-CAD0EB048ED1}" type="presParOf" srcId="{3EFD8999-24C5-CE41-B869-BFFEAE627DB1}" destId="{2747FFC5-A21A-0244-9AC3-54605B9A54D8}" srcOrd="2" destOrd="0" presId="urn:microsoft.com/office/officeart/2005/8/layout/orgChart1"/>
    <dgm:cxn modelId="{A6EF3044-602D-4801-8E97-453846A24E70}" type="presParOf" srcId="{17F7510A-F214-364F-9854-B2BE35F26986}" destId="{385A250E-82E0-0646-83B4-0BDCDD7E67E7}" srcOrd="4" destOrd="0" presId="urn:microsoft.com/office/officeart/2005/8/layout/orgChart1"/>
    <dgm:cxn modelId="{806C0033-C624-49A6-98D0-18766C62E9EA}" type="presParOf" srcId="{17F7510A-F214-364F-9854-B2BE35F26986}" destId="{92894817-A90C-9C47-92B2-E1866DB6D2D3}" srcOrd="5" destOrd="0" presId="urn:microsoft.com/office/officeart/2005/8/layout/orgChart1"/>
    <dgm:cxn modelId="{44F18970-0FF7-466D-9E8C-C8CF18D687EA}" type="presParOf" srcId="{92894817-A90C-9C47-92B2-E1866DB6D2D3}" destId="{F0E3DD77-0726-7642-BC18-E45C19B5E623}" srcOrd="0" destOrd="0" presId="urn:microsoft.com/office/officeart/2005/8/layout/orgChart1"/>
    <dgm:cxn modelId="{073722E7-8EFC-4868-BA74-CA9B45A953B6}" type="presParOf" srcId="{F0E3DD77-0726-7642-BC18-E45C19B5E623}" destId="{2A075624-6345-7A48-8B0C-C80FEE48745D}" srcOrd="0" destOrd="0" presId="urn:microsoft.com/office/officeart/2005/8/layout/orgChart1"/>
    <dgm:cxn modelId="{EEC13EEA-0ED8-42F7-991A-52476FE97198}" type="presParOf" srcId="{F0E3DD77-0726-7642-BC18-E45C19B5E623}" destId="{8DB480F8-1824-B44E-A523-E77486546239}" srcOrd="1" destOrd="0" presId="urn:microsoft.com/office/officeart/2005/8/layout/orgChart1"/>
    <dgm:cxn modelId="{49A28F1F-AE9F-41A6-A65A-02C42D3EE0D7}" type="presParOf" srcId="{92894817-A90C-9C47-92B2-E1866DB6D2D3}" destId="{CD322870-4FC5-4343-AD6C-A704A4F7407F}" srcOrd="1" destOrd="0" presId="urn:microsoft.com/office/officeart/2005/8/layout/orgChart1"/>
    <dgm:cxn modelId="{46C6FA7E-7433-4677-B141-B8F0F2A84661}" type="presParOf" srcId="{92894817-A90C-9C47-92B2-E1866DB6D2D3}" destId="{36B3A03D-55D0-EF48-86F3-A1A25BD1BE2E}" srcOrd="2" destOrd="0" presId="urn:microsoft.com/office/officeart/2005/8/layout/orgChart1"/>
    <dgm:cxn modelId="{74D88278-F2D6-4E2B-A2DD-AD62E1DF1ED2}" type="presParOf" srcId="{2ADE5CF2-69D5-E847-A5B1-5DBE334732ED}" destId="{E75EB300-46FA-064C-89A0-5767FC00F3E5}" srcOrd="2" destOrd="0" presId="urn:microsoft.com/office/officeart/2005/8/layout/orgChart1"/>
    <dgm:cxn modelId="{62CA866E-4AE3-445A-8D39-C5A04FE2C18D}" type="presParOf" srcId="{0116EA88-26C0-1E49-B331-E393C28E4C4E}" destId="{B039B3E6-0626-A344-BB17-DB1D9543FF8E}" srcOrd="4" destOrd="0" presId="urn:microsoft.com/office/officeart/2005/8/layout/orgChart1"/>
    <dgm:cxn modelId="{CBAA566E-F981-400D-9FEA-87680639FEE3}" type="presParOf" srcId="{0116EA88-26C0-1E49-B331-E393C28E4C4E}" destId="{84381CF6-1D0C-DE4B-8368-756E1EF8783F}" srcOrd="5" destOrd="0" presId="urn:microsoft.com/office/officeart/2005/8/layout/orgChart1"/>
    <dgm:cxn modelId="{5A3F4B15-80CD-4386-8FEB-672C4A04AD5B}" type="presParOf" srcId="{84381CF6-1D0C-DE4B-8368-756E1EF8783F}" destId="{6C956453-2FA2-4245-A07C-46B15C6F550A}" srcOrd="0" destOrd="0" presId="urn:microsoft.com/office/officeart/2005/8/layout/orgChart1"/>
    <dgm:cxn modelId="{76ECB773-81F3-4BE0-85FF-AE387037076D}" type="presParOf" srcId="{6C956453-2FA2-4245-A07C-46B15C6F550A}" destId="{1DACAB9D-CD0A-E84F-8DA6-A58BECC1BCA0}" srcOrd="0" destOrd="0" presId="urn:microsoft.com/office/officeart/2005/8/layout/orgChart1"/>
    <dgm:cxn modelId="{16195820-C916-4D4A-A524-1A973D01D2A4}" type="presParOf" srcId="{6C956453-2FA2-4245-A07C-46B15C6F550A}" destId="{B05ED227-57EC-1846-8C9B-F4392E13264B}" srcOrd="1" destOrd="0" presId="urn:microsoft.com/office/officeart/2005/8/layout/orgChart1"/>
    <dgm:cxn modelId="{5F75A65F-726C-41F0-A0BC-E3F0AEBB9493}" type="presParOf" srcId="{84381CF6-1D0C-DE4B-8368-756E1EF8783F}" destId="{B0AC6917-6303-E245-9D5A-AF44AA72F6FB}" srcOrd="1" destOrd="0" presId="urn:microsoft.com/office/officeart/2005/8/layout/orgChart1"/>
    <dgm:cxn modelId="{88028E8D-A726-47BF-BD4E-FFF4700B4D4F}" type="presParOf" srcId="{B0AC6917-6303-E245-9D5A-AF44AA72F6FB}" destId="{197E84DD-B48B-8748-99D3-06E1B47C2264}" srcOrd="0" destOrd="0" presId="urn:microsoft.com/office/officeart/2005/8/layout/orgChart1"/>
    <dgm:cxn modelId="{BA562C3C-08BB-4677-AEEA-CEB3ECEA072C}" type="presParOf" srcId="{B0AC6917-6303-E245-9D5A-AF44AA72F6FB}" destId="{EACD415B-A14F-F146-8721-ABD23593F46B}" srcOrd="1" destOrd="0" presId="urn:microsoft.com/office/officeart/2005/8/layout/orgChart1"/>
    <dgm:cxn modelId="{3EDAA165-56F1-4001-801C-2A489A7FBB30}" type="presParOf" srcId="{EACD415B-A14F-F146-8721-ABD23593F46B}" destId="{96F7A6A4-4385-064E-B885-4574311E689D}" srcOrd="0" destOrd="0" presId="urn:microsoft.com/office/officeart/2005/8/layout/orgChart1"/>
    <dgm:cxn modelId="{066452AB-9189-43B4-B8E4-07B5F8C759DC}" type="presParOf" srcId="{96F7A6A4-4385-064E-B885-4574311E689D}" destId="{362F417D-702D-6F41-BB65-CEB311BC5B01}" srcOrd="0" destOrd="0" presId="urn:microsoft.com/office/officeart/2005/8/layout/orgChart1"/>
    <dgm:cxn modelId="{0B2C93F0-F50B-4329-9517-1BDD51D36177}" type="presParOf" srcId="{96F7A6A4-4385-064E-B885-4574311E689D}" destId="{4EBC486B-BF33-ED47-AB3D-F7D7E5E2D20E}" srcOrd="1" destOrd="0" presId="urn:microsoft.com/office/officeart/2005/8/layout/orgChart1"/>
    <dgm:cxn modelId="{E81EE76B-E58D-4BCC-A6C5-50B19D9C45FA}" type="presParOf" srcId="{EACD415B-A14F-F146-8721-ABD23593F46B}" destId="{CE03FA2B-8FF2-B84E-A9A7-CD09D9508088}" srcOrd="1" destOrd="0" presId="urn:microsoft.com/office/officeart/2005/8/layout/orgChart1"/>
    <dgm:cxn modelId="{008F38DB-A87E-4B55-8843-533D0812CB19}" type="presParOf" srcId="{EACD415B-A14F-F146-8721-ABD23593F46B}" destId="{4D92E681-635A-ED44-9F76-2FD2891A8F0B}" srcOrd="2" destOrd="0" presId="urn:microsoft.com/office/officeart/2005/8/layout/orgChart1"/>
    <dgm:cxn modelId="{CB9AC90A-98D5-4828-8125-D3A49A995179}" type="presParOf" srcId="{B0AC6917-6303-E245-9D5A-AF44AA72F6FB}" destId="{1552CDB9-0ED4-E646-9A1D-AFA561A3E0A6}" srcOrd="2" destOrd="0" presId="urn:microsoft.com/office/officeart/2005/8/layout/orgChart1"/>
    <dgm:cxn modelId="{ED259062-2EF6-4839-956E-C4A20487987C}" type="presParOf" srcId="{B0AC6917-6303-E245-9D5A-AF44AA72F6FB}" destId="{1452777A-8BAA-E44A-8866-587E545EF253}" srcOrd="3" destOrd="0" presId="urn:microsoft.com/office/officeart/2005/8/layout/orgChart1"/>
    <dgm:cxn modelId="{38E6819D-EA61-4763-B397-BB027B4C099E}" type="presParOf" srcId="{1452777A-8BAA-E44A-8866-587E545EF253}" destId="{C194D22C-CB6E-F94C-91A6-5CC98655EAB3}" srcOrd="0" destOrd="0" presId="urn:microsoft.com/office/officeart/2005/8/layout/orgChart1"/>
    <dgm:cxn modelId="{97F0D58A-C697-4B2E-BF95-AF3A3CF770DF}" type="presParOf" srcId="{C194D22C-CB6E-F94C-91A6-5CC98655EAB3}" destId="{3CBD7510-296E-1A4C-B693-06B3BD73741F}" srcOrd="0" destOrd="0" presId="urn:microsoft.com/office/officeart/2005/8/layout/orgChart1"/>
    <dgm:cxn modelId="{F3BE7A04-E136-4BFA-85B4-D068EDE1D74C}" type="presParOf" srcId="{C194D22C-CB6E-F94C-91A6-5CC98655EAB3}" destId="{007C0576-51DC-2247-9902-7EE0DA8A5D17}" srcOrd="1" destOrd="0" presId="urn:microsoft.com/office/officeart/2005/8/layout/orgChart1"/>
    <dgm:cxn modelId="{1853EBF2-B3FC-414D-8730-1600F64A845A}" type="presParOf" srcId="{1452777A-8BAA-E44A-8866-587E545EF253}" destId="{CC869B14-D860-9B4D-A3FE-2CD18D0E291C}" srcOrd="1" destOrd="0" presId="urn:microsoft.com/office/officeart/2005/8/layout/orgChart1"/>
    <dgm:cxn modelId="{FCA8CB08-0794-4C99-A9BE-D88EB4BEFA32}" type="presParOf" srcId="{1452777A-8BAA-E44A-8866-587E545EF253}" destId="{CA0FCE27-8B6F-9C4A-86AA-3C47E2F0551D}" srcOrd="2" destOrd="0" presId="urn:microsoft.com/office/officeart/2005/8/layout/orgChart1"/>
    <dgm:cxn modelId="{C4578DDC-BDDE-4D98-BEDD-8F77415771C5}" type="presParOf" srcId="{B0AC6917-6303-E245-9D5A-AF44AA72F6FB}" destId="{8F4C7EB4-034C-D648-926D-4C61193812C0}" srcOrd="4" destOrd="0" presId="urn:microsoft.com/office/officeart/2005/8/layout/orgChart1"/>
    <dgm:cxn modelId="{A9A59C62-D71E-4824-A440-BF3D5B5D6C18}" type="presParOf" srcId="{B0AC6917-6303-E245-9D5A-AF44AA72F6FB}" destId="{7B6CBA55-67BA-7046-8808-00D5DC4C6B61}" srcOrd="5" destOrd="0" presId="urn:microsoft.com/office/officeart/2005/8/layout/orgChart1"/>
    <dgm:cxn modelId="{9BD65CE1-4294-43B4-9437-237D97811FAA}" type="presParOf" srcId="{7B6CBA55-67BA-7046-8808-00D5DC4C6B61}" destId="{DF0D24DA-27FD-6A47-A8A1-852A8D674779}" srcOrd="0" destOrd="0" presId="urn:microsoft.com/office/officeart/2005/8/layout/orgChart1"/>
    <dgm:cxn modelId="{B7F64780-80DC-4C15-9FEE-27BA0FEC2159}" type="presParOf" srcId="{DF0D24DA-27FD-6A47-A8A1-852A8D674779}" destId="{1A965FC7-3B3F-8B45-A93F-0284B2345A5C}" srcOrd="0" destOrd="0" presId="urn:microsoft.com/office/officeart/2005/8/layout/orgChart1"/>
    <dgm:cxn modelId="{90012B2E-F122-43CE-A523-533F2B09B174}" type="presParOf" srcId="{DF0D24DA-27FD-6A47-A8A1-852A8D674779}" destId="{B628F043-BDD6-3041-84B3-F76061E9E15E}" srcOrd="1" destOrd="0" presId="urn:microsoft.com/office/officeart/2005/8/layout/orgChart1"/>
    <dgm:cxn modelId="{8C3B6326-4593-4C63-B659-A415F1F1AE6A}" type="presParOf" srcId="{7B6CBA55-67BA-7046-8808-00D5DC4C6B61}" destId="{A1484F64-7D89-CF4C-AC61-16EE8F3A919E}" srcOrd="1" destOrd="0" presId="urn:microsoft.com/office/officeart/2005/8/layout/orgChart1"/>
    <dgm:cxn modelId="{D28670DC-D7AD-42DB-B677-FC57DF34A37C}" type="presParOf" srcId="{7B6CBA55-67BA-7046-8808-00D5DC4C6B61}" destId="{E81D2406-0F59-0343-9980-526AF0828C70}" srcOrd="2" destOrd="0" presId="urn:microsoft.com/office/officeart/2005/8/layout/orgChart1"/>
    <dgm:cxn modelId="{27D8C17F-E30F-4E1B-B9CD-DF83377FAE04}" type="presParOf" srcId="{B0AC6917-6303-E245-9D5A-AF44AA72F6FB}" destId="{6F3B2558-EEE5-5B44-81FA-E178983DFA7D}" srcOrd="6" destOrd="0" presId="urn:microsoft.com/office/officeart/2005/8/layout/orgChart1"/>
    <dgm:cxn modelId="{01839429-2425-4317-94E9-3FB2D259BAD7}" type="presParOf" srcId="{B0AC6917-6303-E245-9D5A-AF44AA72F6FB}" destId="{DFF5D420-581D-1E4A-9B45-34596E82539C}" srcOrd="7" destOrd="0" presId="urn:microsoft.com/office/officeart/2005/8/layout/orgChart1"/>
    <dgm:cxn modelId="{EBC2CED6-94C0-4E2E-9BEE-1D3D540D6C03}" type="presParOf" srcId="{DFF5D420-581D-1E4A-9B45-34596E82539C}" destId="{3E609485-BA23-6148-A349-765476E9D885}" srcOrd="0" destOrd="0" presId="urn:microsoft.com/office/officeart/2005/8/layout/orgChart1"/>
    <dgm:cxn modelId="{9831D7EF-67F7-4FC7-8FB1-77455D15EA7D}" type="presParOf" srcId="{3E609485-BA23-6148-A349-765476E9D885}" destId="{A0C29EA2-488B-974C-BC60-8866EA076DAB}" srcOrd="0" destOrd="0" presId="urn:microsoft.com/office/officeart/2005/8/layout/orgChart1"/>
    <dgm:cxn modelId="{A8A92006-8A45-4982-95E4-C229ABAED14C}" type="presParOf" srcId="{3E609485-BA23-6148-A349-765476E9D885}" destId="{FF67CFE9-82A8-6F44-BAC1-D4B197153C06}" srcOrd="1" destOrd="0" presId="urn:microsoft.com/office/officeart/2005/8/layout/orgChart1"/>
    <dgm:cxn modelId="{752D6029-935F-4CD1-98BF-D53340F66E70}" type="presParOf" srcId="{DFF5D420-581D-1E4A-9B45-34596E82539C}" destId="{8DEDA750-4152-994F-B1B3-B6507F0B6F37}" srcOrd="1" destOrd="0" presId="urn:microsoft.com/office/officeart/2005/8/layout/orgChart1"/>
    <dgm:cxn modelId="{7AA3110B-C384-4AC5-A4EA-47F753ACE666}" type="presParOf" srcId="{DFF5D420-581D-1E4A-9B45-34596E82539C}" destId="{2827163C-4165-C547-ACA2-E54BBABBDDE6}" srcOrd="2" destOrd="0" presId="urn:microsoft.com/office/officeart/2005/8/layout/orgChart1"/>
    <dgm:cxn modelId="{7DD760B6-8C8A-43D8-8BB9-C87574D879CF}" type="presParOf" srcId="{84381CF6-1D0C-DE4B-8368-756E1EF8783F}" destId="{C24F355A-0712-0044-B669-50BE3504A9C5}" srcOrd="2" destOrd="0" presId="urn:microsoft.com/office/officeart/2005/8/layout/orgChart1"/>
    <dgm:cxn modelId="{90AA2FD2-22E9-43A1-B6E3-F9E1C9515DD9}" type="presParOf" srcId="{0116EA88-26C0-1E49-B331-E393C28E4C4E}" destId="{55A671BE-327E-8740-B5EB-CC2570093B37}" srcOrd="6" destOrd="0" presId="urn:microsoft.com/office/officeart/2005/8/layout/orgChart1"/>
    <dgm:cxn modelId="{9359F2F6-4D0B-4297-8A6D-5D70A8781432}" type="presParOf" srcId="{0116EA88-26C0-1E49-B331-E393C28E4C4E}" destId="{4C010DC8-5DF0-B744-8AAD-94C8501D3144}" srcOrd="7" destOrd="0" presId="urn:microsoft.com/office/officeart/2005/8/layout/orgChart1"/>
    <dgm:cxn modelId="{BE90CE0B-CE3F-4804-8A7B-3C4DD6D18F6B}" type="presParOf" srcId="{4C010DC8-5DF0-B744-8AAD-94C8501D3144}" destId="{98891006-5263-BB43-8400-D4375ECEACA0}" srcOrd="0" destOrd="0" presId="urn:microsoft.com/office/officeart/2005/8/layout/orgChart1"/>
    <dgm:cxn modelId="{A0A8FF2C-1CB9-4299-8E2E-BFE3D9833F90}" type="presParOf" srcId="{98891006-5263-BB43-8400-D4375ECEACA0}" destId="{B1F3CDC6-FD77-584C-916E-9590F83FF5DA}" srcOrd="0" destOrd="0" presId="urn:microsoft.com/office/officeart/2005/8/layout/orgChart1"/>
    <dgm:cxn modelId="{C09D8992-9E60-4025-A7B1-4A4EDCF07449}" type="presParOf" srcId="{98891006-5263-BB43-8400-D4375ECEACA0}" destId="{9961C549-6226-AA4A-A1A2-3D2C119EF746}" srcOrd="1" destOrd="0" presId="urn:microsoft.com/office/officeart/2005/8/layout/orgChart1"/>
    <dgm:cxn modelId="{BBEEC5AB-55C3-4568-BBCE-A8AE7D296FF2}" type="presParOf" srcId="{4C010DC8-5DF0-B744-8AAD-94C8501D3144}" destId="{68646FFA-EEF4-0B4E-BE78-0B9614A390F6}" srcOrd="1" destOrd="0" presId="urn:microsoft.com/office/officeart/2005/8/layout/orgChart1"/>
    <dgm:cxn modelId="{D41A5B5D-720E-41D0-B10D-02A1CE21AEE3}" type="presParOf" srcId="{68646FFA-EEF4-0B4E-BE78-0B9614A390F6}" destId="{CF9B7BC7-8B9E-E640-B874-FEC57FBB0C37}" srcOrd="0" destOrd="0" presId="urn:microsoft.com/office/officeart/2005/8/layout/orgChart1"/>
    <dgm:cxn modelId="{F565C381-6CE6-498D-B895-D0E4DD2DBB9C}" type="presParOf" srcId="{68646FFA-EEF4-0B4E-BE78-0B9614A390F6}" destId="{015FFB5D-DD4B-5140-BC30-DE9EEDA04FCF}" srcOrd="1" destOrd="0" presId="urn:microsoft.com/office/officeart/2005/8/layout/orgChart1"/>
    <dgm:cxn modelId="{A6B6229A-1389-44A5-89A9-B174905F3631}" type="presParOf" srcId="{015FFB5D-DD4B-5140-BC30-DE9EEDA04FCF}" destId="{23EC7A0C-102A-6A4B-AFAA-9A6AC73F710A}" srcOrd="0" destOrd="0" presId="urn:microsoft.com/office/officeart/2005/8/layout/orgChart1"/>
    <dgm:cxn modelId="{B22854D4-894C-4C64-A5AF-F6BFBB56E6B5}" type="presParOf" srcId="{23EC7A0C-102A-6A4B-AFAA-9A6AC73F710A}" destId="{9FC4585A-184E-A64E-BBBB-28D48911A24D}" srcOrd="0" destOrd="0" presId="urn:microsoft.com/office/officeart/2005/8/layout/orgChart1"/>
    <dgm:cxn modelId="{CE7189C2-C013-48A2-9867-A93B8DF10897}" type="presParOf" srcId="{23EC7A0C-102A-6A4B-AFAA-9A6AC73F710A}" destId="{0ED809DA-AE5D-D546-84C3-CB84A1335D15}" srcOrd="1" destOrd="0" presId="urn:microsoft.com/office/officeart/2005/8/layout/orgChart1"/>
    <dgm:cxn modelId="{830D8FC2-6E20-4582-85A7-134445173453}" type="presParOf" srcId="{015FFB5D-DD4B-5140-BC30-DE9EEDA04FCF}" destId="{0B2FA33C-B289-0445-BFA6-2BF07011AE48}" srcOrd="1" destOrd="0" presId="urn:microsoft.com/office/officeart/2005/8/layout/orgChart1"/>
    <dgm:cxn modelId="{39BAEB96-9554-4808-B0A2-F0C98FC66200}" type="presParOf" srcId="{015FFB5D-DD4B-5140-BC30-DE9EEDA04FCF}" destId="{BBD4416A-1B32-CB44-BF0C-2282BEED657C}" srcOrd="2" destOrd="0" presId="urn:microsoft.com/office/officeart/2005/8/layout/orgChart1"/>
    <dgm:cxn modelId="{100C9B85-7B29-4829-B9E5-E686E416018F}" type="presParOf" srcId="{68646FFA-EEF4-0B4E-BE78-0B9614A390F6}" destId="{F847527D-4B11-EA48-A9E2-D05E3888DB05}" srcOrd="2" destOrd="0" presId="urn:microsoft.com/office/officeart/2005/8/layout/orgChart1"/>
    <dgm:cxn modelId="{70DD3421-0805-49D4-8EF0-839C80598FD4}" type="presParOf" srcId="{68646FFA-EEF4-0B4E-BE78-0B9614A390F6}" destId="{4A619452-A0A2-2D42-B3D2-795ECD5AB85F}" srcOrd="3" destOrd="0" presId="urn:microsoft.com/office/officeart/2005/8/layout/orgChart1"/>
    <dgm:cxn modelId="{69242812-0108-41B3-9DB4-A8BE36B6FD0C}" type="presParOf" srcId="{4A619452-A0A2-2D42-B3D2-795ECD5AB85F}" destId="{C5A0590C-9126-D644-8E61-1FE63065E24C}" srcOrd="0" destOrd="0" presId="urn:microsoft.com/office/officeart/2005/8/layout/orgChart1"/>
    <dgm:cxn modelId="{F0826F26-D580-4BE1-B84B-39D195EE249E}" type="presParOf" srcId="{C5A0590C-9126-D644-8E61-1FE63065E24C}" destId="{AC13B299-E8F2-1144-BCA4-870133E4664D}" srcOrd="0" destOrd="0" presId="urn:microsoft.com/office/officeart/2005/8/layout/orgChart1"/>
    <dgm:cxn modelId="{AA0EF27E-60E2-4A68-A769-5A5E9CBF77AC}" type="presParOf" srcId="{C5A0590C-9126-D644-8E61-1FE63065E24C}" destId="{72B11619-7D61-6345-82E3-318265A5D676}" srcOrd="1" destOrd="0" presId="urn:microsoft.com/office/officeart/2005/8/layout/orgChart1"/>
    <dgm:cxn modelId="{B5A25F45-A3EC-44B2-80CA-C105E3D796F6}" type="presParOf" srcId="{4A619452-A0A2-2D42-B3D2-795ECD5AB85F}" destId="{ADEC8F60-5BD1-6048-95FF-DE4F1985F0E0}" srcOrd="1" destOrd="0" presId="urn:microsoft.com/office/officeart/2005/8/layout/orgChart1"/>
    <dgm:cxn modelId="{DD112BB5-AABB-470F-8055-5A00A634F706}" type="presParOf" srcId="{4A619452-A0A2-2D42-B3D2-795ECD5AB85F}" destId="{AF67BAB3-DF09-594D-8281-A6D2C7F2523D}" srcOrd="2" destOrd="0" presId="urn:microsoft.com/office/officeart/2005/8/layout/orgChart1"/>
    <dgm:cxn modelId="{63F35E3E-F25E-4281-B7C8-5E7F75FEFDF7}" type="presParOf" srcId="{68646FFA-EEF4-0B4E-BE78-0B9614A390F6}" destId="{300E9A73-44C5-DE46-99FA-38513C267516}" srcOrd="4" destOrd="0" presId="urn:microsoft.com/office/officeart/2005/8/layout/orgChart1"/>
    <dgm:cxn modelId="{6CA2A618-8BD8-447C-ADAC-0EBA085844EC}" type="presParOf" srcId="{68646FFA-EEF4-0B4E-BE78-0B9614A390F6}" destId="{58235FEB-8BC1-DE4D-8C76-1B37EED6CEC4}" srcOrd="5" destOrd="0" presId="urn:microsoft.com/office/officeart/2005/8/layout/orgChart1"/>
    <dgm:cxn modelId="{52FD0BFB-B93A-461C-9150-F2CD4CD09662}" type="presParOf" srcId="{58235FEB-8BC1-DE4D-8C76-1B37EED6CEC4}" destId="{D053C608-514A-A545-ABDC-67FB8BC08EC5}" srcOrd="0" destOrd="0" presId="urn:microsoft.com/office/officeart/2005/8/layout/orgChart1"/>
    <dgm:cxn modelId="{4BA81749-83B1-4926-874E-32775BA78E0F}" type="presParOf" srcId="{D053C608-514A-A545-ABDC-67FB8BC08EC5}" destId="{1F90987C-6AD1-2B49-A66C-6C087C94154F}" srcOrd="0" destOrd="0" presId="urn:microsoft.com/office/officeart/2005/8/layout/orgChart1"/>
    <dgm:cxn modelId="{38E766BF-EB98-422B-835B-09CE8764B0ED}" type="presParOf" srcId="{D053C608-514A-A545-ABDC-67FB8BC08EC5}" destId="{239157F7-3FFD-5D45-91EF-B58B934013FD}" srcOrd="1" destOrd="0" presId="urn:microsoft.com/office/officeart/2005/8/layout/orgChart1"/>
    <dgm:cxn modelId="{FF4348A9-2CEF-4EA1-8CB1-3A9F797BDC0A}" type="presParOf" srcId="{58235FEB-8BC1-DE4D-8C76-1B37EED6CEC4}" destId="{3701F617-FD25-1F40-9442-F970DB10F367}" srcOrd="1" destOrd="0" presId="urn:microsoft.com/office/officeart/2005/8/layout/orgChart1"/>
    <dgm:cxn modelId="{E4C36C64-5AE5-4BB5-8613-21CB59C41DFF}" type="presParOf" srcId="{58235FEB-8BC1-DE4D-8C76-1B37EED6CEC4}" destId="{9E1847A2-42A8-8A44-A70D-04270A86D8FE}" srcOrd="2" destOrd="0" presId="urn:microsoft.com/office/officeart/2005/8/layout/orgChart1"/>
    <dgm:cxn modelId="{136EAC44-C85C-455C-86BB-08C690ECB1DC}" type="presParOf" srcId="{4C010DC8-5DF0-B744-8AAD-94C8501D3144}" destId="{E6478DDD-3976-A649-BFBC-12CD2FC9B480}" srcOrd="2" destOrd="0" presId="urn:microsoft.com/office/officeart/2005/8/layout/orgChart1"/>
    <dgm:cxn modelId="{E20B646D-E2AE-4F5D-8C2B-E50BD7929B5F}" type="presParOf" srcId="{0116EA88-26C0-1E49-B331-E393C28E4C4E}" destId="{CB724A09-0DEC-D449-991B-59FD04355DCF}" srcOrd="8" destOrd="0" presId="urn:microsoft.com/office/officeart/2005/8/layout/orgChart1"/>
    <dgm:cxn modelId="{C47ADFD9-75E2-4A3B-A770-29CC8E6D0F21}" type="presParOf" srcId="{0116EA88-26C0-1E49-B331-E393C28E4C4E}" destId="{1D0C6602-BC38-6847-88CE-16CE934839DD}" srcOrd="9" destOrd="0" presId="urn:microsoft.com/office/officeart/2005/8/layout/orgChart1"/>
    <dgm:cxn modelId="{373963DD-C8D2-40CD-83AC-7EFAF0AEF2FA}" type="presParOf" srcId="{1D0C6602-BC38-6847-88CE-16CE934839DD}" destId="{981C3807-1BDD-6746-9E5B-E0B9B5E37074}" srcOrd="0" destOrd="0" presId="urn:microsoft.com/office/officeart/2005/8/layout/orgChart1"/>
    <dgm:cxn modelId="{6701AB28-380A-4E80-A70A-783B2F4178BD}" type="presParOf" srcId="{981C3807-1BDD-6746-9E5B-E0B9B5E37074}" destId="{4E343B44-E2B2-0D43-A86E-97643CCF0055}" srcOrd="0" destOrd="0" presId="urn:microsoft.com/office/officeart/2005/8/layout/orgChart1"/>
    <dgm:cxn modelId="{9A17BD49-EDC2-4C3E-A1DE-0782879148E0}" type="presParOf" srcId="{981C3807-1BDD-6746-9E5B-E0B9B5E37074}" destId="{DD4D6676-25DF-E74D-888C-F7F68CDE741F}" srcOrd="1" destOrd="0" presId="urn:microsoft.com/office/officeart/2005/8/layout/orgChart1"/>
    <dgm:cxn modelId="{29AB4202-2227-421D-A5DF-057509C16CB9}" type="presParOf" srcId="{1D0C6602-BC38-6847-88CE-16CE934839DD}" destId="{1E359E3F-E2D8-204C-8738-8E632951CB28}" srcOrd="1" destOrd="0" presId="urn:microsoft.com/office/officeart/2005/8/layout/orgChart1"/>
    <dgm:cxn modelId="{7E053C2F-5132-41FA-AE37-0DFA981186EF}" type="presParOf" srcId="{1E359E3F-E2D8-204C-8738-8E632951CB28}" destId="{EFF4528F-788F-684C-8312-4508BCA8BF14}" srcOrd="0" destOrd="0" presId="urn:microsoft.com/office/officeart/2005/8/layout/orgChart1"/>
    <dgm:cxn modelId="{B825E945-5F69-4CC9-9338-C70B46519CF2}" type="presParOf" srcId="{1E359E3F-E2D8-204C-8738-8E632951CB28}" destId="{A15F1532-1F45-5A4C-BA45-2BC42C106CE5}" srcOrd="1" destOrd="0" presId="urn:microsoft.com/office/officeart/2005/8/layout/orgChart1"/>
    <dgm:cxn modelId="{51955E33-35B2-425E-8A78-9625E9E53D9A}" type="presParOf" srcId="{A15F1532-1F45-5A4C-BA45-2BC42C106CE5}" destId="{E27D1D19-C4DD-B94E-B85D-2BD68174B4DF}" srcOrd="0" destOrd="0" presId="urn:microsoft.com/office/officeart/2005/8/layout/orgChart1"/>
    <dgm:cxn modelId="{A7FFE7BB-D121-4CC9-8D34-5EFDC444F280}" type="presParOf" srcId="{E27D1D19-C4DD-B94E-B85D-2BD68174B4DF}" destId="{F0F659F3-44B0-8D42-ABE9-DEDFADAA32AD}" srcOrd="0" destOrd="0" presId="urn:microsoft.com/office/officeart/2005/8/layout/orgChart1"/>
    <dgm:cxn modelId="{FA69A8BE-0016-4AEB-9936-AAE8B39BD9C4}" type="presParOf" srcId="{E27D1D19-C4DD-B94E-B85D-2BD68174B4DF}" destId="{84EB2A2F-FCEF-4D4D-AB29-4668388C1F0B}" srcOrd="1" destOrd="0" presId="urn:microsoft.com/office/officeart/2005/8/layout/orgChart1"/>
    <dgm:cxn modelId="{6902CB36-7077-43A8-B0B9-C64B39E1A426}" type="presParOf" srcId="{A15F1532-1F45-5A4C-BA45-2BC42C106CE5}" destId="{5685460A-ED02-1144-9895-D7E99993F65C}" srcOrd="1" destOrd="0" presId="urn:microsoft.com/office/officeart/2005/8/layout/orgChart1"/>
    <dgm:cxn modelId="{A3A270B7-C43B-4773-9CB4-E0C84499786B}" type="presParOf" srcId="{A15F1532-1F45-5A4C-BA45-2BC42C106CE5}" destId="{9A655669-8B3F-6142-B471-396C1127E622}" srcOrd="2" destOrd="0" presId="urn:microsoft.com/office/officeart/2005/8/layout/orgChart1"/>
    <dgm:cxn modelId="{42C24CA7-242F-42E9-A85B-B2E7733AA3C2}" type="presParOf" srcId="{1E359E3F-E2D8-204C-8738-8E632951CB28}" destId="{70B4617C-4D51-164E-AD8B-04E8209528CD}" srcOrd="2" destOrd="0" presId="urn:microsoft.com/office/officeart/2005/8/layout/orgChart1"/>
    <dgm:cxn modelId="{9C8D7169-285A-408E-A388-48A90A364601}" type="presParOf" srcId="{1E359E3F-E2D8-204C-8738-8E632951CB28}" destId="{896E7A47-5059-434D-BC73-BD87D258348F}" srcOrd="3" destOrd="0" presId="urn:microsoft.com/office/officeart/2005/8/layout/orgChart1"/>
    <dgm:cxn modelId="{2C3EFCD1-BC9D-45DB-9FF3-1D8DF33E58F1}" type="presParOf" srcId="{896E7A47-5059-434D-BC73-BD87D258348F}" destId="{CF933B4E-822D-0448-A40F-0CD6ACCFE2EF}" srcOrd="0" destOrd="0" presId="urn:microsoft.com/office/officeart/2005/8/layout/orgChart1"/>
    <dgm:cxn modelId="{0049B35A-3171-444A-94A3-EF55093F7990}" type="presParOf" srcId="{CF933B4E-822D-0448-A40F-0CD6ACCFE2EF}" destId="{E83520AC-7A21-674E-AF5B-E96802AC5DAF}" srcOrd="0" destOrd="0" presId="urn:microsoft.com/office/officeart/2005/8/layout/orgChart1"/>
    <dgm:cxn modelId="{DB1AE006-9742-41D7-A4D1-62D9B4D80823}" type="presParOf" srcId="{CF933B4E-822D-0448-A40F-0CD6ACCFE2EF}" destId="{15EE5078-2568-B249-BB78-D2298E3D8B94}" srcOrd="1" destOrd="0" presId="urn:microsoft.com/office/officeart/2005/8/layout/orgChart1"/>
    <dgm:cxn modelId="{2B756B9C-31C5-499B-8444-80B52979D1E3}" type="presParOf" srcId="{896E7A47-5059-434D-BC73-BD87D258348F}" destId="{2CC960A8-4706-6644-983C-789BE415C761}" srcOrd="1" destOrd="0" presId="urn:microsoft.com/office/officeart/2005/8/layout/orgChart1"/>
    <dgm:cxn modelId="{990ADB69-C572-40E0-8E06-3195CBBC2AC4}" type="presParOf" srcId="{896E7A47-5059-434D-BC73-BD87D258348F}" destId="{365AF13A-2FA7-E047-89C6-1A9CF572E876}" srcOrd="2" destOrd="0" presId="urn:microsoft.com/office/officeart/2005/8/layout/orgChart1"/>
    <dgm:cxn modelId="{FA3A0CBC-9C51-49A3-891C-E97A0291BE7C}" type="presParOf" srcId="{1E359E3F-E2D8-204C-8738-8E632951CB28}" destId="{85E4F96D-215F-DE4F-8EB7-35A675B30E6F}" srcOrd="4" destOrd="0" presId="urn:microsoft.com/office/officeart/2005/8/layout/orgChart1"/>
    <dgm:cxn modelId="{82068069-B8DE-403C-8127-E28850F78684}" type="presParOf" srcId="{1E359E3F-E2D8-204C-8738-8E632951CB28}" destId="{8612C524-8BA8-9A46-B1FE-872E58E220CE}" srcOrd="5" destOrd="0" presId="urn:microsoft.com/office/officeart/2005/8/layout/orgChart1"/>
    <dgm:cxn modelId="{0BFB3BA3-50AE-429B-BF8D-CA0D54A47DF1}" type="presParOf" srcId="{8612C524-8BA8-9A46-B1FE-872E58E220CE}" destId="{36DC2CE2-86A0-124E-B308-355CF5B420CC}" srcOrd="0" destOrd="0" presId="urn:microsoft.com/office/officeart/2005/8/layout/orgChart1"/>
    <dgm:cxn modelId="{42B4ED7C-7649-45F5-8EC2-A02EA9602EE0}" type="presParOf" srcId="{36DC2CE2-86A0-124E-B308-355CF5B420CC}" destId="{2872021F-A77B-914A-B311-788121F2F266}" srcOrd="0" destOrd="0" presId="urn:microsoft.com/office/officeart/2005/8/layout/orgChart1"/>
    <dgm:cxn modelId="{AB7590C4-8D80-41BC-BFC8-8F1E8D1AF0C4}" type="presParOf" srcId="{36DC2CE2-86A0-124E-B308-355CF5B420CC}" destId="{DC1DCB71-14B8-4B4A-AE37-74586A5AD3A5}" srcOrd="1" destOrd="0" presId="urn:microsoft.com/office/officeart/2005/8/layout/orgChart1"/>
    <dgm:cxn modelId="{B27F1908-1985-4F11-B743-2AD99833620B}" type="presParOf" srcId="{8612C524-8BA8-9A46-B1FE-872E58E220CE}" destId="{55B30B65-D5AC-BE48-8CBC-976942B9BC68}" srcOrd="1" destOrd="0" presId="urn:microsoft.com/office/officeart/2005/8/layout/orgChart1"/>
    <dgm:cxn modelId="{D8EBB6A9-A2B2-4BA9-A6BA-0AD421912DCF}" type="presParOf" srcId="{8612C524-8BA8-9A46-B1FE-872E58E220CE}" destId="{336ADB51-8A18-1A40-986D-8ABC5E36B68B}" srcOrd="2" destOrd="0" presId="urn:microsoft.com/office/officeart/2005/8/layout/orgChart1"/>
    <dgm:cxn modelId="{4206577D-7DCA-4C68-B11B-D59C4A5B80FB}" type="presParOf" srcId="{1D0C6602-BC38-6847-88CE-16CE934839DD}" destId="{0EC8F577-5A7B-104B-93D4-024C87ABE7DE}" srcOrd="2" destOrd="0" presId="urn:microsoft.com/office/officeart/2005/8/layout/orgChart1"/>
    <dgm:cxn modelId="{4DD9C6AE-5785-4643-B470-D74CDE934424}" type="presParOf" srcId="{0116EA88-26C0-1E49-B331-E393C28E4C4E}" destId="{DEF3AC8D-66C6-2844-A52D-1BB5BFD29693}" srcOrd="10" destOrd="0" presId="urn:microsoft.com/office/officeart/2005/8/layout/orgChart1"/>
    <dgm:cxn modelId="{7EC0CA02-D141-409E-B739-D251878A991A}" type="presParOf" srcId="{0116EA88-26C0-1E49-B331-E393C28E4C4E}" destId="{53B6503B-88AA-C446-9EB8-9ECFFE89B833}" srcOrd="11" destOrd="0" presId="urn:microsoft.com/office/officeart/2005/8/layout/orgChart1"/>
    <dgm:cxn modelId="{CEA12B3A-906E-4B22-B71C-4929BCBCECE9}" type="presParOf" srcId="{53B6503B-88AA-C446-9EB8-9ECFFE89B833}" destId="{925CE9D3-51FB-DB42-ACBC-7584A5BBA39F}" srcOrd="0" destOrd="0" presId="urn:microsoft.com/office/officeart/2005/8/layout/orgChart1"/>
    <dgm:cxn modelId="{B9396715-1841-4E17-8B7E-5D54B689EA6B}" type="presParOf" srcId="{925CE9D3-51FB-DB42-ACBC-7584A5BBA39F}" destId="{FD387BF3-25F7-9940-AE73-C227225437B9}" srcOrd="0" destOrd="0" presId="urn:microsoft.com/office/officeart/2005/8/layout/orgChart1"/>
    <dgm:cxn modelId="{1CD85A65-1297-463C-9167-4303BBE9BAD3}" type="presParOf" srcId="{925CE9D3-51FB-DB42-ACBC-7584A5BBA39F}" destId="{D936B792-6ECE-6B4F-9951-9BDDBC3B46DD}" srcOrd="1" destOrd="0" presId="urn:microsoft.com/office/officeart/2005/8/layout/orgChart1"/>
    <dgm:cxn modelId="{C79E5105-63BC-4AEB-ADDB-2D60A8CA9A9B}" type="presParOf" srcId="{53B6503B-88AA-C446-9EB8-9ECFFE89B833}" destId="{5CA058BD-BE86-3048-BCF1-B441930F6B59}" srcOrd="1" destOrd="0" presId="urn:microsoft.com/office/officeart/2005/8/layout/orgChart1"/>
    <dgm:cxn modelId="{1EA40189-9DDC-4B6E-A154-6499B33B3696}" type="presParOf" srcId="{53B6503B-88AA-C446-9EB8-9ECFFE89B833}" destId="{D25134C3-8CCC-F54A-B1AD-48B4A6DB6A6B}" srcOrd="2" destOrd="0" presId="urn:microsoft.com/office/officeart/2005/8/layout/orgChart1"/>
    <dgm:cxn modelId="{32B1D188-8FDC-48F5-9109-C339EF36ECFA}" type="presParOf" srcId="{82C6AFDD-6012-C149-AA09-8C2D6F1F29E7}" destId="{582F4FC6-F55C-FC48-B2AD-C2DD9EBA8988}" srcOrd="2" destOrd="0" presId="urn:microsoft.com/office/officeart/2005/8/layout/orgChart1"/>
    <dgm:cxn modelId="{C61554DD-10FD-40B8-BB6E-F4F3BCED953E}" type="presParOf" srcId="{582F4FC6-F55C-FC48-B2AD-C2DD9EBA8988}" destId="{001E8273-47D5-8740-BF6B-391B263B1DC3}" srcOrd="0" destOrd="0" presId="urn:microsoft.com/office/officeart/2005/8/layout/orgChart1"/>
    <dgm:cxn modelId="{5108B910-BE06-4E59-917D-302B3B7757F6}" type="presParOf" srcId="{582F4FC6-F55C-FC48-B2AD-C2DD9EBA8988}" destId="{ABE308E2-9630-0145-BEF4-545D9BEB6EF8}" srcOrd="1" destOrd="0" presId="urn:microsoft.com/office/officeart/2005/8/layout/orgChart1"/>
    <dgm:cxn modelId="{B1D76487-89C8-436C-B513-D964361F0A6D}" type="presParOf" srcId="{ABE308E2-9630-0145-BEF4-545D9BEB6EF8}" destId="{C6568204-9773-9E45-AED3-0BD80A2B9839}" srcOrd="0" destOrd="0" presId="urn:microsoft.com/office/officeart/2005/8/layout/orgChart1"/>
    <dgm:cxn modelId="{75E64D36-CC3D-41D4-96E5-72329ADD774E}" type="presParOf" srcId="{C6568204-9773-9E45-AED3-0BD80A2B9839}" destId="{6280D049-0D97-724D-B7CC-1A844EAEFD6B}" srcOrd="0" destOrd="0" presId="urn:microsoft.com/office/officeart/2005/8/layout/orgChart1"/>
    <dgm:cxn modelId="{662E3923-C302-4B03-A9A3-A4BC51972DA0}" type="presParOf" srcId="{C6568204-9773-9E45-AED3-0BD80A2B9839}" destId="{C4CF2E51-72BC-FD40-8361-0334217069BE}" srcOrd="1" destOrd="0" presId="urn:microsoft.com/office/officeart/2005/8/layout/orgChart1"/>
    <dgm:cxn modelId="{2DEE7F41-DA31-447E-A941-6636381A158C}" type="presParOf" srcId="{ABE308E2-9630-0145-BEF4-545D9BEB6EF8}" destId="{846824A4-71D8-C849-8258-74A91D39682B}" srcOrd="1" destOrd="0" presId="urn:microsoft.com/office/officeart/2005/8/layout/orgChart1"/>
    <dgm:cxn modelId="{EAA027BF-ABA3-44C3-981B-6F694089C12E}" type="presParOf" srcId="{ABE308E2-9630-0145-BEF4-545D9BEB6EF8}" destId="{42BEE6DE-9323-0E41-8CD4-717D3650774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76FAAD-51F3-4AFD-99A4-695C7D7A49A6}">
      <dsp:nvSpPr>
        <dsp:cNvPr id="0" name=""/>
        <dsp:cNvSpPr/>
      </dsp:nvSpPr>
      <dsp:spPr>
        <a:xfrm>
          <a:off x="11804" y="579620"/>
          <a:ext cx="1325659" cy="1847197"/>
        </a:xfrm>
        <a:prstGeom prst="roundRect">
          <a:avLst>
            <a:gd name="adj" fmla="val 10000"/>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TW" sz="1800" b="1" kern="1200" dirty="0">
              <a:latin typeface="+mj-lt"/>
              <a:ea typeface="標楷體" panose="03000509000000000000" pitchFamily="65" charset="-120"/>
            </a:rPr>
            <a:t>Equipment IOQ</a:t>
          </a:r>
        </a:p>
        <a:p>
          <a:pPr lvl="0" algn="ctr" defTabSz="800100">
            <a:lnSpc>
              <a:spcPct val="90000"/>
            </a:lnSpc>
            <a:spcBef>
              <a:spcPct val="0"/>
            </a:spcBef>
            <a:spcAft>
              <a:spcPct val="35000"/>
            </a:spcAft>
          </a:pPr>
          <a:r>
            <a:rPr lang="en-US" sz="1200" b="1" kern="1200" dirty="0">
              <a:latin typeface="+mj-lt"/>
              <a:ea typeface="標楷體" panose="03000509000000000000" pitchFamily="65" charset="-120"/>
            </a:rPr>
            <a:t>3Q2018–1Q2019</a:t>
          </a:r>
        </a:p>
      </dsp:txBody>
      <dsp:txXfrm>
        <a:off x="50631" y="618447"/>
        <a:ext cx="1248005" cy="1769543"/>
      </dsp:txXfrm>
    </dsp:sp>
    <dsp:sp modelId="{4E48132F-A887-41A5-84A3-87D11814A414}">
      <dsp:nvSpPr>
        <dsp:cNvPr id="0" name=""/>
        <dsp:cNvSpPr/>
      </dsp:nvSpPr>
      <dsp:spPr>
        <a:xfrm>
          <a:off x="1457453" y="1354432"/>
          <a:ext cx="254378" cy="297574"/>
        </a:xfrm>
        <a:prstGeom prst="righ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1457453" y="1413947"/>
        <a:ext cx="178065" cy="178544"/>
      </dsp:txXfrm>
    </dsp:sp>
    <dsp:sp modelId="{966DEA35-3818-4F6E-AB77-30D2B148E7DB}">
      <dsp:nvSpPr>
        <dsp:cNvPr id="0" name=""/>
        <dsp:cNvSpPr/>
      </dsp:nvSpPr>
      <dsp:spPr>
        <a:xfrm>
          <a:off x="1817422" y="579620"/>
          <a:ext cx="1373307" cy="1847197"/>
        </a:xfrm>
        <a:prstGeom prst="roundRect">
          <a:avLst>
            <a:gd name="adj" fmla="val 10000"/>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TW" sz="1800" b="1" kern="1200" dirty="0">
              <a:latin typeface="+mj-lt"/>
              <a:ea typeface="標楷體" panose="03000509000000000000" pitchFamily="65" charset="-120"/>
            </a:rPr>
            <a:t>PD/Tech Transfer from Wuxi</a:t>
          </a:r>
        </a:p>
        <a:p>
          <a:pPr lvl="0" algn="ctr" defTabSz="800100">
            <a:lnSpc>
              <a:spcPct val="90000"/>
            </a:lnSpc>
            <a:spcBef>
              <a:spcPct val="0"/>
            </a:spcBef>
            <a:spcAft>
              <a:spcPct val="35000"/>
            </a:spcAft>
          </a:pPr>
          <a:r>
            <a:rPr lang="en-US" sz="1200" b="1" kern="1200" dirty="0">
              <a:latin typeface="+mj-lt"/>
              <a:ea typeface="標楷體" panose="03000509000000000000" pitchFamily="65" charset="-120"/>
            </a:rPr>
            <a:t>3Q2018–2Q2019 </a:t>
          </a:r>
        </a:p>
      </dsp:txBody>
      <dsp:txXfrm>
        <a:off x="1857645" y="619843"/>
        <a:ext cx="1292861" cy="1766751"/>
      </dsp:txXfrm>
    </dsp:sp>
    <dsp:sp modelId="{BFEE9ADB-8E92-416E-A096-53C0EB4F67F5}">
      <dsp:nvSpPr>
        <dsp:cNvPr id="0" name=""/>
        <dsp:cNvSpPr/>
      </dsp:nvSpPr>
      <dsp:spPr>
        <a:xfrm>
          <a:off x="3310719" y="1354432"/>
          <a:ext cx="254378" cy="297574"/>
        </a:xfrm>
        <a:prstGeom prst="righ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3310719" y="1413947"/>
        <a:ext cx="178065" cy="178544"/>
      </dsp:txXfrm>
    </dsp:sp>
    <dsp:sp modelId="{813B8C9F-629A-4B6D-8276-7ADAF66B60E1}">
      <dsp:nvSpPr>
        <dsp:cNvPr id="0" name=""/>
        <dsp:cNvSpPr/>
      </dsp:nvSpPr>
      <dsp:spPr>
        <a:xfrm>
          <a:off x="3670689" y="579620"/>
          <a:ext cx="1397665" cy="1847197"/>
        </a:xfrm>
        <a:prstGeom prst="roundRect">
          <a:avLst>
            <a:gd name="adj" fmla="val 10000"/>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TW" sz="1800" b="1" kern="1200" dirty="0">
              <a:latin typeface="+mj-lt"/>
              <a:ea typeface="標楷體" panose="03000509000000000000" pitchFamily="65" charset="-120"/>
            </a:rPr>
            <a:t>3 PPQ Batches</a:t>
          </a:r>
        </a:p>
        <a:p>
          <a:pPr lvl="0" algn="ctr" defTabSz="800100">
            <a:lnSpc>
              <a:spcPct val="90000"/>
            </a:lnSpc>
            <a:spcBef>
              <a:spcPct val="0"/>
            </a:spcBef>
            <a:spcAft>
              <a:spcPct val="35000"/>
            </a:spcAft>
          </a:pPr>
          <a:r>
            <a:rPr lang="en-US" sz="1800" b="1" kern="1200" dirty="0">
              <a:latin typeface="+mj-lt"/>
              <a:ea typeface="標楷體" panose="03000509000000000000" pitchFamily="65" charset="-120"/>
            </a:rPr>
            <a:t> </a:t>
          </a:r>
          <a:r>
            <a:rPr lang="en-US" sz="1200" b="1" kern="1200" dirty="0">
              <a:latin typeface="+mj-lt"/>
              <a:ea typeface="標楷體" panose="03000509000000000000" pitchFamily="65" charset="-120"/>
            </a:rPr>
            <a:t>2H/2019</a:t>
          </a:r>
        </a:p>
      </dsp:txBody>
      <dsp:txXfrm>
        <a:off x="3711625" y="620556"/>
        <a:ext cx="1315793" cy="1765325"/>
      </dsp:txXfrm>
    </dsp:sp>
    <dsp:sp modelId="{58559080-0A32-49F7-A79A-D1DD247D65BE}">
      <dsp:nvSpPr>
        <dsp:cNvPr id="0" name=""/>
        <dsp:cNvSpPr/>
      </dsp:nvSpPr>
      <dsp:spPr>
        <a:xfrm>
          <a:off x="5188344" y="1354432"/>
          <a:ext cx="254378" cy="297574"/>
        </a:xfrm>
        <a:prstGeom prst="righ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5188344" y="1413947"/>
        <a:ext cx="178065" cy="178544"/>
      </dsp:txXfrm>
    </dsp:sp>
    <dsp:sp modelId="{1932BEDC-2D10-40A4-A502-B65A3F2326C3}">
      <dsp:nvSpPr>
        <dsp:cNvPr id="0" name=""/>
        <dsp:cNvSpPr/>
      </dsp:nvSpPr>
      <dsp:spPr>
        <a:xfrm>
          <a:off x="5548313" y="579620"/>
          <a:ext cx="1384898" cy="1847197"/>
        </a:xfrm>
        <a:prstGeom prst="roundRect">
          <a:avLst>
            <a:gd name="adj" fmla="val 10000"/>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TW" sz="1800" b="1" kern="1200" dirty="0">
              <a:latin typeface="+mj-lt"/>
              <a:ea typeface="標楷體" panose="03000509000000000000" pitchFamily="65" charset="-120"/>
            </a:rPr>
            <a:t>12 Months Stability Data</a:t>
          </a:r>
        </a:p>
        <a:p>
          <a:pPr lvl="0" algn="ctr" defTabSz="800100">
            <a:lnSpc>
              <a:spcPct val="90000"/>
            </a:lnSpc>
            <a:spcBef>
              <a:spcPct val="0"/>
            </a:spcBef>
            <a:spcAft>
              <a:spcPct val="35000"/>
            </a:spcAft>
          </a:pPr>
          <a:r>
            <a:rPr lang="en-US" altLang="zh-TW" sz="1800" b="1" kern="1200" dirty="0">
              <a:latin typeface="+mj-lt"/>
              <a:ea typeface="標楷體" panose="03000509000000000000" pitchFamily="65" charset="-120"/>
            </a:rPr>
            <a:t>FDA Inspection</a:t>
          </a:r>
        </a:p>
        <a:p>
          <a:pPr lvl="0" algn="ctr" defTabSz="800100">
            <a:lnSpc>
              <a:spcPct val="90000"/>
            </a:lnSpc>
            <a:spcBef>
              <a:spcPct val="0"/>
            </a:spcBef>
            <a:spcAft>
              <a:spcPct val="35000"/>
            </a:spcAft>
          </a:pPr>
          <a:r>
            <a:rPr lang="en-US" sz="1200" b="1" kern="1200" dirty="0">
              <a:solidFill>
                <a:schemeClr val="tx1"/>
              </a:solidFill>
              <a:latin typeface="+mj-lt"/>
              <a:ea typeface="標楷體" panose="03000509000000000000" pitchFamily="65" charset="-120"/>
            </a:rPr>
            <a:t>3Q2019-4Q2020</a:t>
          </a:r>
        </a:p>
      </dsp:txBody>
      <dsp:txXfrm>
        <a:off x="5588875" y="620182"/>
        <a:ext cx="1303774" cy="1766073"/>
      </dsp:txXfrm>
    </dsp:sp>
    <dsp:sp modelId="{DDCF692B-BA12-437F-9619-04D4BCEA8238}">
      <dsp:nvSpPr>
        <dsp:cNvPr id="0" name=""/>
        <dsp:cNvSpPr/>
      </dsp:nvSpPr>
      <dsp:spPr>
        <a:xfrm>
          <a:off x="7053201" y="1354432"/>
          <a:ext cx="254378" cy="297574"/>
        </a:xfrm>
        <a:prstGeom prst="righ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7053201" y="1413947"/>
        <a:ext cx="178065" cy="178544"/>
      </dsp:txXfrm>
    </dsp:sp>
    <dsp:sp modelId="{DF8CD72A-1240-4DBA-A666-169E3C9547B5}">
      <dsp:nvSpPr>
        <dsp:cNvPr id="0" name=""/>
        <dsp:cNvSpPr/>
      </dsp:nvSpPr>
      <dsp:spPr>
        <a:xfrm>
          <a:off x="7413171" y="579620"/>
          <a:ext cx="1360000" cy="1847197"/>
        </a:xfrm>
        <a:prstGeom prst="roundRect">
          <a:avLst>
            <a:gd name="adj" fmla="val 10000"/>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latin typeface="+mj-lt"/>
              <a:ea typeface="標楷體" panose="03000509000000000000" pitchFamily="65" charset="-120"/>
            </a:rPr>
            <a:t>Commercial Production</a:t>
          </a:r>
        </a:p>
      </dsp:txBody>
      <dsp:txXfrm>
        <a:off x="7453004" y="619453"/>
        <a:ext cx="1280334" cy="17675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E8273-47D5-8740-BF6B-391B263B1DC3}">
      <dsp:nvSpPr>
        <dsp:cNvPr id="0" name=""/>
        <dsp:cNvSpPr/>
      </dsp:nvSpPr>
      <dsp:spPr>
        <a:xfrm>
          <a:off x="4163559" y="603587"/>
          <a:ext cx="126753" cy="538831"/>
        </a:xfrm>
        <a:custGeom>
          <a:avLst/>
          <a:gdLst/>
          <a:ahLst/>
          <a:cxnLst/>
          <a:rect l="0" t="0" r="0" b="0"/>
          <a:pathLst>
            <a:path>
              <a:moveTo>
                <a:pt x="126753" y="0"/>
              </a:moveTo>
              <a:lnTo>
                <a:pt x="126753" y="538831"/>
              </a:lnTo>
              <a:lnTo>
                <a:pt x="0" y="538831"/>
              </a:lnTo>
            </a:path>
          </a:pathLst>
        </a:custGeom>
        <a:noFill/>
        <a:ln w="12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EF3AC8D-66C6-2844-A52D-1BB5BFD29693}">
      <dsp:nvSpPr>
        <dsp:cNvPr id="0" name=""/>
        <dsp:cNvSpPr/>
      </dsp:nvSpPr>
      <dsp:spPr>
        <a:xfrm>
          <a:off x="4290313" y="603587"/>
          <a:ext cx="3651702" cy="1094131"/>
        </a:xfrm>
        <a:custGeom>
          <a:avLst/>
          <a:gdLst/>
          <a:ahLst/>
          <a:cxnLst/>
          <a:rect l="0" t="0" r="0" b="0"/>
          <a:pathLst>
            <a:path>
              <a:moveTo>
                <a:pt x="0" y="0"/>
              </a:moveTo>
              <a:lnTo>
                <a:pt x="0" y="967378"/>
              </a:lnTo>
              <a:lnTo>
                <a:pt x="3651702" y="967378"/>
              </a:lnTo>
              <a:lnTo>
                <a:pt x="3651702" y="1094131"/>
              </a:lnTo>
            </a:path>
          </a:pathLst>
        </a:custGeom>
        <a:noFill/>
        <a:ln w="12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E4F96D-215F-DE4F-8EB7-35A675B30E6F}">
      <dsp:nvSpPr>
        <dsp:cNvPr id="0" name=""/>
        <dsp:cNvSpPr/>
      </dsp:nvSpPr>
      <dsp:spPr>
        <a:xfrm>
          <a:off x="5973856" y="2301305"/>
          <a:ext cx="181076" cy="2269487"/>
        </a:xfrm>
        <a:custGeom>
          <a:avLst/>
          <a:gdLst/>
          <a:ahLst/>
          <a:cxnLst/>
          <a:rect l="0" t="0" r="0" b="0"/>
          <a:pathLst>
            <a:path>
              <a:moveTo>
                <a:pt x="0" y="0"/>
              </a:moveTo>
              <a:lnTo>
                <a:pt x="0" y="2269487"/>
              </a:lnTo>
              <a:lnTo>
                <a:pt x="181076" y="2269487"/>
              </a:lnTo>
            </a:path>
          </a:pathLst>
        </a:custGeom>
        <a:noFill/>
        <a:ln w="120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0B4617C-4D51-164E-AD8B-04E8209528CD}">
      <dsp:nvSpPr>
        <dsp:cNvPr id="0" name=""/>
        <dsp:cNvSpPr/>
      </dsp:nvSpPr>
      <dsp:spPr>
        <a:xfrm>
          <a:off x="5973856" y="2301305"/>
          <a:ext cx="181076" cy="1412393"/>
        </a:xfrm>
        <a:custGeom>
          <a:avLst/>
          <a:gdLst/>
          <a:ahLst/>
          <a:cxnLst/>
          <a:rect l="0" t="0" r="0" b="0"/>
          <a:pathLst>
            <a:path>
              <a:moveTo>
                <a:pt x="0" y="0"/>
              </a:moveTo>
              <a:lnTo>
                <a:pt x="0" y="1412393"/>
              </a:lnTo>
              <a:lnTo>
                <a:pt x="181076" y="1412393"/>
              </a:lnTo>
            </a:path>
          </a:pathLst>
        </a:custGeom>
        <a:noFill/>
        <a:ln w="120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FF4528F-788F-684C-8312-4508BCA8BF14}">
      <dsp:nvSpPr>
        <dsp:cNvPr id="0" name=""/>
        <dsp:cNvSpPr/>
      </dsp:nvSpPr>
      <dsp:spPr>
        <a:xfrm>
          <a:off x="5973856" y="2301305"/>
          <a:ext cx="181076" cy="555300"/>
        </a:xfrm>
        <a:custGeom>
          <a:avLst/>
          <a:gdLst/>
          <a:ahLst/>
          <a:cxnLst/>
          <a:rect l="0" t="0" r="0" b="0"/>
          <a:pathLst>
            <a:path>
              <a:moveTo>
                <a:pt x="0" y="0"/>
              </a:moveTo>
              <a:lnTo>
                <a:pt x="0" y="555300"/>
              </a:lnTo>
              <a:lnTo>
                <a:pt x="181076" y="555300"/>
              </a:lnTo>
            </a:path>
          </a:pathLst>
        </a:custGeom>
        <a:noFill/>
        <a:ln w="120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B724A09-0DEC-D449-991B-59FD04355DCF}">
      <dsp:nvSpPr>
        <dsp:cNvPr id="0" name=""/>
        <dsp:cNvSpPr/>
      </dsp:nvSpPr>
      <dsp:spPr>
        <a:xfrm>
          <a:off x="4290313" y="603587"/>
          <a:ext cx="2166413" cy="1094131"/>
        </a:xfrm>
        <a:custGeom>
          <a:avLst/>
          <a:gdLst/>
          <a:ahLst/>
          <a:cxnLst/>
          <a:rect l="0" t="0" r="0" b="0"/>
          <a:pathLst>
            <a:path>
              <a:moveTo>
                <a:pt x="0" y="0"/>
              </a:moveTo>
              <a:lnTo>
                <a:pt x="0" y="967378"/>
              </a:lnTo>
              <a:lnTo>
                <a:pt x="2166413" y="967378"/>
              </a:lnTo>
              <a:lnTo>
                <a:pt x="2166413" y="1094131"/>
              </a:lnTo>
            </a:path>
          </a:pathLst>
        </a:custGeom>
        <a:noFill/>
        <a:ln w="12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00E9A73-44C5-DE46-99FA-38513C267516}">
      <dsp:nvSpPr>
        <dsp:cNvPr id="0" name=""/>
        <dsp:cNvSpPr/>
      </dsp:nvSpPr>
      <dsp:spPr>
        <a:xfrm>
          <a:off x="4513175" y="2301305"/>
          <a:ext cx="181076" cy="2288965"/>
        </a:xfrm>
        <a:custGeom>
          <a:avLst/>
          <a:gdLst/>
          <a:ahLst/>
          <a:cxnLst/>
          <a:rect l="0" t="0" r="0" b="0"/>
          <a:pathLst>
            <a:path>
              <a:moveTo>
                <a:pt x="0" y="0"/>
              </a:moveTo>
              <a:lnTo>
                <a:pt x="0" y="2288965"/>
              </a:lnTo>
              <a:lnTo>
                <a:pt x="181076" y="2288965"/>
              </a:lnTo>
            </a:path>
          </a:pathLst>
        </a:custGeom>
        <a:noFill/>
        <a:ln w="120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847527D-4B11-EA48-A9E2-D05E3888DB05}">
      <dsp:nvSpPr>
        <dsp:cNvPr id="0" name=""/>
        <dsp:cNvSpPr/>
      </dsp:nvSpPr>
      <dsp:spPr>
        <a:xfrm>
          <a:off x="4513175" y="2301305"/>
          <a:ext cx="181076" cy="1412393"/>
        </a:xfrm>
        <a:custGeom>
          <a:avLst/>
          <a:gdLst/>
          <a:ahLst/>
          <a:cxnLst/>
          <a:rect l="0" t="0" r="0" b="0"/>
          <a:pathLst>
            <a:path>
              <a:moveTo>
                <a:pt x="0" y="0"/>
              </a:moveTo>
              <a:lnTo>
                <a:pt x="0" y="1412393"/>
              </a:lnTo>
              <a:lnTo>
                <a:pt x="181076" y="1412393"/>
              </a:lnTo>
            </a:path>
          </a:pathLst>
        </a:custGeom>
        <a:noFill/>
        <a:ln w="120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F9B7BC7-8B9E-E640-B874-FEC57FBB0C37}">
      <dsp:nvSpPr>
        <dsp:cNvPr id="0" name=""/>
        <dsp:cNvSpPr/>
      </dsp:nvSpPr>
      <dsp:spPr>
        <a:xfrm>
          <a:off x="4513175" y="2301305"/>
          <a:ext cx="181076" cy="555300"/>
        </a:xfrm>
        <a:custGeom>
          <a:avLst/>
          <a:gdLst/>
          <a:ahLst/>
          <a:cxnLst/>
          <a:rect l="0" t="0" r="0" b="0"/>
          <a:pathLst>
            <a:path>
              <a:moveTo>
                <a:pt x="0" y="0"/>
              </a:moveTo>
              <a:lnTo>
                <a:pt x="0" y="555300"/>
              </a:lnTo>
              <a:lnTo>
                <a:pt x="181076" y="555300"/>
              </a:lnTo>
            </a:path>
          </a:pathLst>
        </a:custGeom>
        <a:noFill/>
        <a:ln w="120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5A671BE-327E-8740-B5EB-CC2570093B37}">
      <dsp:nvSpPr>
        <dsp:cNvPr id="0" name=""/>
        <dsp:cNvSpPr/>
      </dsp:nvSpPr>
      <dsp:spPr>
        <a:xfrm>
          <a:off x="4290313" y="603587"/>
          <a:ext cx="705732" cy="1094131"/>
        </a:xfrm>
        <a:custGeom>
          <a:avLst/>
          <a:gdLst/>
          <a:ahLst/>
          <a:cxnLst/>
          <a:rect l="0" t="0" r="0" b="0"/>
          <a:pathLst>
            <a:path>
              <a:moveTo>
                <a:pt x="0" y="0"/>
              </a:moveTo>
              <a:lnTo>
                <a:pt x="0" y="967378"/>
              </a:lnTo>
              <a:lnTo>
                <a:pt x="705732" y="967378"/>
              </a:lnTo>
              <a:lnTo>
                <a:pt x="705732" y="1094131"/>
              </a:lnTo>
            </a:path>
          </a:pathLst>
        </a:custGeom>
        <a:noFill/>
        <a:ln w="12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F3B2558-EEE5-5B44-81FA-E178983DFA7D}">
      <dsp:nvSpPr>
        <dsp:cNvPr id="0" name=""/>
        <dsp:cNvSpPr/>
      </dsp:nvSpPr>
      <dsp:spPr>
        <a:xfrm>
          <a:off x="3052494" y="2301305"/>
          <a:ext cx="181076" cy="3149067"/>
        </a:xfrm>
        <a:custGeom>
          <a:avLst/>
          <a:gdLst/>
          <a:ahLst/>
          <a:cxnLst/>
          <a:rect l="0" t="0" r="0" b="0"/>
          <a:pathLst>
            <a:path>
              <a:moveTo>
                <a:pt x="0" y="0"/>
              </a:moveTo>
              <a:lnTo>
                <a:pt x="0" y="3149067"/>
              </a:lnTo>
              <a:lnTo>
                <a:pt x="181076" y="3149067"/>
              </a:lnTo>
            </a:path>
          </a:pathLst>
        </a:custGeom>
        <a:noFill/>
        <a:ln w="120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F4C7EB4-034C-D648-926D-4C61193812C0}">
      <dsp:nvSpPr>
        <dsp:cNvPr id="0" name=""/>
        <dsp:cNvSpPr/>
      </dsp:nvSpPr>
      <dsp:spPr>
        <a:xfrm>
          <a:off x="3052494" y="2301305"/>
          <a:ext cx="181076" cy="2288965"/>
        </a:xfrm>
        <a:custGeom>
          <a:avLst/>
          <a:gdLst/>
          <a:ahLst/>
          <a:cxnLst/>
          <a:rect l="0" t="0" r="0" b="0"/>
          <a:pathLst>
            <a:path>
              <a:moveTo>
                <a:pt x="0" y="0"/>
              </a:moveTo>
              <a:lnTo>
                <a:pt x="0" y="2288965"/>
              </a:lnTo>
              <a:lnTo>
                <a:pt x="181076" y="2288965"/>
              </a:lnTo>
            </a:path>
          </a:pathLst>
        </a:custGeom>
        <a:noFill/>
        <a:ln w="120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552CDB9-0ED4-E646-9A1D-AFA561A3E0A6}">
      <dsp:nvSpPr>
        <dsp:cNvPr id="0" name=""/>
        <dsp:cNvSpPr/>
      </dsp:nvSpPr>
      <dsp:spPr>
        <a:xfrm>
          <a:off x="3052494" y="2301305"/>
          <a:ext cx="181076" cy="1412393"/>
        </a:xfrm>
        <a:custGeom>
          <a:avLst/>
          <a:gdLst/>
          <a:ahLst/>
          <a:cxnLst/>
          <a:rect l="0" t="0" r="0" b="0"/>
          <a:pathLst>
            <a:path>
              <a:moveTo>
                <a:pt x="0" y="0"/>
              </a:moveTo>
              <a:lnTo>
                <a:pt x="0" y="1412393"/>
              </a:lnTo>
              <a:lnTo>
                <a:pt x="181076" y="1412393"/>
              </a:lnTo>
            </a:path>
          </a:pathLst>
        </a:custGeom>
        <a:noFill/>
        <a:ln w="120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97E84DD-B48B-8748-99D3-06E1B47C2264}">
      <dsp:nvSpPr>
        <dsp:cNvPr id="0" name=""/>
        <dsp:cNvSpPr/>
      </dsp:nvSpPr>
      <dsp:spPr>
        <a:xfrm>
          <a:off x="3052494" y="2301305"/>
          <a:ext cx="181076" cy="555300"/>
        </a:xfrm>
        <a:custGeom>
          <a:avLst/>
          <a:gdLst/>
          <a:ahLst/>
          <a:cxnLst/>
          <a:rect l="0" t="0" r="0" b="0"/>
          <a:pathLst>
            <a:path>
              <a:moveTo>
                <a:pt x="0" y="0"/>
              </a:moveTo>
              <a:lnTo>
                <a:pt x="0" y="555300"/>
              </a:lnTo>
              <a:lnTo>
                <a:pt x="181076" y="555300"/>
              </a:lnTo>
            </a:path>
          </a:pathLst>
        </a:custGeom>
        <a:noFill/>
        <a:ln w="120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039B3E6-0626-A344-BB17-DB1D9543FF8E}">
      <dsp:nvSpPr>
        <dsp:cNvPr id="0" name=""/>
        <dsp:cNvSpPr/>
      </dsp:nvSpPr>
      <dsp:spPr>
        <a:xfrm>
          <a:off x="3535364" y="603587"/>
          <a:ext cx="754948" cy="1094131"/>
        </a:xfrm>
        <a:custGeom>
          <a:avLst/>
          <a:gdLst/>
          <a:ahLst/>
          <a:cxnLst/>
          <a:rect l="0" t="0" r="0" b="0"/>
          <a:pathLst>
            <a:path>
              <a:moveTo>
                <a:pt x="754948" y="0"/>
              </a:moveTo>
              <a:lnTo>
                <a:pt x="754948" y="967378"/>
              </a:lnTo>
              <a:lnTo>
                <a:pt x="0" y="967378"/>
              </a:lnTo>
              <a:lnTo>
                <a:pt x="0" y="1094131"/>
              </a:lnTo>
            </a:path>
          </a:pathLst>
        </a:custGeom>
        <a:noFill/>
        <a:ln w="12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85A250E-82E0-0646-83B4-0BDCDD7E67E7}">
      <dsp:nvSpPr>
        <dsp:cNvPr id="0" name=""/>
        <dsp:cNvSpPr/>
      </dsp:nvSpPr>
      <dsp:spPr>
        <a:xfrm>
          <a:off x="1591813" y="2301305"/>
          <a:ext cx="181076" cy="2303572"/>
        </a:xfrm>
        <a:custGeom>
          <a:avLst/>
          <a:gdLst/>
          <a:ahLst/>
          <a:cxnLst/>
          <a:rect l="0" t="0" r="0" b="0"/>
          <a:pathLst>
            <a:path>
              <a:moveTo>
                <a:pt x="0" y="0"/>
              </a:moveTo>
              <a:lnTo>
                <a:pt x="0" y="2303572"/>
              </a:lnTo>
              <a:lnTo>
                <a:pt x="181076" y="2303572"/>
              </a:lnTo>
            </a:path>
          </a:pathLst>
        </a:custGeom>
        <a:noFill/>
        <a:ln w="120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B51B23E-F83E-D44E-A72C-4B8C1E9F264F}">
      <dsp:nvSpPr>
        <dsp:cNvPr id="0" name=""/>
        <dsp:cNvSpPr/>
      </dsp:nvSpPr>
      <dsp:spPr>
        <a:xfrm>
          <a:off x="1591813" y="2301305"/>
          <a:ext cx="181076" cy="1412393"/>
        </a:xfrm>
        <a:custGeom>
          <a:avLst/>
          <a:gdLst/>
          <a:ahLst/>
          <a:cxnLst/>
          <a:rect l="0" t="0" r="0" b="0"/>
          <a:pathLst>
            <a:path>
              <a:moveTo>
                <a:pt x="0" y="0"/>
              </a:moveTo>
              <a:lnTo>
                <a:pt x="0" y="1412393"/>
              </a:lnTo>
              <a:lnTo>
                <a:pt x="181076" y="1412393"/>
              </a:lnTo>
            </a:path>
          </a:pathLst>
        </a:custGeom>
        <a:noFill/>
        <a:ln w="120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449C307-B002-5D43-9617-F416E9673B74}">
      <dsp:nvSpPr>
        <dsp:cNvPr id="0" name=""/>
        <dsp:cNvSpPr/>
      </dsp:nvSpPr>
      <dsp:spPr>
        <a:xfrm>
          <a:off x="1591813" y="2301305"/>
          <a:ext cx="181076" cy="555300"/>
        </a:xfrm>
        <a:custGeom>
          <a:avLst/>
          <a:gdLst/>
          <a:ahLst/>
          <a:cxnLst/>
          <a:rect l="0" t="0" r="0" b="0"/>
          <a:pathLst>
            <a:path>
              <a:moveTo>
                <a:pt x="0" y="0"/>
              </a:moveTo>
              <a:lnTo>
                <a:pt x="0" y="555300"/>
              </a:lnTo>
              <a:lnTo>
                <a:pt x="181076" y="555300"/>
              </a:lnTo>
            </a:path>
          </a:pathLst>
        </a:custGeom>
        <a:noFill/>
        <a:ln w="120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B928895-E016-BA44-80D5-AFB3BBF73017}">
      <dsp:nvSpPr>
        <dsp:cNvPr id="0" name=""/>
        <dsp:cNvSpPr/>
      </dsp:nvSpPr>
      <dsp:spPr>
        <a:xfrm>
          <a:off x="2074683" y="603587"/>
          <a:ext cx="2215629" cy="1094131"/>
        </a:xfrm>
        <a:custGeom>
          <a:avLst/>
          <a:gdLst/>
          <a:ahLst/>
          <a:cxnLst/>
          <a:rect l="0" t="0" r="0" b="0"/>
          <a:pathLst>
            <a:path>
              <a:moveTo>
                <a:pt x="2215629" y="0"/>
              </a:moveTo>
              <a:lnTo>
                <a:pt x="2215629" y="967378"/>
              </a:lnTo>
              <a:lnTo>
                <a:pt x="0" y="967378"/>
              </a:lnTo>
              <a:lnTo>
                <a:pt x="0" y="1094131"/>
              </a:lnTo>
            </a:path>
          </a:pathLst>
        </a:custGeom>
        <a:noFill/>
        <a:ln w="12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945C245-FFEF-564A-AFE2-0BFB98FF57C9}">
      <dsp:nvSpPr>
        <dsp:cNvPr id="0" name=""/>
        <dsp:cNvSpPr/>
      </dsp:nvSpPr>
      <dsp:spPr>
        <a:xfrm>
          <a:off x="131132" y="2301305"/>
          <a:ext cx="181076" cy="3149067"/>
        </a:xfrm>
        <a:custGeom>
          <a:avLst/>
          <a:gdLst/>
          <a:ahLst/>
          <a:cxnLst/>
          <a:rect l="0" t="0" r="0" b="0"/>
          <a:pathLst>
            <a:path>
              <a:moveTo>
                <a:pt x="0" y="0"/>
              </a:moveTo>
              <a:lnTo>
                <a:pt x="0" y="3149067"/>
              </a:lnTo>
              <a:lnTo>
                <a:pt x="181076" y="3149067"/>
              </a:lnTo>
            </a:path>
          </a:pathLst>
        </a:custGeom>
        <a:noFill/>
        <a:ln w="120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ADFB9C8-2EC6-7D45-877D-D10E26F86A86}">
      <dsp:nvSpPr>
        <dsp:cNvPr id="0" name=""/>
        <dsp:cNvSpPr/>
      </dsp:nvSpPr>
      <dsp:spPr>
        <a:xfrm>
          <a:off x="131132" y="2301305"/>
          <a:ext cx="181076" cy="2288965"/>
        </a:xfrm>
        <a:custGeom>
          <a:avLst/>
          <a:gdLst/>
          <a:ahLst/>
          <a:cxnLst/>
          <a:rect l="0" t="0" r="0" b="0"/>
          <a:pathLst>
            <a:path>
              <a:moveTo>
                <a:pt x="0" y="0"/>
              </a:moveTo>
              <a:lnTo>
                <a:pt x="0" y="2288965"/>
              </a:lnTo>
              <a:lnTo>
                <a:pt x="181076" y="2288965"/>
              </a:lnTo>
            </a:path>
          </a:pathLst>
        </a:custGeom>
        <a:noFill/>
        <a:ln w="120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0ED8ECE-A036-0540-AEDD-9F690EC6A78B}">
      <dsp:nvSpPr>
        <dsp:cNvPr id="0" name=""/>
        <dsp:cNvSpPr/>
      </dsp:nvSpPr>
      <dsp:spPr>
        <a:xfrm>
          <a:off x="131132" y="2301305"/>
          <a:ext cx="181076" cy="1412393"/>
        </a:xfrm>
        <a:custGeom>
          <a:avLst/>
          <a:gdLst/>
          <a:ahLst/>
          <a:cxnLst/>
          <a:rect l="0" t="0" r="0" b="0"/>
          <a:pathLst>
            <a:path>
              <a:moveTo>
                <a:pt x="0" y="0"/>
              </a:moveTo>
              <a:lnTo>
                <a:pt x="0" y="1412393"/>
              </a:lnTo>
              <a:lnTo>
                <a:pt x="181076" y="1412393"/>
              </a:lnTo>
            </a:path>
          </a:pathLst>
        </a:custGeom>
        <a:noFill/>
        <a:ln w="120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0F12E52-01CF-FE4F-9441-0EFB92712392}">
      <dsp:nvSpPr>
        <dsp:cNvPr id="0" name=""/>
        <dsp:cNvSpPr/>
      </dsp:nvSpPr>
      <dsp:spPr>
        <a:xfrm>
          <a:off x="131132" y="2301305"/>
          <a:ext cx="181076" cy="555300"/>
        </a:xfrm>
        <a:custGeom>
          <a:avLst/>
          <a:gdLst/>
          <a:ahLst/>
          <a:cxnLst/>
          <a:rect l="0" t="0" r="0" b="0"/>
          <a:pathLst>
            <a:path>
              <a:moveTo>
                <a:pt x="0" y="0"/>
              </a:moveTo>
              <a:lnTo>
                <a:pt x="0" y="555300"/>
              </a:lnTo>
              <a:lnTo>
                <a:pt x="181076" y="555300"/>
              </a:lnTo>
            </a:path>
          </a:pathLst>
        </a:custGeom>
        <a:noFill/>
        <a:ln w="120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008416E-2377-404A-9DFC-7B07D5AC313A}">
      <dsp:nvSpPr>
        <dsp:cNvPr id="0" name=""/>
        <dsp:cNvSpPr/>
      </dsp:nvSpPr>
      <dsp:spPr>
        <a:xfrm>
          <a:off x="614002" y="603587"/>
          <a:ext cx="3676310" cy="1094131"/>
        </a:xfrm>
        <a:custGeom>
          <a:avLst/>
          <a:gdLst/>
          <a:ahLst/>
          <a:cxnLst/>
          <a:rect l="0" t="0" r="0" b="0"/>
          <a:pathLst>
            <a:path>
              <a:moveTo>
                <a:pt x="3676310" y="0"/>
              </a:moveTo>
              <a:lnTo>
                <a:pt x="3676310" y="967378"/>
              </a:lnTo>
              <a:lnTo>
                <a:pt x="0" y="967378"/>
              </a:lnTo>
              <a:lnTo>
                <a:pt x="0" y="1094131"/>
              </a:lnTo>
            </a:path>
          </a:pathLst>
        </a:custGeom>
        <a:noFill/>
        <a:ln w="12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E8B549-0B9E-1347-825F-B72588C846A2}">
      <dsp:nvSpPr>
        <dsp:cNvPr id="0" name=""/>
        <dsp:cNvSpPr/>
      </dsp:nvSpPr>
      <dsp:spPr>
        <a:xfrm>
          <a:off x="3686725" y="0"/>
          <a:ext cx="1207174" cy="603587"/>
        </a:xfrm>
        <a:prstGeom prst="rect">
          <a:avLst/>
        </a:prstGeom>
        <a:solidFill>
          <a:srgbClr val="7030A0"/>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CTO</a:t>
          </a:r>
        </a:p>
      </dsp:txBody>
      <dsp:txXfrm>
        <a:off x="3686725" y="0"/>
        <a:ext cx="1207174" cy="603587"/>
      </dsp:txXfrm>
    </dsp:sp>
    <dsp:sp modelId="{FB70F415-8A6E-1841-A893-1805CB6B7E6B}">
      <dsp:nvSpPr>
        <dsp:cNvPr id="0" name=""/>
        <dsp:cNvSpPr/>
      </dsp:nvSpPr>
      <dsp:spPr>
        <a:xfrm>
          <a:off x="10415" y="1697718"/>
          <a:ext cx="1207174" cy="603587"/>
        </a:xfrm>
        <a:prstGeom prst="rect">
          <a:avLst/>
        </a:prstGeom>
        <a:solidFill>
          <a:srgbClr val="7030A0"/>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Facility &amp; Engineering</a:t>
          </a:r>
        </a:p>
      </dsp:txBody>
      <dsp:txXfrm>
        <a:off x="10415" y="1697718"/>
        <a:ext cx="1207174" cy="603587"/>
      </dsp:txXfrm>
    </dsp:sp>
    <dsp:sp modelId="{DDA6FCE5-35E9-0347-B842-3E5D78CF448D}">
      <dsp:nvSpPr>
        <dsp:cNvPr id="0" name=""/>
        <dsp:cNvSpPr/>
      </dsp:nvSpPr>
      <dsp:spPr>
        <a:xfrm>
          <a:off x="312209" y="2554812"/>
          <a:ext cx="1207174" cy="603587"/>
        </a:xfrm>
        <a:prstGeom prst="rect">
          <a:avLst/>
        </a:prstGeom>
        <a:solidFill>
          <a:srgbClr val="7030A0"/>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Engineering</a:t>
          </a:r>
        </a:p>
      </dsp:txBody>
      <dsp:txXfrm>
        <a:off x="312209" y="2554812"/>
        <a:ext cx="1207174" cy="603587"/>
      </dsp:txXfrm>
    </dsp:sp>
    <dsp:sp modelId="{3F1EB2B3-2E9A-4447-BEFF-F2A9FA3305C2}">
      <dsp:nvSpPr>
        <dsp:cNvPr id="0" name=""/>
        <dsp:cNvSpPr/>
      </dsp:nvSpPr>
      <dsp:spPr>
        <a:xfrm>
          <a:off x="312209" y="3411905"/>
          <a:ext cx="1207174" cy="603587"/>
        </a:xfrm>
        <a:prstGeom prst="rect">
          <a:avLst/>
        </a:prstGeom>
        <a:solidFill>
          <a:srgbClr val="7030A0"/>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Facility Maint</a:t>
          </a:r>
        </a:p>
      </dsp:txBody>
      <dsp:txXfrm>
        <a:off x="312209" y="3411905"/>
        <a:ext cx="1207174" cy="603587"/>
      </dsp:txXfrm>
    </dsp:sp>
    <dsp:sp modelId="{857EE995-A8C6-9443-9B83-F9DC1EF26BD7}">
      <dsp:nvSpPr>
        <dsp:cNvPr id="0" name=""/>
        <dsp:cNvSpPr/>
      </dsp:nvSpPr>
      <dsp:spPr>
        <a:xfrm>
          <a:off x="312209" y="4288477"/>
          <a:ext cx="1207174" cy="603587"/>
        </a:xfrm>
        <a:prstGeom prst="rect">
          <a:avLst/>
        </a:prstGeom>
        <a:solidFill>
          <a:srgbClr val="7030A0"/>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EHS</a:t>
          </a:r>
        </a:p>
      </dsp:txBody>
      <dsp:txXfrm>
        <a:off x="312209" y="4288477"/>
        <a:ext cx="1207174" cy="603587"/>
      </dsp:txXfrm>
    </dsp:sp>
    <dsp:sp modelId="{AD2FA4E1-BF83-E647-8F5B-868C01E79AF1}">
      <dsp:nvSpPr>
        <dsp:cNvPr id="0" name=""/>
        <dsp:cNvSpPr/>
      </dsp:nvSpPr>
      <dsp:spPr>
        <a:xfrm>
          <a:off x="312209" y="5148579"/>
          <a:ext cx="1207174" cy="603587"/>
        </a:xfrm>
        <a:prstGeom prst="rect">
          <a:avLst/>
        </a:prstGeom>
        <a:solidFill>
          <a:srgbClr val="FF9900"/>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Contractors</a:t>
          </a:r>
        </a:p>
      </dsp:txBody>
      <dsp:txXfrm>
        <a:off x="312209" y="5148579"/>
        <a:ext cx="1207174" cy="603587"/>
      </dsp:txXfrm>
    </dsp:sp>
    <dsp:sp modelId="{2E66C444-3953-A94B-A1EA-3987EA147667}">
      <dsp:nvSpPr>
        <dsp:cNvPr id="0" name=""/>
        <dsp:cNvSpPr/>
      </dsp:nvSpPr>
      <dsp:spPr>
        <a:xfrm>
          <a:off x="1471096" y="1697718"/>
          <a:ext cx="1207174" cy="603587"/>
        </a:xfrm>
        <a:prstGeom prst="rect">
          <a:avLst/>
        </a:prstGeom>
        <a:solidFill>
          <a:srgbClr val="7030A0"/>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Manufacturing &amp; Technology</a:t>
          </a:r>
        </a:p>
      </dsp:txBody>
      <dsp:txXfrm>
        <a:off x="1471096" y="1697718"/>
        <a:ext cx="1207174" cy="603587"/>
      </dsp:txXfrm>
    </dsp:sp>
    <dsp:sp modelId="{C4392ACB-A85E-8D45-A8C4-F4EEED181657}">
      <dsp:nvSpPr>
        <dsp:cNvPr id="0" name=""/>
        <dsp:cNvSpPr/>
      </dsp:nvSpPr>
      <dsp:spPr>
        <a:xfrm>
          <a:off x="1772889" y="2554812"/>
          <a:ext cx="1207174" cy="603587"/>
        </a:xfrm>
        <a:prstGeom prst="rect">
          <a:avLst/>
        </a:prstGeom>
        <a:solidFill>
          <a:srgbClr val="7030A0"/>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Manufacturing</a:t>
          </a:r>
          <a:endParaRPr lang="en-US" sz="1000" kern="1200" dirty="0">
            <a:solidFill>
              <a:srgbClr val="FF0000"/>
            </a:solidFill>
          </a:endParaRPr>
        </a:p>
      </dsp:txBody>
      <dsp:txXfrm>
        <a:off x="1772889" y="2554812"/>
        <a:ext cx="1207174" cy="603587"/>
      </dsp:txXfrm>
    </dsp:sp>
    <dsp:sp modelId="{E00C3F1F-D840-6845-B702-1D9753D840B3}">
      <dsp:nvSpPr>
        <dsp:cNvPr id="0" name=""/>
        <dsp:cNvSpPr/>
      </dsp:nvSpPr>
      <dsp:spPr>
        <a:xfrm>
          <a:off x="1772889" y="3411905"/>
          <a:ext cx="1207174" cy="603587"/>
        </a:xfrm>
        <a:prstGeom prst="rect">
          <a:avLst/>
        </a:prstGeom>
        <a:solidFill>
          <a:srgbClr val="7030A0"/>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Mfg Support</a:t>
          </a:r>
          <a:endParaRPr lang="en-US" sz="1000" kern="1200" dirty="0">
            <a:solidFill>
              <a:srgbClr val="FF0000"/>
            </a:solidFill>
          </a:endParaRPr>
        </a:p>
      </dsp:txBody>
      <dsp:txXfrm>
        <a:off x="1772889" y="3411905"/>
        <a:ext cx="1207174" cy="603587"/>
      </dsp:txXfrm>
    </dsp:sp>
    <dsp:sp modelId="{2A075624-6345-7A48-8B0C-C80FEE48745D}">
      <dsp:nvSpPr>
        <dsp:cNvPr id="0" name=""/>
        <dsp:cNvSpPr/>
      </dsp:nvSpPr>
      <dsp:spPr>
        <a:xfrm>
          <a:off x="1772889" y="4303084"/>
          <a:ext cx="1207174" cy="603587"/>
        </a:xfrm>
        <a:prstGeom prst="rect">
          <a:avLst/>
        </a:prstGeom>
        <a:solidFill>
          <a:srgbClr val="FF9900"/>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Consultant</a:t>
          </a:r>
        </a:p>
      </dsp:txBody>
      <dsp:txXfrm>
        <a:off x="1772889" y="4303084"/>
        <a:ext cx="1207174" cy="603587"/>
      </dsp:txXfrm>
    </dsp:sp>
    <dsp:sp modelId="{1DACAB9D-CD0A-E84F-8DA6-A58BECC1BCA0}">
      <dsp:nvSpPr>
        <dsp:cNvPr id="0" name=""/>
        <dsp:cNvSpPr/>
      </dsp:nvSpPr>
      <dsp:spPr>
        <a:xfrm>
          <a:off x="2931777" y="1697718"/>
          <a:ext cx="1207174" cy="603587"/>
        </a:xfrm>
        <a:prstGeom prst="rect">
          <a:avLst/>
        </a:prstGeom>
        <a:solidFill>
          <a:srgbClr val="7030A0"/>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Quality Assurance </a:t>
          </a:r>
        </a:p>
      </dsp:txBody>
      <dsp:txXfrm>
        <a:off x="2931777" y="1697718"/>
        <a:ext cx="1207174" cy="603587"/>
      </dsp:txXfrm>
    </dsp:sp>
    <dsp:sp modelId="{362F417D-702D-6F41-BB65-CEB311BC5B01}">
      <dsp:nvSpPr>
        <dsp:cNvPr id="0" name=""/>
        <dsp:cNvSpPr/>
      </dsp:nvSpPr>
      <dsp:spPr>
        <a:xfrm>
          <a:off x="3233570" y="2554812"/>
          <a:ext cx="1207174" cy="603587"/>
        </a:xfrm>
        <a:prstGeom prst="rect">
          <a:avLst/>
        </a:prstGeom>
        <a:solidFill>
          <a:srgbClr val="7030A0"/>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Audit &amp; Inspection</a:t>
          </a:r>
        </a:p>
      </dsp:txBody>
      <dsp:txXfrm>
        <a:off x="3233570" y="2554812"/>
        <a:ext cx="1207174" cy="603587"/>
      </dsp:txXfrm>
    </dsp:sp>
    <dsp:sp modelId="{3CBD7510-296E-1A4C-B693-06B3BD73741F}">
      <dsp:nvSpPr>
        <dsp:cNvPr id="0" name=""/>
        <dsp:cNvSpPr/>
      </dsp:nvSpPr>
      <dsp:spPr>
        <a:xfrm>
          <a:off x="3233570" y="3411905"/>
          <a:ext cx="1207174" cy="603587"/>
        </a:xfrm>
        <a:prstGeom prst="rect">
          <a:avLst/>
        </a:prstGeom>
        <a:solidFill>
          <a:srgbClr val="7030A0"/>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QMS &amp; Documentation</a:t>
          </a:r>
        </a:p>
      </dsp:txBody>
      <dsp:txXfrm>
        <a:off x="3233570" y="3411905"/>
        <a:ext cx="1207174" cy="603587"/>
      </dsp:txXfrm>
    </dsp:sp>
    <dsp:sp modelId="{1A965FC7-3B3F-8B45-A93F-0284B2345A5C}">
      <dsp:nvSpPr>
        <dsp:cNvPr id="0" name=""/>
        <dsp:cNvSpPr/>
      </dsp:nvSpPr>
      <dsp:spPr>
        <a:xfrm>
          <a:off x="3233570" y="4288477"/>
          <a:ext cx="1207174" cy="603587"/>
        </a:xfrm>
        <a:prstGeom prst="rect">
          <a:avLst/>
        </a:prstGeom>
        <a:solidFill>
          <a:srgbClr val="7030A0"/>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Product Release and Review</a:t>
          </a:r>
        </a:p>
      </dsp:txBody>
      <dsp:txXfrm>
        <a:off x="3233570" y="4288477"/>
        <a:ext cx="1207174" cy="603587"/>
      </dsp:txXfrm>
    </dsp:sp>
    <dsp:sp modelId="{A0C29EA2-488B-974C-BC60-8866EA076DAB}">
      <dsp:nvSpPr>
        <dsp:cNvPr id="0" name=""/>
        <dsp:cNvSpPr/>
      </dsp:nvSpPr>
      <dsp:spPr>
        <a:xfrm>
          <a:off x="3233570" y="5148579"/>
          <a:ext cx="1207174" cy="603587"/>
        </a:xfrm>
        <a:prstGeom prst="rect">
          <a:avLst/>
        </a:prstGeom>
        <a:solidFill>
          <a:srgbClr val="FF9900"/>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Consultant</a:t>
          </a:r>
        </a:p>
      </dsp:txBody>
      <dsp:txXfrm>
        <a:off x="3233570" y="5148579"/>
        <a:ext cx="1207174" cy="603587"/>
      </dsp:txXfrm>
    </dsp:sp>
    <dsp:sp modelId="{B1F3CDC6-FD77-584C-916E-9590F83FF5DA}">
      <dsp:nvSpPr>
        <dsp:cNvPr id="0" name=""/>
        <dsp:cNvSpPr/>
      </dsp:nvSpPr>
      <dsp:spPr>
        <a:xfrm>
          <a:off x="4392458" y="1697718"/>
          <a:ext cx="1207174" cy="603587"/>
        </a:xfrm>
        <a:prstGeom prst="rect">
          <a:avLst/>
        </a:prstGeom>
        <a:solidFill>
          <a:srgbClr val="7030A0"/>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Quality Controls</a:t>
          </a:r>
        </a:p>
      </dsp:txBody>
      <dsp:txXfrm>
        <a:off x="4392458" y="1697718"/>
        <a:ext cx="1207174" cy="603587"/>
      </dsp:txXfrm>
    </dsp:sp>
    <dsp:sp modelId="{9FC4585A-184E-A64E-BBBB-28D48911A24D}">
      <dsp:nvSpPr>
        <dsp:cNvPr id="0" name=""/>
        <dsp:cNvSpPr/>
      </dsp:nvSpPr>
      <dsp:spPr>
        <a:xfrm>
          <a:off x="4694251" y="2554812"/>
          <a:ext cx="1207174" cy="603587"/>
        </a:xfrm>
        <a:prstGeom prst="rect">
          <a:avLst/>
        </a:prstGeom>
        <a:solidFill>
          <a:srgbClr val="7030A0"/>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Analytical</a:t>
          </a:r>
          <a:endParaRPr lang="en-US" sz="1000" kern="1200" dirty="0">
            <a:solidFill>
              <a:srgbClr val="FF0000"/>
            </a:solidFill>
          </a:endParaRPr>
        </a:p>
      </dsp:txBody>
      <dsp:txXfrm>
        <a:off x="4694251" y="2554812"/>
        <a:ext cx="1207174" cy="603587"/>
      </dsp:txXfrm>
    </dsp:sp>
    <dsp:sp modelId="{AC13B299-E8F2-1144-BCA4-870133E4664D}">
      <dsp:nvSpPr>
        <dsp:cNvPr id="0" name=""/>
        <dsp:cNvSpPr/>
      </dsp:nvSpPr>
      <dsp:spPr>
        <a:xfrm>
          <a:off x="4694251" y="3411905"/>
          <a:ext cx="1207174" cy="603587"/>
        </a:xfrm>
        <a:prstGeom prst="rect">
          <a:avLst/>
        </a:prstGeom>
        <a:solidFill>
          <a:srgbClr val="7030A0"/>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Microbiology and EM</a:t>
          </a:r>
          <a:endParaRPr lang="en-US" sz="1000" kern="1200" dirty="0">
            <a:solidFill>
              <a:srgbClr val="FF0000"/>
            </a:solidFill>
          </a:endParaRPr>
        </a:p>
      </dsp:txBody>
      <dsp:txXfrm>
        <a:off x="4694251" y="3411905"/>
        <a:ext cx="1207174" cy="603587"/>
      </dsp:txXfrm>
    </dsp:sp>
    <dsp:sp modelId="{1F90987C-6AD1-2B49-A66C-6C087C94154F}">
      <dsp:nvSpPr>
        <dsp:cNvPr id="0" name=""/>
        <dsp:cNvSpPr/>
      </dsp:nvSpPr>
      <dsp:spPr>
        <a:xfrm>
          <a:off x="4694251" y="4288477"/>
          <a:ext cx="1207174" cy="603587"/>
        </a:xfrm>
        <a:prstGeom prst="rect">
          <a:avLst/>
        </a:prstGeom>
        <a:solidFill>
          <a:srgbClr val="FF9900"/>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Consultant</a:t>
          </a:r>
        </a:p>
      </dsp:txBody>
      <dsp:txXfrm>
        <a:off x="4694251" y="4288477"/>
        <a:ext cx="1207174" cy="603587"/>
      </dsp:txXfrm>
    </dsp:sp>
    <dsp:sp modelId="{4E343B44-E2B2-0D43-A86E-97643CCF0055}">
      <dsp:nvSpPr>
        <dsp:cNvPr id="0" name=""/>
        <dsp:cNvSpPr/>
      </dsp:nvSpPr>
      <dsp:spPr>
        <a:xfrm>
          <a:off x="5853138" y="1697718"/>
          <a:ext cx="1207174" cy="603587"/>
        </a:xfrm>
        <a:prstGeom prst="rect">
          <a:avLst/>
        </a:prstGeom>
        <a:solidFill>
          <a:srgbClr val="7030A0"/>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Supply Chain Mgmt</a:t>
          </a:r>
        </a:p>
      </dsp:txBody>
      <dsp:txXfrm>
        <a:off x="5853138" y="1697718"/>
        <a:ext cx="1207174" cy="603587"/>
      </dsp:txXfrm>
    </dsp:sp>
    <dsp:sp modelId="{F0F659F3-44B0-8D42-ABE9-DEDFADAA32AD}">
      <dsp:nvSpPr>
        <dsp:cNvPr id="0" name=""/>
        <dsp:cNvSpPr/>
      </dsp:nvSpPr>
      <dsp:spPr>
        <a:xfrm>
          <a:off x="6154932" y="2554812"/>
          <a:ext cx="1207174" cy="603587"/>
        </a:xfrm>
        <a:prstGeom prst="rect">
          <a:avLst/>
        </a:prstGeom>
        <a:solidFill>
          <a:srgbClr val="7030A0"/>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Procurement</a:t>
          </a:r>
        </a:p>
      </dsp:txBody>
      <dsp:txXfrm>
        <a:off x="6154932" y="2554812"/>
        <a:ext cx="1207174" cy="603587"/>
      </dsp:txXfrm>
    </dsp:sp>
    <dsp:sp modelId="{E83520AC-7A21-674E-AF5B-E96802AC5DAF}">
      <dsp:nvSpPr>
        <dsp:cNvPr id="0" name=""/>
        <dsp:cNvSpPr/>
      </dsp:nvSpPr>
      <dsp:spPr>
        <a:xfrm>
          <a:off x="6154932" y="3411905"/>
          <a:ext cx="1207174" cy="603587"/>
        </a:xfrm>
        <a:prstGeom prst="rect">
          <a:avLst/>
        </a:prstGeom>
        <a:solidFill>
          <a:srgbClr val="7030A0"/>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Material Mgmt</a:t>
          </a:r>
        </a:p>
      </dsp:txBody>
      <dsp:txXfrm>
        <a:off x="6154932" y="3411905"/>
        <a:ext cx="1207174" cy="603587"/>
      </dsp:txXfrm>
    </dsp:sp>
    <dsp:sp modelId="{2872021F-A77B-914A-B311-788121F2F266}">
      <dsp:nvSpPr>
        <dsp:cNvPr id="0" name=""/>
        <dsp:cNvSpPr/>
      </dsp:nvSpPr>
      <dsp:spPr>
        <a:xfrm>
          <a:off x="6154932" y="4268999"/>
          <a:ext cx="1207174" cy="603587"/>
        </a:xfrm>
        <a:prstGeom prst="rect">
          <a:avLst/>
        </a:prstGeom>
        <a:solidFill>
          <a:srgbClr val="7030A0"/>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Vendor Mgmt</a:t>
          </a:r>
        </a:p>
      </dsp:txBody>
      <dsp:txXfrm>
        <a:off x="6154932" y="4268999"/>
        <a:ext cx="1207174" cy="603587"/>
      </dsp:txXfrm>
    </dsp:sp>
    <dsp:sp modelId="{FD387BF3-25F7-9940-AE73-C227225437B9}">
      <dsp:nvSpPr>
        <dsp:cNvPr id="0" name=""/>
        <dsp:cNvSpPr/>
      </dsp:nvSpPr>
      <dsp:spPr>
        <a:xfrm>
          <a:off x="7313819" y="1697718"/>
          <a:ext cx="1256390" cy="603587"/>
        </a:xfrm>
        <a:prstGeom prst="rect">
          <a:avLst/>
        </a:prstGeom>
        <a:solidFill>
          <a:srgbClr val="7030A0"/>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Project Mgmt</a:t>
          </a:r>
        </a:p>
      </dsp:txBody>
      <dsp:txXfrm>
        <a:off x="7313819" y="1697718"/>
        <a:ext cx="1256390" cy="603587"/>
      </dsp:txXfrm>
    </dsp:sp>
    <dsp:sp modelId="{6280D049-0D97-724D-B7CC-1A844EAEFD6B}">
      <dsp:nvSpPr>
        <dsp:cNvPr id="0" name=""/>
        <dsp:cNvSpPr/>
      </dsp:nvSpPr>
      <dsp:spPr>
        <a:xfrm>
          <a:off x="2956385" y="840624"/>
          <a:ext cx="1207174" cy="603587"/>
        </a:xfrm>
        <a:prstGeom prst="rect">
          <a:avLst/>
        </a:prstGeom>
        <a:solidFill>
          <a:srgbClr val="7030A0"/>
        </a:soli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Admin</a:t>
          </a:r>
        </a:p>
      </dsp:txBody>
      <dsp:txXfrm>
        <a:off x="2956385" y="840624"/>
        <a:ext cx="1207174" cy="60358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64853A5E-7361-41B1-BA35-341308B20AE7}" type="datetimeFigureOut">
              <a:rPr lang="zh-TW" altLang="en-US" smtClean="0"/>
              <a:pPr/>
              <a:t>2018/5/22</a:t>
            </a:fld>
            <a:endParaRPr lang="zh-TW" altLang="en-US"/>
          </a:p>
        </p:txBody>
      </p:sp>
      <p:sp>
        <p:nvSpPr>
          <p:cNvPr id="4" name="投影片圖像版面配置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4CFE11B0-D86F-44E1-9960-D6FCD1EDD0E1}" type="slidenum">
              <a:rPr lang="zh-TW" altLang="en-US" smtClean="0"/>
              <a:pPr/>
              <a:t>‹#›</a:t>
            </a:fld>
            <a:endParaRPr lang="zh-TW" altLang="en-US"/>
          </a:p>
        </p:txBody>
      </p:sp>
    </p:spTree>
    <p:extLst>
      <p:ext uri="{BB962C8B-B14F-4D97-AF65-F5344CB8AC3E}">
        <p14:creationId xmlns:p14="http://schemas.microsoft.com/office/powerpoint/2010/main" val="1971814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3011"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43012" name="投影片編號版面配置區 3"/>
          <p:cNvSpPr>
            <a:spLocks noGrp="1"/>
          </p:cNvSpPr>
          <p:nvPr>
            <p:ph type="sldNum" sz="quarter" idx="5"/>
          </p:nvPr>
        </p:nvSpPr>
        <p:spPr bwMode="auto">
          <a:noFill/>
          <a:ln>
            <a:miter lim="800000"/>
            <a:headEnd/>
            <a:tailEnd/>
          </a:ln>
        </p:spPr>
        <p:txBody>
          <a:bodyPr/>
          <a:lstStyle/>
          <a:p>
            <a:fld id="{BF8A079E-A86D-461A-A20E-13F6FE5E5A3A}" type="slidenum">
              <a:rPr lang="en-US" altLang="zh-TW"/>
              <a:pPr/>
              <a:t>1</a:t>
            </a:fld>
            <a:endParaRPr lang="en-US" altLang="zh-TW" dirty="0"/>
          </a:p>
        </p:txBody>
      </p:sp>
    </p:spTree>
    <p:extLst>
      <p:ext uri="{BB962C8B-B14F-4D97-AF65-F5344CB8AC3E}">
        <p14:creationId xmlns:p14="http://schemas.microsoft.com/office/powerpoint/2010/main" val="2972083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TW" dirty="0"/>
          </a:p>
        </p:txBody>
      </p:sp>
    </p:spTree>
    <p:extLst>
      <p:ext uri="{BB962C8B-B14F-4D97-AF65-F5344CB8AC3E}">
        <p14:creationId xmlns:p14="http://schemas.microsoft.com/office/powerpoint/2010/main" val="3784119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3795"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a:p>
        </p:txBody>
      </p:sp>
    </p:spTree>
    <p:extLst>
      <p:ext uri="{BB962C8B-B14F-4D97-AF65-F5344CB8AC3E}">
        <p14:creationId xmlns:p14="http://schemas.microsoft.com/office/powerpoint/2010/main" val="541993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3795"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a:p>
        </p:txBody>
      </p:sp>
    </p:spTree>
    <p:extLst>
      <p:ext uri="{BB962C8B-B14F-4D97-AF65-F5344CB8AC3E}">
        <p14:creationId xmlns:p14="http://schemas.microsoft.com/office/powerpoint/2010/main" val="3903200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3795"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a:p>
        </p:txBody>
      </p:sp>
    </p:spTree>
    <p:extLst>
      <p:ext uri="{BB962C8B-B14F-4D97-AF65-F5344CB8AC3E}">
        <p14:creationId xmlns:p14="http://schemas.microsoft.com/office/powerpoint/2010/main" val="1055243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Mention AMRI and Irvine</a:t>
            </a:r>
          </a:p>
          <a:p>
            <a:endParaRPr lang="en-US" dirty="0">
              <a:ea typeface="ＭＳ Ｐゴシック" charset="0"/>
              <a:cs typeface="ＭＳ Ｐゴシック" charset="0"/>
            </a:endParaRPr>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ea typeface="ＭＳ Ｐゴシック" charset="0"/>
                <a:cs typeface="ＭＳ Ｐゴシック" charset="0"/>
              </a:defRPr>
            </a:lvl1pPr>
            <a:lvl2pPr marL="729276" indent="-280490" eaLnBrk="0" hangingPunct="0">
              <a:defRPr sz="2400" b="1">
                <a:solidFill>
                  <a:schemeClr val="tx1"/>
                </a:solidFill>
                <a:latin typeface="Tahoma" charset="0"/>
                <a:ea typeface="ＭＳ Ｐゴシック" charset="0"/>
              </a:defRPr>
            </a:lvl2pPr>
            <a:lvl3pPr marL="1121962" indent="-224392" eaLnBrk="0" hangingPunct="0">
              <a:defRPr sz="2400" b="1">
                <a:solidFill>
                  <a:schemeClr val="tx1"/>
                </a:solidFill>
                <a:latin typeface="Tahoma" charset="0"/>
                <a:ea typeface="ＭＳ Ｐゴシック" charset="0"/>
              </a:defRPr>
            </a:lvl3pPr>
            <a:lvl4pPr marL="1570747" indent="-224392" eaLnBrk="0" hangingPunct="0">
              <a:defRPr sz="2400" b="1">
                <a:solidFill>
                  <a:schemeClr val="tx1"/>
                </a:solidFill>
                <a:latin typeface="Tahoma" charset="0"/>
                <a:ea typeface="ＭＳ Ｐゴシック" charset="0"/>
              </a:defRPr>
            </a:lvl4pPr>
            <a:lvl5pPr marL="2019533" indent="-224392" eaLnBrk="0" hangingPunct="0">
              <a:defRPr sz="2400" b="1">
                <a:solidFill>
                  <a:schemeClr val="tx1"/>
                </a:solidFill>
                <a:latin typeface="Tahoma" charset="0"/>
                <a:ea typeface="ＭＳ Ｐゴシック" charset="0"/>
              </a:defRPr>
            </a:lvl5pPr>
            <a:lvl6pPr marL="2468317" indent="-224392" eaLnBrk="0" fontAlgn="base" hangingPunct="0">
              <a:spcBef>
                <a:spcPct val="0"/>
              </a:spcBef>
              <a:spcAft>
                <a:spcPct val="0"/>
              </a:spcAft>
              <a:defRPr sz="2400" b="1">
                <a:solidFill>
                  <a:schemeClr val="tx1"/>
                </a:solidFill>
                <a:latin typeface="Tahoma" charset="0"/>
                <a:ea typeface="ＭＳ Ｐゴシック" charset="0"/>
              </a:defRPr>
            </a:lvl6pPr>
            <a:lvl7pPr marL="2917102" indent="-224392" eaLnBrk="0" fontAlgn="base" hangingPunct="0">
              <a:spcBef>
                <a:spcPct val="0"/>
              </a:spcBef>
              <a:spcAft>
                <a:spcPct val="0"/>
              </a:spcAft>
              <a:defRPr sz="2400" b="1">
                <a:solidFill>
                  <a:schemeClr val="tx1"/>
                </a:solidFill>
                <a:latin typeface="Tahoma" charset="0"/>
                <a:ea typeface="ＭＳ Ｐゴシック" charset="0"/>
              </a:defRPr>
            </a:lvl7pPr>
            <a:lvl8pPr marL="3365887" indent="-224392" eaLnBrk="0" fontAlgn="base" hangingPunct="0">
              <a:spcBef>
                <a:spcPct val="0"/>
              </a:spcBef>
              <a:spcAft>
                <a:spcPct val="0"/>
              </a:spcAft>
              <a:defRPr sz="2400" b="1">
                <a:solidFill>
                  <a:schemeClr val="tx1"/>
                </a:solidFill>
                <a:latin typeface="Tahoma" charset="0"/>
                <a:ea typeface="ＭＳ Ｐゴシック" charset="0"/>
              </a:defRPr>
            </a:lvl8pPr>
            <a:lvl9pPr marL="3814672" indent="-224392"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fld id="{F5072153-9204-184B-B46D-476293ABAA7A}" type="slidenum">
              <a:rPr lang="en-US" sz="1200" b="0">
                <a:solidFill>
                  <a:prstClr val="black"/>
                </a:solidFill>
              </a:rPr>
              <a:pPr eaLnBrk="1" hangingPunct="1"/>
              <a:t>20</a:t>
            </a:fld>
            <a:endParaRPr lang="en-US" sz="1200" b="0" dirty="0">
              <a:solidFill>
                <a:prstClr val="black"/>
              </a:solidFill>
            </a:endParaRPr>
          </a:p>
        </p:txBody>
      </p:sp>
    </p:spTree>
    <p:extLst>
      <p:ext uri="{BB962C8B-B14F-4D97-AF65-F5344CB8AC3E}">
        <p14:creationId xmlns:p14="http://schemas.microsoft.com/office/powerpoint/2010/main" val="3733494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8" name="日期版面配置區 27"/>
          <p:cNvSpPr>
            <a:spLocks noGrp="1"/>
          </p:cNvSpPr>
          <p:nvPr>
            <p:ph type="dt" sz="half" idx="10"/>
          </p:nvPr>
        </p:nvSpPr>
        <p:spPr/>
        <p:txBody>
          <a:bodyPr/>
          <a:lstStyle/>
          <a:p>
            <a:fld id="{3AE3F641-073B-45BA-AA76-7269023E1A1C}" type="datetimeFigureOut">
              <a:rPr lang="zh-TW" altLang="en-US" smtClean="0"/>
              <a:pPr/>
              <a:t>2018/5/22</a:t>
            </a:fld>
            <a:endParaRPr lang="zh-TW" altLang="en-US"/>
          </a:p>
        </p:txBody>
      </p:sp>
      <p:sp>
        <p:nvSpPr>
          <p:cNvPr id="17" name="頁尾版面配置區 16"/>
          <p:cNvSpPr>
            <a:spLocks noGrp="1"/>
          </p:cNvSpPr>
          <p:nvPr>
            <p:ph type="ftr" sz="quarter" idx="11"/>
          </p:nvPr>
        </p:nvSpPr>
        <p:spPr/>
        <p:txBody>
          <a:bodyPr/>
          <a:lstStyle/>
          <a:p>
            <a:endParaRPr lang="zh-TW" altLang="en-US"/>
          </a:p>
        </p:txBody>
      </p:sp>
      <p:sp>
        <p:nvSpPr>
          <p:cNvPr id="29" name="投影片編號版面配置區 28"/>
          <p:cNvSpPr>
            <a:spLocks noGrp="1"/>
          </p:cNvSpPr>
          <p:nvPr>
            <p:ph type="sldNum" sz="quarter" idx="12"/>
          </p:nvPr>
        </p:nvSpPr>
        <p:spPr/>
        <p:txBody>
          <a:bodyPr/>
          <a:lstStyle/>
          <a:p>
            <a:fld id="{472DA11F-5121-4F95-B6E2-F699D7B0EE6E}" type="slidenum">
              <a:rPr lang="zh-TW" altLang="en-US" smtClean="0"/>
              <a:pPr/>
              <a:t>‹#›</a:t>
            </a:fld>
            <a:endParaRPr lang="zh-TW" altLang="en-US"/>
          </a:p>
        </p:txBody>
      </p:sp>
      <p:sp>
        <p:nvSpPr>
          <p:cNvPr id="32" name="矩形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矩形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矩形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矩形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2" name="矩形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標題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zh-TW" altLang="en-US"/>
              <a:t>按一下以編輯母片標題樣式</a:t>
            </a:r>
            <a:endParaRPr kumimoji="0" lang="en-US"/>
          </a:p>
        </p:txBody>
      </p:sp>
      <p:sp>
        <p:nvSpPr>
          <p:cNvPr id="9" name="副標題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a:t>按一下以編輯母片副標題樣式</a:t>
            </a:r>
            <a:endParaRPr kumimoji="0" lang="en-US"/>
          </a:p>
        </p:txBody>
      </p:sp>
      <p:sp>
        <p:nvSpPr>
          <p:cNvPr id="56" name="矩形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5" name="矩形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6" name="矩形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7" name="矩形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3AE3F641-073B-45BA-AA76-7269023E1A1C}" type="datetimeFigureOut">
              <a:rPr lang="zh-TW" altLang="en-US" smtClean="0"/>
              <a:pPr/>
              <a:t>2018/5/22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72DA11F-5121-4F95-B6E2-F699D7B0EE6E}"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1981200" cy="5851525"/>
          </a:xfrm>
        </p:spPr>
        <p:txBody>
          <a:bodyPr vert="eaVert" anchor="ctr"/>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a:xfrm>
            <a:off x="609600" y="274639"/>
            <a:ext cx="5867400" cy="5851525"/>
          </a:xfrm>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3AE3F641-073B-45BA-AA76-7269023E1A1C}" type="datetimeFigureOut">
              <a:rPr lang="zh-TW" altLang="en-US" smtClean="0"/>
              <a:pPr/>
              <a:t>2018/5/22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72DA11F-5121-4F95-B6E2-F699D7B0EE6E}"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a:xfrm>
            <a:off x="1765300" y="6416675"/>
            <a:ext cx="5562600" cy="365125"/>
          </a:xfrm>
        </p:spPr>
        <p:txBody>
          <a:bodyPr/>
          <a:lstStyle>
            <a:lvl1pPr algn="ctr">
              <a:defRPr smtClean="0"/>
            </a:lvl1pPr>
            <a:extLst/>
          </a:lstStyle>
          <a:p>
            <a:pPr>
              <a:defRPr/>
            </a:pPr>
            <a:r>
              <a:rPr lang="en-US" altLang="zh-TW" dirty="0"/>
              <a:t>TaiMed Biologics</a:t>
            </a:r>
            <a:endParaRPr lang="zh-TW" altLang="en-US" dirty="0"/>
          </a:p>
        </p:txBody>
      </p:sp>
      <p:sp>
        <p:nvSpPr>
          <p:cNvPr id="5" name="Slide Number Placeholder 5"/>
          <p:cNvSpPr>
            <a:spLocks noGrp="1"/>
          </p:cNvSpPr>
          <p:nvPr>
            <p:ph type="sldNum" sz="quarter" idx="11"/>
          </p:nvPr>
        </p:nvSpPr>
        <p:spPr/>
        <p:txBody>
          <a:bodyPr/>
          <a:lstStyle>
            <a:lvl1pPr>
              <a:defRPr/>
            </a:lvl1pPr>
            <a:extLst/>
          </a:lstStyle>
          <a:p>
            <a:pPr>
              <a:defRPr/>
            </a:pPr>
            <a:fld id="{10FE617F-C922-48F8-BCF0-24EE49F6EC65}" type="slidenum">
              <a:rPr lang="zh-TW" altLang="en-US"/>
              <a:pPr>
                <a:defRPr/>
              </a:pPr>
              <a:t>‹#›</a:t>
            </a:fld>
            <a:endParaRPr lang="zh-TW" altLang="en-US" dirty="0"/>
          </a:p>
        </p:txBody>
      </p:sp>
    </p:spTree>
    <p:extLst>
      <p:ext uri="{BB962C8B-B14F-4D97-AF65-F5344CB8AC3E}">
        <p14:creationId xmlns:p14="http://schemas.microsoft.com/office/powerpoint/2010/main" val="2953034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r>
              <a:rPr lang="en-US" altLang="zh-TW" dirty="0"/>
              <a:t>TaiMed Biologics</a:t>
            </a:r>
            <a:endParaRPr lang="zh-TW" altLang="en-US" dirty="0"/>
          </a:p>
        </p:txBody>
      </p:sp>
      <p:sp>
        <p:nvSpPr>
          <p:cNvPr id="3" name="Slide Number Placeholder 22"/>
          <p:cNvSpPr>
            <a:spLocks noGrp="1"/>
          </p:cNvSpPr>
          <p:nvPr>
            <p:ph type="sldNum" sz="quarter" idx="11"/>
          </p:nvPr>
        </p:nvSpPr>
        <p:spPr/>
        <p:txBody>
          <a:bodyPr/>
          <a:lstStyle>
            <a:lvl1pPr>
              <a:defRPr/>
            </a:lvl1pPr>
          </a:lstStyle>
          <a:p>
            <a:pPr>
              <a:defRPr/>
            </a:pPr>
            <a:fld id="{0E57B96F-BFAD-44F0-94AE-E86EA329D936}" type="slidenum">
              <a:rPr lang="zh-TW" altLang="en-US"/>
              <a:pPr>
                <a:defRPr/>
              </a:pPr>
              <a:t>‹#›</a:t>
            </a:fld>
            <a:endParaRPr lang="zh-TW" altLang="en-US"/>
          </a:p>
        </p:txBody>
      </p:sp>
    </p:spTree>
    <p:extLst>
      <p:ext uri="{BB962C8B-B14F-4D97-AF65-F5344CB8AC3E}">
        <p14:creationId xmlns:p14="http://schemas.microsoft.com/office/powerpoint/2010/main" val="2372026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章節標題">
    <p:spTree>
      <p:nvGrpSpPr>
        <p:cNvPr id="1" name=""/>
        <p:cNvGrpSpPr/>
        <p:nvPr/>
      </p:nvGrpSpPr>
      <p:grpSpPr>
        <a:xfrm>
          <a:off x="0" y="0"/>
          <a:ext cx="0" cy="0"/>
          <a:chOff x="0" y="0"/>
          <a:chExt cx="0" cy="0"/>
        </a:xfrm>
      </p:grpSpPr>
      <p:sp>
        <p:nvSpPr>
          <p:cNvPr id="4" name="Freeform 13"/>
          <p:cNvSpPr>
            <a:spLocks/>
          </p:cNvSpPr>
          <p:nvPr/>
        </p:nvSpPr>
        <p:spPr bwMode="auto">
          <a:xfrm>
            <a:off x="4829175" y="1073150"/>
            <a:ext cx="4321175" cy="5791200"/>
          </a:xfrm>
          <a:custGeom>
            <a:avLst/>
            <a:gdLst>
              <a:gd name="T0" fmla="*/ 0 w 2736"/>
              <a:gd name="T1" fmla="*/ 2147483647 h 3648"/>
              <a:gd name="T2" fmla="*/ 2147483647 w 2736"/>
              <a:gd name="T3" fmla="*/ 2147483647 h 3648"/>
              <a:gd name="T4" fmla="*/ 2147483647 w 2736"/>
              <a:gd name="T5" fmla="*/ 0 h 3648"/>
              <a:gd name="T6" fmla="*/ 2147483647 w 2736"/>
              <a:gd name="T7" fmla="*/ 2147483647 h 3648"/>
              <a:gd name="T8" fmla="*/ 2147483647 w 2736"/>
              <a:gd name="T9" fmla="*/ 2147483647 h 3648"/>
              <a:gd name="T10" fmla="*/ 2147483647 w 2736"/>
              <a:gd name="T11" fmla="*/ 2147483647 h 3648"/>
              <a:gd name="T12" fmla="*/ 0 w 2736"/>
              <a:gd name="T13" fmla="*/ 2147483647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p:spPr>
        <p:txBody>
          <a:bodyPr/>
          <a:lstStyle/>
          <a:p>
            <a:pPr fontAlgn="base">
              <a:spcBef>
                <a:spcPct val="0"/>
              </a:spcBef>
              <a:spcAft>
                <a:spcPct val="0"/>
              </a:spcAft>
            </a:pPr>
            <a:endParaRPr lang="zh-TW" altLang="en-US">
              <a:solidFill>
                <a:prstClr val="white"/>
              </a:solidFill>
              <a:cs typeface="Arial" charset="0"/>
            </a:endParaRPr>
          </a:p>
        </p:txBody>
      </p:sp>
      <p:sp>
        <p:nvSpPr>
          <p:cNvPr id="5" name="Freeform 14"/>
          <p:cNvSpPr>
            <a:spLocks/>
          </p:cNvSpPr>
          <p:nvPr/>
        </p:nvSpPr>
        <p:spPr bwMode="auto">
          <a:xfrm>
            <a:off x="374650" y="0"/>
            <a:ext cx="5513388" cy="6615113"/>
          </a:xfrm>
          <a:custGeom>
            <a:avLst/>
            <a:gdLst>
              <a:gd name="T0" fmla="*/ 0 w 3504"/>
              <a:gd name="T1" fmla="*/ 2147483647 h 4128"/>
              <a:gd name="T2" fmla="*/ 0 w 3504"/>
              <a:gd name="T3" fmla="*/ 2147483647 h 4128"/>
              <a:gd name="T4" fmla="*/ 2147483647 w 3504"/>
              <a:gd name="T5" fmla="*/ 2147483647 h 4128"/>
              <a:gd name="T6" fmla="*/ 2147483647 w 3504"/>
              <a:gd name="T7" fmla="*/ 0 h 4128"/>
              <a:gd name="T8" fmla="*/ 2147483647 w 3504"/>
              <a:gd name="T9" fmla="*/ 0 h 4128"/>
              <a:gd name="T10" fmla="*/ 2147483647 w 3504"/>
              <a:gd name="T11" fmla="*/ 2147483647 h 4128"/>
              <a:gd name="T12" fmla="*/ 0 w 3504"/>
              <a:gd name="T13" fmla="*/ 2147483647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p:spPr>
        <p:txBody>
          <a:bodyPr/>
          <a:lstStyle/>
          <a:p>
            <a:pPr fontAlgn="base">
              <a:spcBef>
                <a:spcPct val="0"/>
              </a:spcBef>
              <a:spcAft>
                <a:spcPct val="0"/>
              </a:spcAft>
            </a:pPr>
            <a:endParaRPr lang="zh-TW" altLang="en-US">
              <a:solidFill>
                <a:prstClr val="white"/>
              </a:solidFill>
              <a:cs typeface="Arial" charset="0"/>
            </a:endParaRPr>
          </a:p>
        </p:txBody>
      </p:sp>
      <p:sp>
        <p:nvSpPr>
          <p:cNvPr id="6" name="Freeform 12"/>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dirty="0">
              <a:solidFill>
                <a:prstClr val="white"/>
              </a:solidFill>
              <a:cs typeface="Arial" charset="0"/>
            </a:endParaRPr>
          </a:p>
        </p:txBody>
      </p:sp>
      <p:sp>
        <p:nvSpPr>
          <p:cNvPr id="7"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solidFill>
                <a:prstClr val="white"/>
              </a:solidFill>
              <a:cs typeface="Arial" charset="0"/>
            </a:endParaRPr>
          </a:p>
        </p:txBody>
      </p:sp>
      <p:sp>
        <p:nvSpPr>
          <p:cNvPr id="8"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solidFill>
                <a:prstClr val="white"/>
              </a:solidFill>
              <a:cs typeface="Arial" charset="0"/>
            </a:endParaRPr>
          </a:p>
        </p:txBody>
      </p:sp>
      <p:sp>
        <p:nvSpPr>
          <p:cNvPr id="9"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solidFill>
                <a:prstClr val="white"/>
              </a:solidFill>
              <a:cs typeface="Arial" charset="0"/>
            </a:endParaRPr>
          </a:p>
        </p:txBody>
      </p:sp>
      <p:sp>
        <p:nvSpPr>
          <p:cNvPr id="10"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solidFill>
                <a:prstClr val="white"/>
              </a:solidFill>
              <a:cs typeface="Arial" charset="0"/>
            </a:endParaRPr>
          </a:p>
        </p:txBody>
      </p:sp>
      <p:sp>
        <p:nvSpPr>
          <p:cNvPr id="11"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solidFill>
                <a:prstClr val="white"/>
              </a:solidFill>
              <a:cs typeface="Arial" charset="0"/>
            </a:endParaRPr>
          </a:p>
        </p:txBody>
      </p:sp>
      <p:sp>
        <p:nvSpPr>
          <p:cNvPr id="12"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solidFill>
                <a:prstClr val="white"/>
              </a:solidFill>
              <a:cs typeface="Arial" charset="0"/>
            </a:endParaRPr>
          </a:p>
        </p:txBody>
      </p:sp>
      <p:sp>
        <p:nvSpPr>
          <p:cNvPr id="13"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solidFill>
                <a:prstClr val="white"/>
              </a:solidFill>
              <a:cs typeface="Arial" charset="0"/>
            </a:endParaRPr>
          </a:p>
        </p:txBody>
      </p:sp>
      <p:sp>
        <p:nvSpPr>
          <p:cNvPr id="14"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solidFill>
                <a:prstClr val="white"/>
              </a:solidFill>
              <a:cs typeface="Arial" charset="0"/>
            </a:endParaRPr>
          </a:p>
        </p:txBody>
      </p:sp>
      <p:sp>
        <p:nvSpPr>
          <p:cNvPr id="15"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solidFill>
                <a:prstClr val="white"/>
              </a:solidFill>
              <a:cs typeface="Arial" charset="0"/>
            </a:endParaRPr>
          </a:p>
        </p:txBody>
      </p:sp>
      <p:sp>
        <p:nvSpPr>
          <p:cNvPr id="16" name="Freeform 24"/>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solidFill>
                <a:prstClr val="white"/>
              </a:solidFill>
              <a:cs typeface="Arial" charset="0"/>
            </a:endParaRPr>
          </a:p>
        </p:txBody>
      </p:sp>
      <p:sp>
        <p:nvSpPr>
          <p:cNvPr id="17" name="Freeform 25"/>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solidFill>
                <a:prstClr val="white"/>
              </a:solidFill>
              <a:cs typeface="Arial" charset="0"/>
            </a:endParaRPr>
          </a:p>
        </p:txBody>
      </p:sp>
      <p:sp>
        <p:nvSpPr>
          <p:cNvPr id="18"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dirty="0">
              <a:solidFill>
                <a:prstClr val="white"/>
              </a:solidFill>
              <a:cs typeface="Arial" charset="0"/>
            </a:endParaRPr>
          </a:p>
        </p:txBody>
      </p:sp>
      <p:sp>
        <p:nvSpPr>
          <p:cNvPr id="19" name="Rectangle 6"/>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srgbClr val="FFFFFF"/>
              </a:solidFill>
              <a:ea typeface="新細明體" pitchFamily="18" charset="-120"/>
            </a:endParaRPr>
          </a:p>
        </p:txBody>
      </p:sp>
      <p:sp>
        <p:nvSpPr>
          <p:cNvPr id="20" name="Rectangle 7"/>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srgbClr val="FFFFFF"/>
              </a:solidFill>
              <a:ea typeface="新細明體" pitchFamily="18" charset="-120"/>
            </a:endParaRPr>
          </a:p>
        </p:txBody>
      </p:sp>
      <p:sp>
        <p:nvSpPr>
          <p:cNvPr id="21" name="Rectangle 8"/>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srgbClr val="FFFFFF"/>
              </a:solidFill>
              <a:ea typeface="新細明體" pitchFamily="18" charset="-120"/>
            </a:endParaRPr>
          </a:p>
        </p:txBody>
      </p:sp>
      <p:sp>
        <p:nvSpPr>
          <p:cNvPr id="22" name="Rectangle 9"/>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srgbClr val="FFFFFF"/>
              </a:solidFill>
              <a:ea typeface="新細明體" pitchFamily="18" charset="-120"/>
            </a:endParaRPr>
          </a:p>
        </p:txBody>
      </p:sp>
      <p:sp>
        <p:nvSpPr>
          <p:cNvPr id="23" name="Rectangle 10"/>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srgbClr val="FFFFFF"/>
              </a:solidFill>
              <a:ea typeface="新細明體" pitchFamily="18" charset="-120"/>
            </a:endParaRPr>
          </a:p>
        </p:txBody>
      </p:sp>
      <p:sp>
        <p:nvSpPr>
          <p:cNvPr id="24" name="Rectangle 11"/>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srgbClr val="FFFFFF"/>
              </a:solidFill>
              <a:ea typeface="新細明體" pitchFamily="18" charset="-120"/>
            </a:endParaRPr>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zh-TW" altLang="en-US"/>
              <a:t>按一下以編輯母片文字樣式</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zh-TW" altLang="en-US"/>
              <a:t>按一下以編輯母片標題樣式</a:t>
            </a:r>
            <a:endParaRPr lang="en-US"/>
          </a:p>
        </p:txBody>
      </p:sp>
      <p:sp>
        <p:nvSpPr>
          <p:cNvPr id="25" name="Footer Placeholder 4"/>
          <p:cNvSpPr>
            <a:spLocks noGrp="1"/>
          </p:cNvSpPr>
          <p:nvPr>
            <p:ph type="ftr" sz="quarter" idx="10"/>
          </p:nvPr>
        </p:nvSpPr>
        <p:spPr/>
        <p:txBody>
          <a:bodyPr/>
          <a:lstStyle>
            <a:lvl1pPr>
              <a:defRPr/>
            </a:lvl1pPr>
          </a:lstStyle>
          <a:p>
            <a:r>
              <a:rPr lang="en-US" altLang="zh-TW" dirty="0"/>
              <a:t>Confidential and Proprietary – TMB USA</a:t>
            </a:r>
            <a:endParaRPr lang="zh-TW" altLang="en-US"/>
          </a:p>
        </p:txBody>
      </p:sp>
      <p:sp>
        <p:nvSpPr>
          <p:cNvPr id="26" name="Slide Number Placeholder 5"/>
          <p:cNvSpPr>
            <a:spLocks noGrp="1"/>
          </p:cNvSpPr>
          <p:nvPr>
            <p:ph type="sldNum" sz="quarter" idx="11"/>
          </p:nvPr>
        </p:nvSpPr>
        <p:spPr/>
        <p:txBody>
          <a:bodyPr/>
          <a:lstStyle>
            <a:lvl1pPr>
              <a:defRPr/>
            </a:lvl1pPr>
          </a:lstStyle>
          <a:p>
            <a:fld id="{D2850DA7-4FD5-446E-ADBB-DDD944ECD92A}" type="slidenum">
              <a:rPr lang="zh-TW" altLang="en-US"/>
              <a:pPr/>
              <a:t>‹#›</a:t>
            </a:fld>
            <a:endParaRPr lang="zh-TW" altLang="en-US"/>
          </a:p>
        </p:txBody>
      </p:sp>
    </p:spTree>
    <p:extLst>
      <p:ext uri="{BB962C8B-B14F-4D97-AF65-F5344CB8AC3E}">
        <p14:creationId xmlns:p14="http://schemas.microsoft.com/office/powerpoint/2010/main" val="2218546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a:t>Click to edit Master title style</a:t>
            </a:r>
          </a:p>
        </p:txBody>
      </p:sp>
      <p:sp>
        <p:nvSpPr>
          <p:cNvPr id="3" name="Date Placeholder 13"/>
          <p:cNvSpPr>
            <a:spLocks noGrp="1"/>
          </p:cNvSpPr>
          <p:nvPr>
            <p:ph type="dt" sz="half" idx="10"/>
          </p:nvPr>
        </p:nvSpPr>
        <p:spPr>
          <a:xfrm>
            <a:off x="0" y="6416675"/>
            <a:ext cx="1333500" cy="365125"/>
          </a:xfrm>
          <a:prstGeom prst="rect">
            <a:avLst/>
          </a:prstGeom>
        </p:spPr>
        <p:txBody>
          <a:bodyPr vert="horz" wrap="square" lIns="91440" tIns="45720" rIns="91440" bIns="45720" numCol="1" anchor="t" anchorCtr="0" compatLnSpc="1">
            <a:prstTxWarp prst="textNoShape">
              <a:avLst/>
            </a:prstTxWarp>
          </a:bodyPr>
          <a:lstStyle>
            <a:lvl1pPr algn="ctr">
              <a:defRPr kumimoji="0" smtClean="0">
                <a:latin typeface="Arial" charset="0"/>
                <a:cs typeface="+mn-cs"/>
              </a:defRPr>
            </a:lvl1pPr>
          </a:lstStyle>
          <a:p>
            <a:pPr fontAlgn="base">
              <a:spcBef>
                <a:spcPct val="0"/>
              </a:spcBef>
              <a:spcAft>
                <a:spcPct val="0"/>
              </a:spcAft>
              <a:defRPr/>
            </a:pPr>
            <a:endParaRPr lang="zh-TW" altLang="en-US">
              <a:solidFill>
                <a:prstClr val="white"/>
              </a:solidFill>
            </a:endParaRPr>
          </a:p>
        </p:txBody>
      </p:sp>
      <p:sp>
        <p:nvSpPr>
          <p:cNvPr id="4" name="Footer Placeholder 2"/>
          <p:cNvSpPr>
            <a:spLocks noGrp="1"/>
          </p:cNvSpPr>
          <p:nvPr>
            <p:ph type="ftr" sz="quarter" idx="11"/>
          </p:nvPr>
        </p:nvSpPr>
        <p:spPr>
          <a:xfrm>
            <a:off x="1816100" y="6391275"/>
            <a:ext cx="5562600" cy="365125"/>
          </a:xfrm>
        </p:spPr>
        <p:txBody>
          <a:bodyPr/>
          <a:lstStyle>
            <a:lvl1pPr>
              <a:defRPr smtClean="0"/>
            </a:lvl1pPr>
          </a:lstStyle>
          <a:p>
            <a:pPr>
              <a:defRPr/>
            </a:pPr>
            <a:endParaRPr lang="zh-TW" altLang="en-US"/>
          </a:p>
        </p:txBody>
      </p:sp>
      <p:sp>
        <p:nvSpPr>
          <p:cNvPr id="5" name="Slide Number Placeholder 22"/>
          <p:cNvSpPr>
            <a:spLocks noGrp="1"/>
          </p:cNvSpPr>
          <p:nvPr>
            <p:ph type="sldNum" sz="quarter" idx="12"/>
          </p:nvPr>
        </p:nvSpPr>
        <p:spPr/>
        <p:txBody>
          <a:bodyPr/>
          <a:lstStyle>
            <a:lvl1pPr>
              <a:defRPr smtClean="0"/>
            </a:lvl1pPr>
          </a:lstStyle>
          <a:p>
            <a:pPr>
              <a:defRPr/>
            </a:pPr>
            <a:fld id="{66E38BAC-93CE-410E-96A8-A7A0B248BC70}" type="slidenum">
              <a:rPr lang="zh-TW" altLang="en-US"/>
              <a:pPr>
                <a:defRPr/>
              </a:pPr>
              <a:t>‹#›</a:t>
            </a:fld>
            <a:endParaRPr lang="zh-TW" altLang="en-US"/>
          </a:p>
        </p:txBody>
      </p:sp>
    </p:spTree>
    <p:extLst>
      <p:ext uri="{BB962C8B-B14F-4D97-AF65-F5344CB8AC3E}">
        <p14:creationId xmlns:p14="http://schemas.microsoft.com/office/powerpoint/2010/main" val="2209869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cs typeface="+mn-cs"/>
              </a:defRPr>
            </a:lvl1pPr>
            <a:extLst/>
          </a:lstStyle>
          <a:p>
            <a:pPr fontAlgn="base">
              <a:spcBef>
                <a:spcPct val="0"/>
              </a:spcBef>
              <a:spcAft>
                <a:spcPct val="0"/>
              </a:spcAft>
              <a:defRPr/>
            </a:pPr>
            <a:endParaRPr lang="zh-TW" altLang="en-US">
              <a:solidFill>
                <a:prstClr val="white"/>
              </a:solidFill>
            </a:endParaRPr>
          </a:p>
        </p:txBody>
      </p:sp>
      <p:sp>
        <p:nvSpPr>
          <p:cNvPr id="5" name="Footer Placeholder 4"/>
          <p:cNvSpPr>
            <a:spLocks noGrp="1"/>
          </p:cNvSpPr>
          <p:nvPr>
            <p:ph type="ftr" sz="quarter" idx="11"/>
          </p:nvPr>
        </p:nvSpPr>
        <p:spPr/>
        <p:txBody>
          <a:bodyPr/>
          <a:lstStyle>
            <a:lvl1pPr>
              <a:defRPr/>
            </a:lvl1pPr>
            <a:extLst/>
          </a:lstStyle>
          <a:p>
            <a:pPr>
              <a:defRPr/>
            </a:pPr>
            <a:endParaRPr lang="zh-TW" altLang="en-US"/>
          </a:p>
        </p:txBody>
      </p:sp>
      <p:sp>
        <p:nvSpPr>
          <p:cNvPr id="6" name="Slide Number Placeholder 5"/>
          <p:cNvSpPr>
            <a:spLocks noGrp="1"/>
          </p:cNvSpPr>
          <p:nvPr>
            <p:ph type="sldNum" sz="quarter" idx="12"/>
          </p:nvPr>
        </p:nvSpPr>
        <p:spPr/>
        <p:txBody>
          <a:bodyPr/>
          <a:lstStyle>
            <a:lvl1pPr>
              <a:defRPr/>
            </a:lvl1pPr>
            <a:extLst/>
          </a:lstStyle>
          <a:p>
            <a:pPr>
              <a:defRPr/>
            </a:pPr>
            <a:fld id="{23AE6EF2-E8E8-423B-A106-B4EC61011A6D}" type="slidenum">
              <a:rPr lang="zh-TW" altLang="en-US"/>
              <a:pPr>
                <a:defRPr/>
              </a:pPr>
              <a:t>‹#›</a:t>
            </a:fld>
            <a:endParaRPr lang="zh-TW" altLang="en-US"/>
          </a:p>
        </p:txBody>
      </p:sp>
    </p:spTree>
    <p:extLst>
      <p:ext uri="{BB962C8B-B14F-4D97-AF65-F5344CB8AC3E}">
        <p14:creationId xmlns:p14="http://schemas.microsoft.com/office/powerpoint/2010/main" val="3761198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19088" y="852488"/>
            <a:ext cx="8281987" cy="949325"/>
          </a:xfrm>
        </p:spPr>
        <p:txBody>
          <a:bodyPr/>
          <a:lstStyle/>
          <a:p>
            <a:r>
              <a:rPr lang="en-US"/>
              <a:t>Click to edit Master title style</a:t>
            </a:r>
          </a:p>
        </p:txBody>
      </p:sp>
      <p:sp>
        <p:nvSpPr>
          <p:cNvPr id="3" name="Table Placeholder 2"/>
          <p:cNvSpPr>
            <a:spLocks noGrp="1"/>
          </p:cNvSpPr>
          <p:nvPr>
            <p:ph type="tbl" idx="1"/>
          </p:nvPr>
        </p:nvSpPr>
        <p:spPr>
          <a:xfrm>
            <a:off x="503238" y="1889125"/>
            <a:ext cx="8137525" cy="4398963"/>
          </a:xfrm>
        </p:spPr>
        <p:txBody>
          <a:bodyPr>
            <a:normAutofit/>
          </a:bodyPr>
          <a:lstStyle/>
          <a:p>
            <a:pPr lvl="0"/>
            <a:endParaRPr lang="en-US" noProof="0" dirty="0"/>
          </a:p>
        </p:txBody>
      </p:sp>
      <p:sp>
        <p:nvSpPr>
          <p:cNvPr id="4" name="Slide Number Placeholder 3"/>
          <p:cNvSpPr>
            <a:spLocks noGrp="1"/>
          </p:cNvSpPr>
          <p:nvPr>
            <p:ph type="sldNum" sz="quarter" idx="10"/>
          </p:nvPr>
        </p:nvSpPr>
        <p:spPr>
          <a:xfrm>
            <a:off x="6789738" y="6296025"/>
            <a:ext cx="2133600" cy="476250"/>
          </a:xfrm>
        </p:spPr>
        <p:txBody>
          <a:bodyPr/>
          <a:lstStyle>
            <a:lvl1pPr>
              <a:defRPr smtClean="0"/>
            </a:lvl1pPr>
          </a:lstStyle>
          <a:p>
            <a:pPr>
              <a:defRPr/>
            </a:pPr>
            <a:fld id="{CB3BDA87-8E2E-40C1-ADC7-B431CA7B6FEB}" type="slidenum">
              <a:rPr lang="en-US" altLang="zh-TW"/>
              <a:pPr>
                <a:defRPr/>
              </a:pPr>
              <a:t>‹#›</a:t>
            </a:fld>
            <a:endParaRPr lang="en-US" altLang="zh-TW" dirty="0"/>
          </a:p>
        </p:txBody>
      </p:sp>
    </p:spTree>
    <p:extLst>
      <p:ext uri="{BB962C8B-B14F-4D97-AF65-F5344CB8AC3E}">
        <p14:creationId xmlns:p14="http://schemas.microsoft.com/office/powerpoint/2010/main" val="275939283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01 cover b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53694" cy="6883855"/>
          </a:xfrm>
          <a:prstGeom prst="rect">
            <a:avLst/>
          </a:prstGeom>
        </p:spPr>
      </p:pic>
      <p:sp>
        <p:nvSpPr>
          <p:cNvPr id="9" name="Title 1"/>
          <p:cNvSpPr>
            <a:spLocks noGrp="1"/>
          </p:cNvSpPr>
          <p:nvPr>
            <p:ph type="ctrTitle"/>
          </p:nvPr>
        </p:nvSpPr>
        <p:spPr>
          <a:xfrm>
            <a:off x="506414" y="3942865"/>
            <a:ext cx="8274321" cy="825003"/>
          </a:xfrm>
          <a:prstGeom prst="rect">
            <a:avLst/>
          </a:prstGeom>
        </p:spPr>
        <p:txBody>
          <a:bodyPr wrap="square" lIns="0" tIns="45720" rIns="0" bIns="45720" anchor="ctr">
            <a:noAutofit/>
          </a:bodyPr>
          <a:lstStyle>
            <a:lvl1pPr algn="l">
              <a:defRPr sz="2800" b="0" spc="300">
                <a:solidFill>
                  <a:schemeClr val="bg1"/>
                </a:solidFill>
                <a:latin typeface="+mj-lt"/>
                <a:ea typeface="Verdana" pitchFamily="34" charset="0"/>
                <a:cs typeface="Arial" pitchFamily="34" charset="0"/>
              </a:defRPr>
            </a:lvl1pPr>
          </a:lstStyle>
          <a:p>
            <a:r>
              <a:rPr lang="en-US" dirty="0"/>
              <a:t>Click to edit Master title style</a:t>
            </a:r>
          </a:p>
        </p:txBody>
      </p:sp>
      <p:sp>
        <p:nvSpPr>
          <p:cNvPr id="13" name="Text Placeholder 12"/>
          <p:cNvSpPr>
            <a:spLocks noGrp="1"/>
          </p:cNvSpPr>
          <p:nvPr>
            <p:ph type="body" sz="quarter" idx="10" hasCustomPrompt="1"/>
          </p:nvPr>
        </p:nvSpPr>
        <p:spPr>
          <a:xfrm>
            <a:off x="521933" y="5067693"/>
            <a:ext cx="8258530" cy="452967"/>
          </a:xfrm>
          <a:noFill/>
          <a:ln w="9525">
            <a:noFill/>
            <a:miter lim="800000"/>
            <a:headEnd/>
            <a:tailEnd/>
          </a:ln>
        </p:spPr>
        <p:txBody>
          <a:bodyPr vert="horz" wrap="square" lIns="0" tIns="45720" rIns="0" bIns="45720" numCol="1" anchor="ctr" anchorCtr="0" compatLnSpc="1">
            <a:prstTxWarp prst="textNoShape">
              <a:avLst/>
            </a:prstTxWarp>
            <a:noAutofit/>
          </a:bodyPr>
          <a:lstStyle>
            <a:lvl1pPr marL="0" indent="0">
              <a:buNone/>
              <a:defRPr lang="en-US" sz="1100" spc="300" dirty="0">
                <a:solidFill>
                  <a:schemeClr val="bg1"/>
                </a:solidFill>
                <a:latin typeface="+mj-lt"/>
                <a:ea typeface="Verdana" pitchFamily="34" charset="0"/>
                <a:cs typeface="Arial" pitchFamily="34" charset="0"/>
              </a:defRPr>
            </a:lvl1pPr>
          </a:lstStyle>
          <a:p>
            <a:pPr lvl="0">
              <a:spcBef>
                <a:spcPct val="0"/>
              </a:spcBef>
              <a:spcAft>
                <a:spcPct val="0"/>
              </a:spcAft>
            </a:pPr>
            <a:r>
              <a:rPr lang="en-US" dirty="0"/>
              <a:t>Click to edit Master title style</a:t>
            </a:r>
          </a:p>
        </p:txBody>
      </p:sp>
      <p:pic>
        <p:nvPicPr>
          <p:cNvPr id="12" name="Picture 11">
            <a:extLst>
              <a:ext uri="{FF2B5EF4-FFF2-40B4-BE49-F238E27FC236}">
                <a16:creationId xmlns="" xmlns:a16="http://schemas.microsoft.com/office/drawing/2014/main" id="{79CDD9F8-2FA3-4D48-B4C0-5B82045DABF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1933" y="1494116"/>
            <a:ext cx="3749621" cy="1471483"/>
          </a:xfrm>
          <a:prstGeom prst="rect">
            <a:avLst/>
          </a:prstGeom>
        </p:spPr>
      </p:pic>
    </p:spTree>
    <p:extLst>
      <p:ext uri="{BB962C8B-B14F-4D97-AF65-F5344CB8AC3E}">
        <p14:creationId xmlns:p14="http://schemas.microsoft.com/office/powerpoint/2010/main" val="1837412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1468" y="582507"/>
            <a:ext cx="8521065" cy="720000"/>
          </a:xfrm>
        </p:spPr>
        <p:txBody>
          <a:bodyPr/>
          <a:lstStyle/>
          <a:p>
            <a:r>
              <a:rPr lang="en-US" dirty="0"/>
              <a:t>Click to edit Master title style</a:t>
            </a:r>
          </a:p>
        </p:txBody>
      </p:sp>
      <p:sp>
        <p:nvSpPr>
          <p:cNvPr id="9" name="Slide Number Placeholder 8"/>
          <p:cNvSpPr>
            <a:spLocks noGrp="1"/>
          </p:cNvSpPr>
          <p:nvPr>
            <p:ph type="sldNum" sz="quarter" idx="15"/>
          </p:nvPr>
        </p:nvSpPr>
        <p:spPr>
          <a:xfrm>
            <a:off x="4380908" y="6492875"/>
            <a:ext cx="338868" cy="365125"/>
          </a:xfrm>
        </p:spPr>
        <p:txBody>
          <a:bodyPr/>
          <a:lstStyle/>
          <a:p>
            <a:fld id="{99921478-9A63-450E-8942-C240FE31B1C1}" type="slidenum">
              <a:rPr lang="en-US" smtClean="0"/>
              <a:pPr/>
              <a:t>‹#›</a:t>
            </a:fld>
            <a:endParaRPr lang="en-US" dirty="0"/>
          </a:p>
        </p:txBody>
      </p:sp>
      <p:sp>
        <p:nvSpPr>
          <p:cNvPr id="10" name="Footer Placeholder 9"/>
          <p:cNvSpPr>
            <a:spLocks noGrp="1"/>
          </p:cNvSpPr>
          <p:nvPr>
            <p:ph type="ftr" sz="quarter" idx="16"/>
          </p:nvPr>
        </p:nvSpPr>
        <p:spPr>
          <a:xfrm>
            <a:off x="431578" y="6483925"/>
            <a:ext cx="5952712" cy="365127"/>
          </a:xfrm>
          <a:prstGeom prst="rect">
            <a:avLst/>
          </a:prstGeom>
        </p:spPr>
        <p:txBody>
          <a:bodyPr/>
          <a:lstStyle>
            <a:lvl1pPr>
              <a:defRPr sz="1400"/>
            </a:lvl1pPr>
          </a:lstStyle>
          <a:p>
            <a:r>
              <a:rPr lang="en-US" dirty="0">
                <a:solidFill>
                  <a:prstClr val="black"/>
                </a:solidFill>
              </a:rPr>
              <a:t>TaiMed Biologics Confidential &amp; Proprietary </a:t>
            </a:r>
          </a:p>
        </p:txBody>
      </p:sp>
      <p:sp>
        <p:nvSpPr>
          <p:cNvPr id="11" name="Content Placeholder 10"/>
          <p:cNvSpPr>
            <a:spLocks noGrp="1"/>
          </p:cNvSpPr>
          <p:nvPr>
            <p:ph sz="quarter" idx="18"/>
          </p:nvPr>
        </p:nvSpPr>
        <p:spPr>
          <a:xfrm>
            <a:off x="432000" y="1368000"/>
            <a:ext cx="8280000" cy="5040000"/>
          </a:xfrm>
        </p:spPr>
        <p:txBody>
          <a:bodyPr/>
          <a:lstStyle>
            <a:lvl1pPr>
              <a:spcAft>
                <a:spcPts val="1200"/>
              </a:spcAft>
              <a:defRPr/>
            </a:lvl1pPr>
            <a:lvl2pPr>
              <a:spcAft>
                <a:spcPts val="1200"/>
              </a:spcAft>
              <a:defRPr/>
            </a:lvl2pPr>
            <a:lvl3pPr>
              <a:spcAft>
                <a:spcPts val="1200"/>
              </a:spcAft>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直線接點 5">
            <a:extLst>
              <a:ext uri="{FF2B5EF4-FFF2-40B4-BE49-F238E27FC236}">
                <a16:creationId xmlns="" xmlns:a16="http://schemas.microsoft.com/office/drawing/2014/main" id="{692C3343-E135-4B3D-A6CC-A99E8E20DE89}"/>
              </a:ext>
            </a:extLst>
          </p:cNvPr>
          <p:cNvCxnSpPr/>
          <p:nvPr userDrawn="1"/>
        </p:nvCxnSpPr>
        <p:spPr>
          <a:xfrm>
            <a:off x="431578" y="6483923"/>
            <a:ext cx="3604845" cy="2"/>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2286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3AE3F641-073B-45BA-AA76-7269023E1A1C}" type="datetimeFigureOut">
              <a:rPr lang="zh-TW" altLang="en-US" smtClean="0"/>
              <a:pPr/>
              <a:t>2018/5/22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72DA11F-5121-4F95-B6E2-F699D7B0EE6E}" type="slidenum">
              <a:rPr lang="zh-TW" altLang="en-US" smtClean="0"/>
              <a:pPr/>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bg1"/>
        </a:solidFill>
        <a:effectLst/>
      </p:bgPr>
    </p:bg>
    <p:spTree>
      <p:nvGrpSpPr>
        <p:cNvPr id="1" name=""/>
        <p:cNvGrpSpPr/>
        <p:nvPr/>
      </p:nvGrpSpPr>
      <p:grpSpPr>
        <a:xfrm>
          <a:off x="0" y="0"/>
          <a:ext cx="0" cy="0"/>
          <a:chOff x="0" y="0"/>
          <a:chExt cx="0" cy="0"/>
        </a:xfrm>
      </p:grpSpPr>
      <p:pic>
        <p:nvPicPr>
          <p:cNvPr id="6" name="Picture 5" descr="02 text b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55000" cy="6858000"/>
          </a:xfrm>
          <a:prstGeom prst="rect">
            <a:avLst/>
          </a:prstGeom>
        </p:spPr>
      </p:pic>
      <p:sp>
        <p:nvSpPr>
          <p:cNvPr id="20" name="Title 1"/>
          <p:cNvSpPr>
            <a:spLocks noGrp="1"/>
          </p:cNvSpPr>
          <p:nvPr>
            <p:ph type="ctrTitle"/>
          </p:nvPr>
        </p:nvSpPr>
        <p:spPr>
          <a:xfrm>
            <a:off x="506413" y="2489326"/>
            <a:ext cx="8301990" cy="1879349"/>
          </a:xfrm>
          <a:prstGeom prst="rect">
            <a:avLst/>
          </a:prstGeom>
        </p:spPr>
        <p:txBody>
          <a:bodyPr lIns="0" tIns="0" rIns="0" bIns="0" anchor="ctr">
            <a:noAutofit/>
          </a:bodyPr>
          <a:lstStyle>
            <a:lvl1pPr algn="l">
              <a:defRPr sz="3000" b="0" spc="300">
                <a:solidFill>
                  <a:schemeClr val="accent1"/>
                </a:solidFill>
                <a:latin typeface="+mj-lt"/>
                <a:ea typeface="Verdana" pitchFamily="34" charset="0"/>
                <a:cs typeface="Arial" pitchFamily="34" charset="0"/>
              </a:defRPr>
            </a:lvl1pPr>
          </a:lstStyle>
          <a:p>
            <a:r>
              <a:rPr lang="en-US" dirty="0"/>
              <a:t>Click to edit Master title style</a:t>
            </a:r>
          </a:p>
        </p:txBody>
      </p:sp>
      <p:sp>
        <p:nvSpPr>
          <p:cNvPr id="4" name="Slide Number Placeholder 8">
            <a:extLst>
              <a:ext uri="{FF2B5EF4-FFF2-40B4-BE49-F238E27FC236}">
                <a16:creationId xmlns="" xmlns:a16="http://schemas.microsoft.com/office/drawing/2014/main" id="{52A0C636-015A-4EA6-A510-88087CD275EB}"/>
              </a:ext>
            </a:extLst>
          </p:cNvPr>
          <p:cNvSpPr>
            <a:spLocks noGrp="1"/>
          </p:cNvSpPr>
          <p:nvPr>
            <p:ph type="sldNum" sz="quarter" idx="15"/>
          </p:nvPr>
        </p:nvSpPr>
        <p:spPr>
          <a:xfrm>
            <a:off x="4380908" y="6492875"/>
            <a:ext cx="338868" cy="365125"/>
          </a:xfrm>
        </p:spPr>
        <p:txBody>
          <a:bodyPr/>
          <a:lstStyle/>
          <a:p>
            <a:fld id="{99921478-9A63-450E-8942-C240FE31B1C1}" type="slidenum">
              <a:rPr lang="en-US" smtClean="0"/>
              <a:pPr/>
              <a:t>‹#›</a:t>
            </a:fld>
            <a:endParaRPr lang="en-US" dirty="0"/>
          </a:p>
        </p:txBody>
      </p:sp>
      <p:sp>
        <p:nvSpPr>
          <p:cNvPr id="5" name="Footer Placeholder 9"/>
          <p:cNvSpPr>
            <a:spLocks noGrp="1"/>
          </p:cNvSpPr>
          <p:nvPr>
            <p:ph type="ftr" sz="quarter" idx="16"/>
          </p:nvPr>
        </p:nvSpPr>
        <p:spPr>
          <a:xfrm>
            <a:off x="431578" y="6483925"/>
            <a:ext cx="5952712" cy="365127"/>
          </a:xfrm>
          <a:prstGeom prst="rect">
            <a:avLst/>
          </a:prstGeom>
        </p:spPr>
        <p:txBody>
          <a:bodyPr/>
          <a:lstStyle>
            <a:lvl1pPr>
              <a:defRPr sz="1400"/>
            </a:lvl1pPr>
          </a:lstStyle>
          <a:p>
            <a:r>
              <a:rPr lang="en-US" dirty="0">
                <a:solidFill>
                  <a:prstClr val="black"/>
                </a:solidFill>
              </a:rPr>
              <a:t>TaiMed Biologics Confidential &amp; Proprietary </a:t>
            </a:r>
          </a:p>
        </p:txBody>
      </p:sp>
      <p:cxnSp>
        <p:nvCxnSpPr>
          <p:cNvPr id="7" name="直線接點 6">
            <a:extLst>
              <a:ext uri="{FF2B5EF4-FFF2-40B4-BE49-F238E27FC236}">
                <a16:creationId xmlns="" xmlns:a16="http://schemas.microsoft.com/office/drawing/2014/main" id="{692C3343-E135-4B3D-A6CC-A99E8E20DE89}"/>
              </a:ext>
            </a:extLst>
          </p:cNvPr>
          <p:cNvCxnSpPr/>
          <p:nvPr userDrawn="1"/>
        </p:nvCxnSpPr>
        <p:spPr>
          <a:xfrm>
            <a:off x="431578" y="6483923"/>
            <a:ext cx="3604845" cy="2"/>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pic>
        <p:nvPicPr>
          <p:cNvPr id="8" name="Picture 2">
            <a:extLst>
              <a:ext uri="{FF2B5EF4-FFF2-40B4-BE49-F238E27FC236}">
                <a16:creationId xmlns="" xmlns:a16="http://schemas.microsoft.com/office/drawing/2014/main" id="{FD977213-436A-496D-A59A-0756FE30510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23392" y="6583151"/>
            <a:ext cx="733732" cy="288000"/>
          </a:xfrm>
          <a:prstGeom prst="rect">
            <a:avLst/>
          </a:prstGeom>
        </p:spPr>
      </p:pic>
    </p:spTree>
    <p:extLst>
      <p:ext uri="{BB962C8B-B14F-4D97-AF65-F5344CB8AC3E}">
        <p14:creationId xmlns:p14="http://schemas.microsoft.com/office/powerpoint/2010/main" val="17957764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ntent Area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16573" y="1816946"/>
            <a:ext cx="4055428" cy="4389967"/>
          </a:xfrm>
          <a:prstGeom prst="rect">
            <a:avLst/>
          </a:prstGeom>
        </p:spPr>
        <p:txBody>
          <a:bodyPr lIns="0" tIns="0" rIns="0" bIns="0">
            <a:normAutofit/>
          </a:bodyPr>
          <a:lstStyle>
            <a:lvl1pPr>
              <a:defRPr sz="2000">
                <a:latin typeface="+mn-lt"/>
              </a:defRPr>
            </a:lvl1pPr>
            <a:lvl2pPr>
              <a:defRPr sz="1600">
                <a:latin typeface="+mn-lt"/>
              </a:defRPr>
            </a:lvl2pPr>
            <a:lvl3pPr>
              <a:defRPr sz="1400">
                <a:latin typeface="+mn-lt"/>
              </a:defRPr>
            </a:lvl3pPr>
            <a:lvl4pPr>
              <a:defRPr sz="1200">
                <a:latin typeface="+mn-lt"/>
              </a:defRPr>
            </a:lvl4pPr>
            <a:lvl5pPr>
              <a:defRPr sz="11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58627" y="1816946"/>
            <a:ext cx="4059936" cy="4391236"/>
          </a:xfrm>
          <a:prstGeom prst="rect">
            <a:avLst/>
          </a:prstGeom>
        </p:spPr>
        <p:txBody>
          <a:bodyPr lIns="0" tIns="0" rIns="0" bIns="0">
            <a:normAutofit/>
          </a:bodyPr>
          <a:lstStyle>
            <a:lvl1pPr>
              <a:defRPr sz="2000">
                <a:latin typeface="+mn-lt"/>
              </a:defRPr>
            </a:lvl1pPr>
            <a:lvl2pPr>
              <a:defRPr sz="1600">
                <a:latin typeface="+mn-lt"/>
              </a:defRPr>
            </a:lvl2pPr>
            <a:lvl3pPr>
              <a:defRPr sz="1400">
                <a:latin typeface="+mn-lt"/>
              </a:defRPr>
            </a:lvl3pPr>
            <a:lvl4pPr>
              <a:defRPr sz="1200">
                <a:latin typeface="+mn-lt"/>
              </a:defRPr>
            </a:lvl4pPr>
            <a:lvl5pPr>
              <a:defRPr sz="11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8"/>
          <p:cNvSpPr>
            <a:spLocks noGrp="1"/>
          </p:cNvSpPr>
          <p:nvPr>
            <p:ph type="dt" sz="half" idx="10"/>
          </p:nvPr>
        </p:nvSpPr>
        <p:spPr>
          <a:xfrm>
            <a:off x="6390640" y="6379419"/>
            <a:ext cx="1203446" cy="365128"/>
          </a:xfrm>
          <a:prstGeom prst="rect">
            <a:avLst/>
          </a:prstGeom>
        </p:spPr>
        <p:txBody>
          <a:bodyPr/>
          <a:lstStyle>
            <a:lvl1pPr>
              <a:defRPr>
                <a:latin typeface="+mn-lt"/>
              </a:defRPr>
            </a:lvl1pPr>
          </a:lstStyle>
          <a:p>
            <a:fld id="{0E2D7E66-D731-4318-8B14-EB0E7CE36BE8}" type="datetime1">
              <a:rPr lang="en-US" altLang="zh-TW" smtClean="0">
                <a:solidFill>
                  <a:prstClr val="black"/>
                </a:solidFill>
              </a:rPr>
              <a:pPr/>
              <a:t>5/22/2018</a:t>
            </a:fld>
            <a:endParaRPr lang="en-US" dirty="0">
              <a:solidFill>
                <a:prstClr val="black"/>
              </a:solidFill>
            </a:endParaRPr>
          </a:p>
        </p:txBody>
      </p:sp>
      <p:sp>
        <p:nvSpPr>
          <p:cNvPr id="14" name="Title 13"/>
          <p:cNvSpPr>
            <a:spLocks noGrp="1"/>
          </p:cNvSpPr>
          <p:nvPr>
            <p:ph type="title"/>
          </p:nvPr>
        </p:nvSpPr>
        <p:spPr/>
        <p:txBody>
          <a:bodyPr/>
          <a:lstStyle/>
          <a:p>
            <a:r>
              <a:rPr lang="en-US" dirty="0"/>
              <a:t>Click to edit Master title style</a:t>
            </a:r>
          </a:p>
        </p:txBody>
      </p:sp>
      <p:sp>
        <p:nvSpPr>
          <p:cNvPr id="8" name="Slide Number Placeholder 8">
            <a:extLst>
              <a:ext uri="{FF2B5EF4-FFF2-40B4-BE49-F238E27FC236}">
                <a16:creationId xmlns="" xmlns:a16="http://schemas.microsoft.com/office/drawing/2014/main" id="{D3503BEF-7A02-4CBF-9A27-E0C2092515F0}"/>
              </a:ext>
            </a:extLst>
          </p:cNvPr>
          <p:cNvSpPr>
            <a:spLocks noGrp="1"/>
          </p:cNvSpPr>
          <p:nvPr>
            <p:ph type="sldNum" sz="quarter" idx="15"/>
          </p:nvPr>
        </p:nvSpPr>
        <p:spPr>
          <a:xfrm>
            <a:off x="4380908" y="6492875"/>
            <a:ext cx="338868" cy="365125"/>
          </a:xfrm>
        </p:spPr>
        <p:txBody>
          <a:bodyPr/>
          <a:lstStyle/>
          <a:p>
            <a:fld id="{99921478-9A63-450E-8942-C240FE31B1C1}" type="slidenum">
              <a:rPr lang="en-US" smtClean="0"/>
              <a:pPr/>
              <a:t>‹#›</a:t>
            </a:fld>
            <a:endParaRPr lang="en-US" dirty="0"/>
          </a:p>
        </p:txBody>
      </p:sp>
      <p:cxnSp>
        <p:nvCxnSpPr>
          <p:cNvPr id="11" name="直線接點 10">
            <a:extLst>
              <a:ext uri="{FF2B5EF4-FFF2-40B4-BE49-F238E27FC236}">
                <a16:creationId xmlns="" xmlns:a16="http://schemas.microsoft.com/office/drawing/2014/main" id="{7CF08879-2FEE-441F-994A-D22D964B9F36}"/>
              </a:ext>
            </a:extLst>
          </p:cNvPr>
          <p:cNvCxnSpPr/>
          <p:nvPr userDrawn="1"/>
        </p:nvCxnSpPr>
        <p:spPr>
          <a:xfrm>
            <a:off x="431578" y="6483923"/>
            <a:ext cx="3604845" cy="2"/>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9" name="Footer Placeholder 9">
            <a:extLst>
              <a:ext uri="{FF2B5EF4-FFF2-40B4-BE49-F238E27FC236}">
                <a16:creationId xmlns="" xmlns:a16="http://schemas.microsoft.com/office/drawing/2014/main" id="{87BEE419-2E4E-4F57-903D-09A7955CE6AC}"/>
              </a:ext>
            </a:extLst>
          </p:cNvPr>
          <p:cNvSpPr>
            <a:spLocks noGrp="1"/>
          </p:cNvSpPr>
          <p:nvPr>
            <p:ph type="ftr" sz="quarter" idx="16"/>
          </p:nvPr>
        </p:nvSpPr>
        <p:spPr>
          <a:xfrm>
            <a:off x="431578" y="6483925"/>
            <a:ext cx="5952712" cy="365127"/>
          </a:xfrm>
          <a:prstGeom prst="rect">
            <a:avLst/>
          </a:prstGeom>
        </p:spPr>
        <p:txBody>
          <a:bodyPr/>
          <a:lstStyle>
            <a:lvl1pPr>
              <a:defRPr sz="1400"/>
            </a:lvl1pPr>
          </a:lstStyle>
          <a:p>
            <a:r>
              <a:rPr lang="en-US" dirty="0">
                <a:solidFill>
                  <a:prstClr val="black"/>
                </a:solidFill>
              </a:rPr>
              <a:t>TaiMed Biologics Confidential &amp; Proprietary </a:t>
            </a:r>
          </a:p>
        </p:txBody>
      </p:sp>
      <p:cxnSp>
        <p:nvCxnSpPr>
          <p:cNvPr id="10" name="直線接點 9">
            <a:extLst>
              <a:ext uri="{FF2B5EF4-FFF2-40B4-BE49-F238E27FC236}">
                <a16:creationId xmlns="" xmlns:a16="http://schemas.microsoft.com/office/drawing/2014/main" id="{692C3343-E135-4B3D-A6CC-A99E8E20DE89}"/>
              </a:ext>
            </a:extLst>
          </p:cNvPr>
          <p:cNvCxnSpPr/>
          <p:nvPr userDrawn="1"/>
        </p:nvCxnSpPr>
        <p:spPr>
          <a:xfrm>
            <a:off x="440855" y="6477297"/>
            <a:ext cx="3604845" cy="2"/>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6006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6" name="Slide Number Placeholder 8">
            <a:extLst>
              <a:ext uri="{FF2B5EF4-FFF2-40B4-BE49-F238E27FC236}">
                <a16:creationId xmlns="" xmlns:a16="http://schemas.microsoft.com/office/drawing/2014/main" id="{E43E85C3-6103-4240-9D29-9E3D2CD4FB2F}"/>
              </a:ext>
            </a:extLst>
          </p:cNvPr>
          <p:cNvSpPr>
            <a:spLocks noGrp="1"/>
          </p:cNvSpPr>
          <p:nvPr>
            <p:ph type="sldNum" sz="quarter" idx="15"/>
          </p:nvPr>
        </p:nvSpPr>
        <p:spPr>
          <a:xfrm>
            <a:off x="4380908" y="6492875"/>
            <a:ext cx="338868" cy="365125"/>
          </a:xfrm>
        </p:spPr>
        <p:txBody>
          <a:bodyPr/>
          <a:lstStyle/>
          <a:p>
            <a:fld id="{99921478-9A63-450E-8942-C240FE31B1C1}" type="slidenum">
              <a:rPr lang="en-US" smtClean="0"/>
              <a:pPr/>
              <a:t>‹#›</a:t>
            </a:fld>
            <a:endParaRPr lang="en-US" dirty="0"/>
          </a:p>
        </p:txBody>
      </p:sp>
      <p:pic>
        <p:nvPicPr>
          <p:cNvPr id="15" name="Picture 2" descr="logo">
            <a:extLst>
              <a:ext uri="{FF2B5EF4-FFF2-40B4-BE49-F238E27FC236}">
                <a16:creationId xmlns="" xmlns:a16="http://schemas.microsoft.com/office/drawing/2014/main" id="{2732F5A6-9DE2-4AD7-9EC9-570E69E30C9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66435" y="6584998"/>
            <a:ext cx="961382" cy="28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796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892828" y="85098"/>
            <a:ext cx="5793971" cy="1143000"/>
          </a:xfrm>
          <a:prstGeom prst="rect">
            <a:avLst/>
          </a:prstGeom>
          <a:solidFill>
            <a:schemeClr val="bg1">
              <a:alpha val="28000"/>
            </a:schemeClr>
          </a:solidFill>
        </p:spPr>
        <p:txBody>
          <a:bodyPr/>
          <a:lstStyle>
            <a:lvl1pPr algn="r">
              <a:lnSpc>
                <a:spcPct val="150000"/>
              </a:lnSpc>
              <a:defRPr sz="3200">
                <a:solidFill>
                  <a:srgbClr val="A22A3F"/>
                </a:solidFill>
              </a:defRPr>
            </a:lvl1pPr>
          </a:lstStyle>
          <a:p>
            <a:r>
              <a:rPr lang="fr-FR" dirty="0"/>
              <a:t>Modifiez le style du titre</a:t>
            </a:r>
            <a:endParaRPr lang="fr-CA" dirty="0"/>
          </a:p>
        </p:txBody>
      </p:sp>
      <p:sp>
        <p:nvSpPr>
          <p:cNvPr id="3" name="Espace réservé du contenu 2"/>
          <p:cNvSpPr>
            <a:spLocks noGrp="1"/>
          </p:cNvSpPr>
          <p:nvPr>
            <p:ph idx="1"/>
          </p:nvPr>
        </p:nvSpPr>
        <p:spPr>
          <a:xfrm>
            <a:off x="1052622" y="1493870"/>
            <a:ext cx="7634177" cy="4525963"/>
          </a:xfrm>
          <a:prstGeom prst="rect">
            <a:avLst/>
          </a:prstGeom>
        </p:spPr>
        <p:txBody>
          <a:bodyPr/>
          <a:lstStyle>
            <a:lvl1pPr marL="457200" indent="-457200">
              <a:buFont typeface="Arial" panose="020B0604020202020204" pitchFamily="34" charset="0"/>
              <a:buChar char="•"/>
              <a:defRPr sz="2000"/>
            </a:lvl1pPr>
            <a:lvl2pPr marL="914400" indent="-457200">
              <a:buFont typeface="Arial" panose="020B0604020202020204" pitchFamily="34" charset="0"/>
              <a:buChar char="•"/>
              <a:defRPr sz="1800"/>
            </a:lvl2pPr>
            <a:lvl3pPr marL="1257300" indent="-342900">
              <a:buFont typeface="Arial" panose="020B0604020202020204" pitchFamily="34" charset="0"/>
              <a:buChar char="•"/>
              <a:defRPr sz="1800"/>
            </a:lvl3pPr>
            <a:lvl4pPr marL="1714500" indent="-342900">
              <a:buFont typeface="Arial" panose="020B0604020202020204" pitchFamily="34" charset="0"/>
              <a:buChar char="•"/>
              <a:defRPr sz="1800"/>
            </a:lvl4pPr>
            <a:lvl5pPr marL="2114550" indent="-285750">
              <a:buFont typeface="Arial" panose="020B0604020202020204" pitchFamily="34" charset="0"/>
              <a:buChar char="•"/>
              <a:defRPr sz="18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a:xfrm>
            <a:off x="6457950" y="6484687"/>
            <a:ext cx="2057400" cy="365125"/>
          </a:xfrm>
          <a:prstGeom prst="rect">
            <a:avLst/>
          </a:prstGeom>
        </p:spPr>
        <p:txBody>
          <a:bodyPr/>
          <a:lstStyle>
            <a:lvl1pPr algn="r">
              <a:defRPr sz="1200">
                <a:solidFill>
                  <a:srgbClr val="A22A3F"/>
                </a:solidFill>
              </a:defRPr>
            </a:lvl1pPr>
          </a:lstStyle>
          <a:p>
            <a:fld id="{2F1370E0-E705-42BF-B8DF-1A2AC44FD8DC}" type="slidenum">
              <a:rPr lang="fr-CA" smtClean="0"/>
              <a:pPr/>
              <a:t>‹#›</a:t>
            </a:fld>
            <a:endParaRPr lang="fr-CA" dirty="0"/>
          </a:p>
        </p:txBody>
      </p:sp>
    </p:spTree>
    <p:extLst>
      <p:ext uri="{BB962C8B-B14F-4D97-AF65-F5344CB8AC3E}">
        <p14:creationId xmlns:p14="http://schemas.microsoft.com/office/powerpoint/2010/main" val="12863734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74097"/>
            <a:ext cx="7772400" cy="681036"/>
          </a:xfrm>
        </p:spPr>
        <p:txBody>
          <a:bodyPr/>
          <a:lstStyle>
            <a:lvl1pPr algn="ctr">
              <a:defRPr>
                <a:latin typeface="Times New Roman" panose="02020603050405020304" pitchFamily="18" charset="0"/>
                <a:ea typeface="標楷體" panose="03000509000000000000" pitchFamily="65" charset="-120"/>
                <a:cs typeface="Times New Roman" panose="02020603050405020304" pitchFamily="18" charset="0"/>
              </a:defRPr>
            </a:lvl1pPr>
            <a:extLst/>
          </a:lstStyle>
          <a:p>
            <a:r>
              <a:rPr lang="en-US"/>
              <a:t>Click to edit Master title style</a:t>
            </a:r>
          </a:p>
        </p:txBody>
      </p:sp>
      <p:sp>
        <p:nvSpPr>
          <p:cNvPr id="3" name="Content Placeholder 2"/>
          <p:cNvSpPr>
            <a:spLocks noGrp="1"/>
          </p:cNvSpPr>
          <p:nvPr>
            <p:ph idx="1"/>
          </p:nvPr>
        </p:nvSpPr>
        <p:spPr>
          <a:xfrm>
            <a:off x="914400" y="1066800"/>
            <a:ext cx="7772400" cy="5289550"/>
          </a:xfrm>
        </p:spPr>
        <p:txBody>
          <a:bodyPr/>
          <a:lstStyle>
            <a:lvl1pPr>
              <a:defRPr>
                <a:latin typeface="Times New Roman" panose="02020603050405020304" pitchFamily="18" charset="0"/>
                <a:ea typeface="標楷體" panose="03000509000000000000" pitchFamily="65" charset="-120"/>
                <a:cs typeface="Times New Roman" panose="02020603050405020304" pitchFamily="18" charset="0"/>
              </a:defRPr>
            </a:lvl1pPr>
            <a:lvl2pPr>
              <a:defRPr>
                <a:latin typeface="Times New Roman" panose="02020603050405020304" pitchFamily="18" charset="0"/>
                <a:ea typeface="標楷體" panose="03000509000000000000" pitchFamily="65" charset="-120"/>
                <a:cs typeface="Times New Roman" panose="02020603050405020304" pitchFamily="18" charset="0"/>
              </a:defRPr>
            </a:lvl2pPr>
            <a:lvl3pPr>
              <a:defRPr>
                <a:latin typeface="Times New Roman" panose="02020603050405020304" pitchFamily="18" charset="0"/>
                <a:ea typeface="標楷體" panose="03000509000000000000" pitchFamily="65" charset="-120"/>
                <a:cs typeface="Times New Roman" panose="02020603050405020304" pitchFamily="18" charset="0"/>
              </a:defRPr>
            </a:lvl3pPr>
            <a:lvl4pPr>
              <a:defRPr>
                <a:latin typeface="Times New Roman" panose="02020603050405020304" pitchFamily="18" charset="0"/>
                <a:ea typeface="標楷體" panose="03000509000000000000" pitchFamily="65" charset="-120"/>
                <a:cs typeface="Times New Roman" panose="02020603050405020304" pitchFamily="18" charset="0"/>
              </a:defRPr>
            </a:lvl4pPr>
            <a:lvl5pPr>
              <a:defRPr>
                <a:latin typeface="Times New Roman" panose="02020603050405020304" pitchFamily="18" charset="0"/>
                <a:ea typeface="標楷體" panose="03000509000000000000" pitchFamily="65" charset="-120"/>
                <a:cs typeface="Times New Roman" panose="02020603050405020304" pitchFamily="18" charset="0"/>
              </a:defRPr>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a:xfrm>
            <a:off x="1765300" y="6416675"/>
            <a:ext cx="5562600" cy="365125"/>
          </a:xfrm>
        </p:spPr>
        <p:txBody>
          <a:bodyPr/>
          <a:lstStyle>
            <a:lvl1pPr algn="ctr">
              <a:defRPr smtClean="0">
                <a:latin typeface="Times New Roman" panose="02020603050405020304" pitchFamily="18" charset="0"/>
                <a:ea typeface="標楷體" panose="03000509000000000000" pitchFamily="65" charset="-120"/>
                <a:cs typeface="Times New Roman" panose="02020603050405020304" pitchFamily="18" charset="0"/>
              </a:defRPr>
            </a:lvl1pPr>
            <a:extLst/>
          </a:lstStyle>
          <a:p>
            <a:pPr>
              <a:defRPr/>
            </a:pPr>
            <a:r>
              <a:rPr lang="en-US" altLang="zh-TW" dirty="0"/>
              <a:t>TaiMed Biologics</a:t>
            </a:r>
            <a:endParaRPr lang="zh-TW" altLang="en-US" dirty="0"/>
          </a:p>
        </p:txBody>
      </p:sp>
      <p:sp>
        <p:nvSpPr>
          <p:cNvPr id="5" name="Slide Number Placeholder 5"/>
          <p:cNvSpPr>
            <a:spLocks noGrp="1"/>
          </p:cNvSpPr>
          <p:nvPr>
            <p:ph type="sldNum" sz="quarter" idx="11"/>
          </p:nvPr>
        </p:nvSpPr>
        <p:spPr>
          <a:xfrm>
            <a:off x="8610600" y="6391274"/>
            <a:ext cx="457200" cy="365125"/>
          </a:xfrm>
        </p:spPr>
        <p:txBody>
          <a:bodyPr/>
          <a:lstStyle>
            <a:lvl1pPr>
              <a:defRPr>
                <a:solidFill>
                  <a:srgbClr val="FFFF00"/>
                </a:solidFill>
                <a:latin typeface="Times New Roman" panose="02020603050405020304" pitchFamily="18" charset="0"/>
                <a:ea typeface="標楷體" panose="03000509000000000000" pitchFamily="65" charset="-120"/>
                <a:cs typeface="Times New Roman" panose="02020603050405020304" pitchFamily="18" charset="0"/>
              </a:defRPr>
            </a:lvl1pPr>
            <a:extLst/>
          </a:lstStyle>
          <a:p>
            <a:pPr>
              <a:defRPr/>
            </a:pPr>
            <a:fld id="{10FE617F-C922-48F8-BCF0-24EE49F6EC65}" type="slidenum">
              <a:rPr lang="zh-TW" altLang="en-US" smtClean="0"/>
              <a:pPr>
                <a:defRPr/>
              </a:pPr>
              <a:t>‹#›</a:t>
            </a:fld>
            <a:endParaRPr lang="zh-TW" altLang="en-US" dirty="0"/>
          </a:p>
        </p:txBody>
      </p:sp>
      <p:grpSp>
        <p:nvGrpSpPr>
          <p:cNvPr id="6" name="Group 67"/>
          <p:cNvGrpSpPr/>
          <p:nvPr userDrawn="1"/>
        </p:nvGrpSpPr>
        <p:grpSpPr>
          <a:xfrm>
            <a:off x="6928073" y="6442750"/>
            <a:ext cx="1606324" cy="312974"/>
            <a:chOff x="6659799" y="6340365"/>
            <a:chExt cx="1606324" cy="346842"/>
          </a:xfrm>
        </p:grpSpPr>
        <p:pic>
          <p:nvPicPr>
            <p:cNvPr id="7" name="Picture 2" descr="D:\Documents\Administration\Form\TMB logo .jpg"/>
            <p:cNvPicPr>
              <a:picLocks noChangeAspect="1" noChangeArrowheads="1"/>
            </p:cNvPicPr>
            <p:nvPr/>
          </p:nvPicPr>
          <p:blipFill>
            <a:blip r:embed="rId2" cstate="print"/>
            <a:srcRect l="3555" t="9202" r="6181" b="7605"/>
            <a:stretch>
              <a:fillRect/>
            </a:stretch>
          </p:blipFill>
          <p:spPr bwMode="auto">
            <a:xfrm>
              <a:off x="7598979" y="6340365"/>
              <a:ext cx="667144" cy="312420"/>
            </a:xfrm>
            <a:prstGeom prst="rect">
              <a:avLst/>
            </a:prstGeom>
            <a:noFill/>
          </p:spPr>
        </p:pic>
        <p:sp>
          <p:nvSpPr>
            <p:cNvPr id="8" name="矩形 6"/>
            <p:cNvSpPr/>
            <p:nvPr/>
          </p:nvSpPr>
          <p:spPr>
            <a:xfrm>
              <a:off x="6659799" y="6350198"/>
              <a:ext cx="1041656" cy="337009"/>
            </a:xfrm>
            <a:prstGeom prst="rect">
              <a:avLst/>
            </a:prstGeom>
          </p:spPr>
          <p:txBody>
            <a:bodyPr wrap="square">
              <a:spAutoFit/>
            </a:bodyPr>
            <a:lstStyle/>
            <a:p>
              <a:r>
                <a:rPr lang="zh-TW" altLang="en-US" sz="1600" b="1" dirty="0">
                  <a:solidFill>
                    <a:srgbClr val="FFFF00"/>
                  </a:solidFill>
                  <a:latin typeface="標楷體" pitchFamily="65" charset="-120"/>
                  <a:ea typeface="標楷體" pitchFamily="65" charset="-120"/>
                </a:rPr>
                <a:t>中裕新藥</a:t>
              </a:r>
              <a:endParaRPr lang="zh-TW" altLang="en-US" sz="1600" b="1" dirty="0">
                <a:solidFill>
                  <a:srgbClr val="FFFF00"/>
                </a:solidFill>
              </a:endParaRPr>
            </a:p>
          </p:txBody>
        </p:sp>
      </p:grpSp>
    </p:spTree>
    <p:extLst>
      <p:ext uri="{BB962C8B-B14F-4D97-AF65-F5344CB8AC3E}">
        <p14:creationId xmlns:p14="http://schemas.microsoft.com/office/powerpoint/2010/main" val="34393550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atin typeface="Times New Roman" panose="02020603050405020304" pitchFamily="18" charset="0"/>
                <a:ea typeface="標楷體" panose="03000509000000000000" pitchFamily="65" charset="-120"/>
                <a:cs typeface="Times New Roman" panose="02020603050405020304" pitchFamily="18" charset="0"/>
              </a:defRPr>
            </a:lvl1pPr>
          </a:lstStyle>
          <a:p>
            <a:pPr>
              <a:defRPr/>
            </a:pPr>
            <a:r>
              <a:rPr lang="en-US" altLang="zh-TW" dirty="0"/>
              <a:t>TaiMed Biologics</a:t>
            </a:r>
            <a:endParaRPr lang="zh-TW" altLang="en-US" dirty="0"/>
          </a:p>
        </p:txBody>
      </p:sp>
      <p:sp>
        <p:nvSpPr>
          <p:cNvPr id="3" name="Slide Number Placeholder 22"/>
          <p:cNvSpPr>
            <a:spLocks noGrp="1"/>
          </p:cNvSpPr>
          <p:nvPr>
            <p:ph type="sldNum" sz="quarter" idx="11"/>
          </p:nvPr>
        </p:nvSpPr>
        <p:spPr/>
        <p:txBody>
          <a:bodyPr/>
          <a:lstStyle>
            <a:lvl1pPr>
              <a:defRPr>
                <a:latin typeface="Times New Roman" panose="02020603050405020304" pitchFamily="18" charset="0"/>
                <a:ea typeface="標楷體" panose="03000509000000000000" pitchFamily="65" charset="-120"/>
                <a:cs typeface="Times New Roman" panose="02020603050405020304" pitchFamily="18" charset="0"/>
              </a:defRPr>
            </a:lvl1pPr>
          </a:lstStyle>
          <a:p>
            <a:pPr>
              <a:defRPr/>
            </a:pPr>
            <a:fld id="{0E57B96F-BFAD-44F0-94AE-E86EA329D936}" type="slidenum">
              <a:rPr lang="zh-TW" altLang="en-US" smtClean="0"/>
              <a:pPr>
                <a:defRPr/>
              </a:pPr>
              <a:t>‹#›</a:t>
            </a:fld>
            <a:endParaRPr lang="zh-TW" altLang="en-US"/>
          </a:p>
        </p:txBody>
      </p:sp>
    </p:spTree>
    <p:extLst>
      <p:ext uri="{BB962C8B-B14F-4D97-AF65-F5344CB8AC3E}">
        <p14:creationId xmlns:p14="http://schemas.microsoft.com/office/powerpoint/2010/main" val="32488373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4500">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a:t>按一下以編輯母片標題樣式</a:t>
            </a:r>
          </a:p>
        </p:txBody>
      </p:sp>
      <p:sp>
        <p:nvSpPr>
          <p:cNvPr id="3" name="副標題 2"/>
          <p:cNvSpPr>
            <a:spLocks noGrp="1"/>
          </p:cNvSpPr>
          <p:nvPr>
            <p:ph type="subTitle" idx="1"/>
          </p:nvPr>
        </p:nvSpPr>
        <p:spPr>
          <a:xfrm>
            <a:off x="1143000" y="3602038"/>
            <a:ext cx="6858000" cy="1655762"/>
          </a:xfrm>
        </p:spPr>
        <p:txBody>
          <a:bodyPr/>
          <a:lstStyle>
            <a:lvl1pPr marL="0" indent="0" algn="ctr">
              <a:buNone/>
              <a:defRPr sz="1800">
                <a:latin typeface="Times New Roman" panose="02020603050405020304" pitchFamily="18" charset="0"/>
                <a:ea typeface="標楷體" panose="03000509000000000000" pitchFamily="65" charset="-120"/>
                <a:cs typeface="Times New Roman" panose="020206030504050203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按一下以編輯母片副標題樣式</a:t>
            </a:r>
          </a:p>
        </p:txBody>
      </p:sp>
      <p:sp>
        <p:nvSpPr>
          <p:cNvPr id="4" name="日期版面配置區 3"/>
          <p:cNvSpPr>
            <a:spLocks noGrp="1"/>
          </p:cNvSpPr>
          <p:nvPr>
            <p:ph type="dt" sz="half" idx="10"/>
          </p:nvPr>
        </p:nvSpPr>
        <p:spPr>
          <a:xfrm>
            <a:off x="628650" y="6356351"/>
            <a:ext cx="2057400" cy="365125"/>
          </a:xfrm>
          <a:prstGeom prst="rect">
            <a:avLst/>
          </a:prstGeom>
        </p:spPr>
        <p:txBody>
          <a:bodyPr/>
          <a:lstStyle>
            <a:lvl1pPr>
              <a:defRPr>
                <a:latin typeface="Times New Roman" panose="02020603050405020304" pitchFamily="18" charset="0"/>
                <a:ea typeface="標楷體" panose="03000509000000000000" pitchFamily="65" charset="-120"/>
                <a:cs typeface="Times New Roman" panose="02020603050405020304" pitchFamily="18" charset="0"/>
              </a:defRPr>
            </a:lvl1pPr>
          </a:lstStyle>
          <a:p>
            <a:endParaRPr lang="zh-TW" altLang="en-US" dirty="0">
              <a:solidFill>
                <a:prstClr val="white"/>
              </a:solidFill>
            </a:endParaRPr>
          </a:p>
        </p:txBody>
      </p:sp>
      <p:sp>
        <p:nvSpPr>
          <p:cNvPr id="5" name="頁尾版面配置區 4"/>
          <p:cNvSpPr>
            <a:spLocks noGrp="1"/>
          </p:cNvSpPr>
          <p:nvPr>
            <p:ph type="ftr" sz="quarter" idx="11"/>
          </p:nvPr>
        </p:nvSpPr>
        <p:spPr/>
        <p:txBody>
          <a:bodyPr/>
          <a:lstStyle>
            <a:lvl1pPr>
              <a:defRPr>
                <a:latin typeface="Times New Roman" panose="02020603050405020304" pitchFamily="18" charset="0"/>
                <a:ea typeface="標楷體" panose="03000509000000000000" pitchFamily="65" charset="-120"/>
                <a:cs typeface="Times New Roman" panose="02020603050405020304" pitchFamily="18" charset="0"/>
              </a:defRPr>
            </a:lvl1pPr>
          </a:lstStyle>
          <a:p>
            <a:r>
              <a:rPr lang="es-ES" altLang="zh-TW" dirty="0"/>
              <a:t>TaiMed Biologics</a:t>
            </a:r>
            <a:endParaRPr lang="zh-TW" altLang="en-US" dirty="0"/>
          </a:p>
        </p:txBody>
      </p:sp>
      <p:sp>
        <p:nvSpPr>
          <p:cNvPr id="6" name="投影片編號版面配置區 5"/>
          <p:cNvSpPr>
            <a:spLocks noGrp="1"/>
          </p:cNvSpPr>
          <p:nvPr>
            <p:ph type="sldNum" sz="quarter" idx="12"/>
          </p:nvPr>
        </p:nvSpPr>
        <p:spPr/>
        <p:txBody>
          <a:bodyPr/>
          <a:lstStyle>
            <a:lvl1pPr>
              <a:defRPr>
                <a:latin typeface="Times New Roman" panose="02020603050405020304" pitchFamily="18" charset="0"/>
                <a:ea typeface="標楷體" panose="03000509000000000000" pitchFamily="65" charset="-120"/>
                <a:cs typeface="Times New Roman" panose="02020603050405020304" pitchFamily="18" charset="0"/>
              </a:defRPr>
            </a:lvl1pPr>
          </a:lstStyle>
          <a:p>
            <a:fld id="{C8E01BC3-73C4-4275-879A-48A8571E226A}" type="slidenum">
              <a:rPr lang="zh-TW" altLang="en-US" smtClean="0"/>
              <a:pPr/>
              <a:t>‹#›</a:t>
            </a:fld>
            <a:endParaRPr lang="zh-TW" altLang="en-US"/>
          </a:p>
        </p:txBody>
      </p:sp>
    </p:spTree>
    <p:extLst>
      <p:ext uri="{BB962C8B-B14F-4D97-AF65-F5344CB8AC3E}">
        <p14:creationId xmlns:p14="http://schemas.microsoft.com/office/powerpoint/2010/main" val="132602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14" name="手繪多邊形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手繪多邊形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手繪多邊形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手繪多邊形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手繪多邊形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手繪多邊形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手繪多邊形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手繪多邊形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1" name="手繪多邊形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手繪多邊形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3" name="手繪多邊形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4" name="手繪多邊形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5" name="手繪多邊形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6" name="手繪多邊形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手繪多邊形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3" name="文字版面配置區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a:t>按一下以編輯母片文字樣式</a:t>
            </a:r>
          </a:p>
        </p:txBody>
      </p:sp>
      <p:sp>
        <p:nvSpPr>
          <p:cNvPr id="4" name="日期版面配置區 3"/>
          <p:cNvSpPr>
            <a:spLocks noGrp="1"/>
          </p:cNvSpPr>
          <p:nvPr>
            <p:ph type="dt" sz="half" idx="10"/>
          </p:nvPr>
        </p:nvSpPr>
        <p:spPr/>
        <p:txBody>
          <a:bodyPr/>
          <a:lstStyle/>
          <a:p>
            <a:fld id="{3AE3F641-073B-45BA-AA76-7269023E1A1C}" type="datetimeFigureOut">
              <a:rPr lang="zh-TW" altLang="en-US" smtClean="0"/>
              <a:pPr/>
              <a:t>2018/5/22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72DA11F-5121-4F95-B6E2-F699D7B0EE6E}" type="slidenum">
              <a:rPr lang="zh-TW" altLang="en-US" smtClean="0"/>
              <a:pPr/>
              <a:t>‹#›</a:t>
            </a:fld>
            <a:endParaRPr lang="zh-TW" altLang="en-US"/>
          </a:p>
        </p:txBody>
      </p:sp>
      <p:sp>
        <p:nvSpPr>
          <p:cNvPr id="7" name="矩形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標題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zh-TW" altLang="en-US"/>
              <a:t>按一下以編輯母片標題樣式</a:t>
            </a:r>
            <a:endParaRPr kumimoji="0" lang="en-US"/>
          </a:p>
        </p:txBody>
      </p:sp>
      <p:sp>
        <p:nvSpPr>
          <p:cNvPr id="8" name="矩形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矩形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矩形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矩形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矩形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512064"/>
            <a:ext cx="8229600" cy="914400"/>
          </a:xfrm>
        </p:spPr>
        <p:txBody>
          <a:bodyPr/>
          <a:lstStyle/>
          <a:p>
            <a:r>
              <a:rPr kumimoji="0" lang="zh-TW" altLang="en-US"/>
              <a:t>按一下以編輯母片標題樣式</a:t>
            </a:r>
            <a:endParaRPr kumimoji="0" lang="en-US"/>
          </a:p>
        </p:txBody>
      </p:sp>
      <p:sp>
        <p:nvSpPr>
          <p:cNvPr id="3" name="內容版面配置區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內容版面配置區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p:txBody>
          <a:bodyPr/>
          <a:lstStyle/>
          <a:p>
            <a:fld id="{3AE3F641-073B-45BA-AA76-7269023E1A1C}" type="datetimeFigureOut">
              <a:rPr lang="zh-TW" altLang="en-US" smtClean="0"/>
              <a:pPr/>
              <a:t>2018/5/22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72DA11F-5121-4F95-B6E2-F699D7B0EE6E}"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5" name="矩形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標題 1"/>
          <p:cNvSpPr>
            <a:spLocks noGrp="1"/>
          </p:cNvSpPr>
          <p:nvPr>
            <p:ph type="title"/>
          </p:nvPr>
        </p:nvSpPr>
        <p:spPr>
          <a:xfrm>
            <a:off x="504824" y="512064"/>
            <a:ext cx="7772400" cy="914400"/>
          </a:xfrm>
        </p:spPr>
        <p:txBody>
          <a:bodyPr anchor="t"/>
          <a:lstStyle>
            <a:lvl1pPr>
              <a:defRPr sz="4000"/>
            </a:lvl1pPr>
            <a:extLst/>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a:t>按一下以編輯母片文字樣式</a:t>
            </a:r>
          </a:p>
        </p:txBody>
      </p:sp>
      <p:sp>
        <p:nvSpPr>
          <p:cNvPr id="4" name="文字版面配置區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a:t>按一下以編輯母片文字樣式</a:t>
            </a:r>
          </a:p>
        </p:txBody>
      </p:sp>
      <p:sp>
        <p:nvSpPr>
          <p:cNvPr id="5" name="內容版面配置區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6" name="內容版面配置區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7" name="日期版面配置區 6"/>
          <p:cNvSpPr>
            <a:spLocks noGrp="1"/>
          </p:cNvSpPr>
          <p:nvPr>
            <p:ph type="dt" sz="half" idx="10"/>
          </p:nvPr>
        </p:nvSpPr>
        <p:spPr/>
        <p:txBody>
          <a:bodyPr/>
          <a:lstStyle/>
          <a:p>
            <a:fld id="{3AE3F641-073B-45BA-AA76-7269023E1A1C}" type="datetimeFigureOut">
              <a:rPr lang="zh-TW" altLang="en-US" smtClean="0"/>
              <a:pPr/>
              <a:t>2018/5/22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472DA11F-5121-4F95-B6E2-F699D7B0EE6E}" type="slidenum">
              <a:rPr lang="zh-TW" altLang="en-US" smtClean="0"/>
              <a:pPr/>
              <a:t>‹#›</a:t>
            </a:fld>
            <a:endParaRPr lang="zh-TW" altLang="en-US"/>
          </a:p>
        </p:txBody>
      </p:sp>
      <p:sp>
        <p:nvSpPr>
          <p:cNvPr id="16" name="矩形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矩形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矩形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矩形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矩形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矩形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矩形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矩形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矩形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914400" y="512064"/>
            <a:ext cx="7772400" cy="914400"/>
          </a:xfrm>
        </p:spPr>
        <p:txBody>
          <a:bodyPr/>
          <a:lstStyle>
            <a:lvl1pPr>
              <a:defRPr sz="4000" cap="none" baseline="0"/>
            </a:lvl1pPr>
            <a:extLst/>
          </a:lstStyle>
          <a:p>
            <a:r>
              <a:rPr kumimoji="0" lang="zh-TW" altLang="en-US"/>
              <a:t>按一下以編輯母片標題樣式</a:t>
            </a:r>
            <a:endParaRPr kumimoji="0" lang="en-US"/>
          </a:p>
        </p:txBody>
      </p:sp>
      <p:sp>
        <p:nvSpPr>
          <p:cNvPr id="3" name="日期版面配置區 2"/>
          <p:cNvSpPr>
            <a:spLocks noGrp="1"/>
          </p:cNvSpPr>
          <p:nvPr>
            <p:ph type="dt" sz="half" idx="10"/>
          </p:nvPr>
        </p:nvSpPr>
        <p:spPr/>
        <p:txBody>
          <a:bodyPr/>
          <a:lstStyle/>
          <a:p>
            <a:fld id="{3AE3F641-073B-45BA-AA76-7269023E1A1C}" type="datetimeFigureOut">
              <a:rPr lang="zh-TW" altLang="en-US" smtClean="0"/>
              <a:pPr/>
              <a:t>2018/5/22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472DA11F-5121-4F95-B6E2-F699D7B0EE6E}"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AE3F641-073B-45BA-AA76-7269023E1A1C}" type="datetimeFigureOut">
              <a:rPr lang="zh-TW" altLang="en-US" smtClean="0"/>
              <a:pPr/>
              <a:t>2018/5/22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472DA11F-5121-4F95-B6E2-F699D7B0EE6E}"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85800" y="273050"/>
            <a:ext cx="8229600" cy="1162050"/>
          </a:xfrm>
        </p:spPr>
        <p:txBody>
          <a:bodyPr anchor="ctr"/>
          <a:lstStyle>
            <a:lvl1pPr algn="l">
              <a:buNone/>
              <a:defRPr sz="3600" b="0"/>
            </a:lvl1pPr>
            <a:extLst/>
          </a:lstStyle>
          <a:p>
            <a:r>
              <a:rPr kumimoji="0" lang="zh-TW" altLang="en-US"/>
              <a:t>按一下以編輯母片標題樣式</a:t>
            </a:r>
            <a:endParaRPr kumimoji="0" lang="en-US"/>
          </a:p>
        </p:txBody>
      </p:sp>
      <p:sp>
        <p:nvSpPr>
          <p:cNvPr id="3" name="文字版面配置區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zh-TW" altLang="en-US"/>
              <a:t>按一下以編輯母片文字樣式</a:t>
            </a:r>
          </a:p>
        </p:txBody>
      </p:sp>
      <p:sp>
        <p:nvSpPr>
          <p:cNvPr id="4" name="內容版面配置區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p:txBody>
          <a:bodyPr/>
          <a:lstStyle/>
          <a:p>
            <a:fld id="{3AE3F641-073B-45BA-AA76-7269023E1A1C}" type="datetimeFigureOut">
              <a:rPr lang="zh-TW" altLang="en-US" smtClean="0"/>
              <a:pPr/>
              <a:t>2018/5/22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72DA11F-5121-4F95-B6E2-F699D7B0EE6E}"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8" name="矩形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9" name="直線接點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群組 9"/>
          <p:cNvGrpSpPr/>
          <p:nvPr/>
        </p:nvGrpSpPr>
        <p:grpSpPr>
          <a:xfrm rot="5400000">
            <a:off x="8514581" y="1219200"/>
            <a:ext cx="132763" cy="128466"/>
            <a:chOff x="6668087" y="1297746"/>
            <a:chExt cx="161840" cy="156602"/>
          </a:xfrm>
        </p:grpSpPr>
        <p:cxnSp>
          <p:nvCxnSpPr>
            <p:cNvPr id="15" name="直線接點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直線接點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直線接點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標題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zh-TW" altLang="en-US"/>
              <a:t>按一下以編輯母片標題樣式</a:t>
            </a:r>
            <a:endParaRPr kumimoji="0" lang="en-US"/>
          </a:p>
        </p:txBody>
      </p:sp>
      <p:sp>
        <p:nvSpPr>
          <p:cNvPr id="3" name="圖片版面配置區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zh-TW" altLang="en-US"/>
              <a:t>按一下圖示以新增圖片</a:t>
            </a:r>
            <a:endParaRPr kumimoji="0" lang="en-US" dirty="0"/>
          </a:p>
        </p:txBody>
      </p:sp>
      <p:sp>
        <p:nvSpPr>
          <p:cNvPr id="4" name="文字版面配置區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zh-TW" altLang="en-US"/>
              <a:t>按一下以編輯母片文字樣式</a:t>
            </a:r>
          </a:p>
        </p:txBody>
      </p:sp>
      <p:grpSp>
        <p:nvGrpSpPr>
          <p:cNvPr id="14" name="群組 13"/>
          <p:cNvGrpSpPr/>
          <p:nvPr/>
        </p:nvGrpSpPr>
        <p:grpSpPr>
          <a:xfrm rot="5400000">
            <a:off x="8666981" y="1371600"/>
            <a:ext cx="132763" cy="128466"/>
            <a:chOff x="6668087" y="1297746"/>
            <a:chExt cx="161840" cy="156602"/>
          </a:xfrm>
        </p:grpSpPr>
        <p:cxnSp>
          <p:nvCxnSpPr>
            <p:cNvPr id="11" name="直線接點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直線接點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直線接點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群組 17"/>
          <p:cNvGrpSpPr/>
          <p:nvPr/>
        </p:nvGrpSpPr>
        <p:grpSpPr>
          <a:xfrm rot="5400000">
            <a:off x="8320088" y="1474763"/>
            <a:ext cx="132763" cy="128466"/>
            <a:chOff x="6668087" y="1297746"/>
            <a:chExt cx="161840" cy="156602"/>
          </a:xfrm>
        </p:grpSpPr>
        <p:cxnSp>
          <p:nvCxnSpPr>
            <p:cNvPr id="19" name="直線接點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直線接點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直線接點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日期版面配置區 4"/>
          <p:cNvSpPr>
            <a:spLocks noGrp="1"/>
          </p:cNvSpPr>
          <p:nvPr>
            <p:ph type="dt" sz="half" idx="10"/>
          </p:nvPr>
        </p:nvSpPr>
        <p:spPr>
          <a:xfrm>
            <a:off x="6477000" y="55499"/>
            <a:ext cx="2133600" cy="365125"/>
          </a:xfrm>
        </p:spPr>
        <p:txBody>
          <a:bodyPr/>
          <a:lstStyle/>
          <a:p>
            <a:fld id="{3AE3F641-073B-45BA-AA76-7269023E1A1C}" type="datetimeFigureOut">
              <a:rPr lang="zh-TW" altLang="en-US" smtClean="0"/>
              <a:pPr/>
              <a:t>2018/5/22</a:t>
            </a:fld>
            <a:endParaRPr lang="zh-TW" altLang="en-US"/>
          </a:p>
        </p:txBody>
      </p:sp>
      <p:sp>
        <p:nvSpPr>
          <p:cNvPr id="6" name="頁尾版面配置區 5"/>
          <p:cNvSpPr>
            <a:spLocks noGrp="1"/>
          </p:cNvSpPr>
          <p:nvPr>
            <p:ph type="ftr" sz="quarter" idx="11"/>
          </p:nvPr>
        </p:nvSpPr>
        <p:spPr>
          <a:xfrm>
            <a:off x="914400" y="55499"/>
            <a:ext cx="5562600" cy="365125"/>
          </a:xfrm>
        </p:spPr>
        <p:txBody>
          <a:bodyPr/>
          <a:lstStyle/>
          <a:p>
            <a:endParaRPr lang="zh-TW" altLang="en-US"/>
          </a:p>
        </p:txBody>
      </p:sp>
      <p:sp>
        <p:nvSpPr>
          <p:cNvPr id="7" name="投影片編號版面配置區 6"/>
          <p:cNvSpPr>
            <a:spLocks noGrp="1"/>
          </p:cNvSpPr>
          <p:nvPr>
            <p:ph type="sldNum" sz="quarter" idx="12"/>
          </p:nvPr>
        </p:nvSpPr>
        <p:spPr>
          <a:xfrm>
            <a:off x="8610600" y="55499"/>
            <a:ext cx="457200" cy="365125"/>
          </a:xfrm>
        </p:spPr>
        <p:txBody>
          <a:bodyPr/>
          <a:lstStyle/>
          <a:p>
            <a:fld id="{472DA11F-5121-4F95-B6E2-F699D7B0EE6E}"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矩形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矩形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矩形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矩形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矩形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矩形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矩形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矩形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矩形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標題版面配置區 21"/>
          <p:cNvSpPr>
            <a:spLocks noGrp="1"/>
          </p:cNvSpPr>
          <p:nvPr>
            <p:ph type="title"/>
          </p:nvPr>
        </p:nvSpPr>
        <p:spPr>
          <a:xfrm>
            <a:off x="914400" y="512064"/>
            <a:ext cx="7772400" cy="914400"/>
          </a:xfrm>
          <a:prstGeom prst="rect">
            <a:avLst/>
          </a:prstGeom>
        </p:spPr>
        <p:txBody>
          <a:bodyPr vert="horz" anchor="t">
            <a:noAutofit/>
          </a:bodyPr>
          <a:lstStyle/>
          <a:p>
            <a:r>
              <a:rPr kumimoji="0" lang="zh-TW" altLang="en-US"/>
              <a:t>按一下以編輯母片標題樣式</a:t>
            </a:r>
            <a:endParaRPr kumimoji="0" lang="en-US"/>
          </a:p>
        </p:txBody>
      </p:sp>
      <p:sp>
        <p:nvSpPr>
          <p:cNvPr id="13" name="文字版面配置區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zh-TW" altLang="en-US"/>
              <a:t>按一下以編輯母片文字樣式</a:t>
            </a:r>
          </a:p>
          <a:p>
            <a:pPr lvl="1" eaLnBrk="1" latinLnBrk="0" hangingPunct="1"/>
            <a:r>
              <a:rPr kumimoji="0" lang="zh-TW" altLang="en-US"/>
              <a:t>第二層</a:t>
            </a:r>
          </a:p>
          <a:p>
            <a:pPr lvl="2" eaLnBrk="1" latinLnBrk="0" hangingPunct="1"/>
            <a:r>
              <a:rPr kumimoji="0" lang="zh-TW" altLang="en-US"/>
              <a:t>第三層</a:t>
            </a:r>
          </a:p>
          <a:p>
            <a:pPr lvl="3" eaLnBrk="1" latinLnBrk="0" hangingPunct="1"/>
            <a:r>
              <a:rPr kumimoji="0" lang="zh-TW" altLang="en-US"/>
              <a:t>第四層</a:t>
            </a:r>
          </a:p>
          <a:p>
            <a:pPr lvl="4" eaLnBrk="1" latinLnBrk="0" hangingPunct="1"/>
            <a:r>
              <a:rPr kumimoji="0" lang="zh-TW" altLang="en-US"/>
              <a:t>第五層</a:t>
            </a:r>
            <a:endParaRPr kumimoji="0" lang="en-US"/>
          </a:p>
        </p:txBody>
      </p:sp>
      <p:sp>
        <p:nvSpPr>
          <p:cNvPr id="14" name="日期版面配置區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3AE3F641-073B-45BA-AA76-7269023E1A1C}" type="datetimeFigureOut">
              <a:rPr lang="zh-TW" altLang="en-US" smtClean="0"/>
              <a:pPr/>
              <a:t>2018/5/22</a:t>
            </a:fld>
            <a:endParaRPr lang="zh-TW" altLang="en-US"/>
          </a:p>
        </p:txBody>
      </p:sp>
      <p:sp>
        <p:nvSpPr>
          <p:cNvPr id="3" name="頁尾版面配置區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zh-TW" altLang="en-US"/>
          </a:p>
        </p:txBody>
      </p:sp>
      <p:sp>
        <p:nvSpPr>
          <p:cNvPr id="23" name="投影片編號版面配置區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472DA11F-5121-4F95-B6E2-F699D7B0EE6E}" type="slidenum">
              <a:rPr lang="zh-TW" altLang="en-US" smtClean="0"/>
              <a:pPr/>
              <a:t>‹#›</a:t>
            </a:fld>
            <a:endParaRPr lang="zh-TW" altLang="en-US"/>
          </a:p>
        </p:txBody>
      </p:sp>
    </p:spTree>
  </p:cSld>
  <p:clrMap bg1="dk1" tx1="lt1" bg2="dk2"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10000"/>
              </a:schemeClr>
            </a:gs>
            <a:gs pos="100000">
              <a:schemeClr val="tx2">
                <a:lumMod val="25000"/>
              </a:schemeClr>
            </a:gs>
            <a:gs pos="100000">
              <a:schemeClr val="bg2">
                <a:tint val="88000"/>
                <a:satMod val="400000"/>
              </a:schemeClr>
            </a:gs>
          </a:gsLst>
          <a:lin ang="5400000" scaled="0"/>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p>
            <a:r>
              <a:rPr lang="en-US" dirty="0"/>
              <a:t>Click to edit Master title style</a:t>
            </a:r>
          </a:p>
        </p:txBody>
      </p:sp>
      <p:sp>
        <p:nvSpPr>
          <p:cNvPr id="1027" name="Text Placeholder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Footer Placeholder 2"/>
          <p:cNvSpPr>
            <a:spLocks noGrp="1"/>
          </p:cNvSpPr>
          <p:nvPr>
            <p:ph type="ftr" sz="quarter" idx="3"/>
          </p:nvPr>
        </p:nvSpPr>
        <p:spPr>
          <a:xfrm>
            <a:off x="1854200" y="6416675"/>
            <a:ext cx="5562600" cy="365125"/>
          </a:xfrm>
          <a:prstGeom prst="rect">
            <a:avLst/>
          </a:prstGeom>
        </p:spPr>
        <p:txBody>
          <a:bodyPr vert="horz" anchor="b"/>
          <a:lstStyle>
            <a:lvl1pPr algn="ctr" eaLnBrk="1" fontAlgn="auto" latinLnBrk="0" hangingPunct="1">
              <a:spcBef>
                <a:spcPts val="0"/>
              </a:spcBef>
              <a:spcAft>
                <a:spcPts val="0"/>
              </a:spcAft>
              <a:defRPr kumimoji="0" sz="1400" b="1" smtClean="0">
                <a:solidFill>
                  <a:srgbClr val="FFFF66"/>
                </a:solidFill>
                <a:effectLst/>
                <a:latin typeface="Tahoma" pitchFamily="34" charset="0"/>
                <a:ea typeface="Tahoma" pitchFamily="34" charset="0"/>
                <a:cs typeface="Tahoma" pitchFamily="34" charset="0"/>
              </a:defRPr>
            </a:lvl1pPr>
            <a:extLst/>
          </a:lstStyle>
          <a:p>
            <a:pPr>
              <a:defRPr/>
            </a:pPr>
            <a:r>
              <a:rPr lang="en-US" altLang="zh-TW" dirty="0"/>
              <a:t>TaiMed Biologics</a:t>
            </a:r>
            <a:endParaRPr lang="zh-TW" altLang="en-US"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400">
                <a:solidFill>
                  <a:srgbClr val="FFFF66"/>
                </a:solidFill>
                <a:latin typeface="Tahoma" pitchFamily="34" charset="0"/>
                <a:ea typeface="Tahoma" pitchFamily="34" charset="0"/>
                <a:cs typeface="Tahoma" pitchFamily="34" charset="0"/>
              </a:defRPr>
            </a:lvl1pPr>
            <a:extLst/>
          </a:lstStyle>
          <a:p>
            <a:pPr>
              <a:defRPr/>
            </a:pPr>
            <a:fld id="{ACEA628A-C442-4355-A8BA-FA1A179C62EA}" type="slidenum">
              <a:rPr lang="zh-TW" altLang="en-US"/>
              <a:pPr>
                <a:defRPr/>
              </a:pPr>
              <a:t>‹#›</a:t>
            </a:fld>
            <a:endParaRPr lang="zh-TW" altLang="en-US"/>
          </a:p>
        </p:txBody>
      </p:sp>
    </p:spTree>
    <p:extLst>
      <p:ext uri="{BB962C8B-B14F-4D97-AF65-F5344CB8AC3E}">
        <p14:creationId xmlns:p14="http://schemas.microsoft.com/office/powerpoint/2010/main" val="1976639745"/>
      </p:ext>
    </p:extLst>
  </p:cSld>
  <p:clrMap bg1="dk1" tx1="lt1" bg2="dk2" tx2="lt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Lst>
  <p:hf hdr="0" ftr="0" dt="0"/>
  <p:txStyles>
    <p:titleStyle>
      <a:lvl1pPr algn="l" rtl="0" eaLnBrk="0" fontAlgn="base" hangingPunct="0">
        <a:spcBef>
          <a:spcPct val="0"/>
        </a:spcBef>
        <a:spcAft>
          <a:spcPct val="0"/>
        </a:spcAft>
        <a:defRPr sz="4000" kern="1200" spc="-100">
          <a:solidFill>
            <a:srgbClr val="C1EEFF"/>
          </a:solidFill>
          <a:latin typeface="+mj-lt"/>
          <a:ea typeface="新細明體" pitchFamily="18" charset="-120"/>
          <a:cs typeface="新細明體"/>
        </a:defRPr>
      </a:lvl1pPr>
      <a:lvl2pPr algn="l" rtl="0" eaLnBrk="0" fontAlgn="base" hangingPunct="0">
        <a:spcBef>
          <a:spcPct val="0"/>
        </a:spcBef>
        <a:spcAft>
          <a:spcPct val="0"/>
        </a:spcAft>
        <a:defRPr sz="4000">
          <a:solidFill>
            <a:srgbClr val="C1EEFF"/>
          </a:solidFill>
          <a:latin typeface="Calibri" pitchFamily="34" charset="0"/>
          <a:ea typeface="新細明體"/>
          <a:cs typeface="新細明體"/>
        </a:defRPr>
      </a:lvl2pPr>
      <a:lvl3pPr algn="l" rtl="0" eaLnBrk="0" fontAlgn="base" hangingPunct="0">
        <a:spcBef>
          <a:spcPct val="0"/>
        </a:spcBef>
        <a:spcAft>
          <a:spcPct val="0"/>
        </a:spcAft>
        <a:defRPr sz="4000">
          <a:solidFill>
            <a:srgbClr val="C1EEFF"/>
          </a:solidFill>
          <a:latin typeface="Calibri" pitchFamily="34" charset="0"/>
          <a:ea typeface="新細明體"/>
          <a:cs typeface="新細明體"/>
        </a:defRPr>
      </a:lvl3pPr>
      <a:lvl4pPr algn="l" rtl="0" eaLnBrk="0" fontAlgn="base" hangingPunct="0">
        <a:spcBef>
          <a:spcPct val="0"/>
        </a:spcBef>
        <a:spcAft>
          <a:spcPct val="0"/>
        </a:spcAft>
        <a:defRPr sz="4000">
          <a:solidFill>
            <a:srgbClr val="C1EEFF"/>
          </a:solidFill>
          <a:latin typeface="Calibri" pitchFamily="34" charset="0"/>
          <a:ea typeface="新細明體"/>
          <a:cs typeface="新細明體"/>
        </a:defRPr>
      </a:lvl4pPr>
      <a:lvl5pPr algn="l" rtl="0" eaLnBrk="0" fontAlgn="base" hangingPunct="0">
        <a:spcBef>
          <a:spcPct val="0"/>
        </a:spcBef>
        <a:spcAft>
          <a:spcPct val="0"/>
        </a:spcAft>
        <a:defRPr sz="4000">
          <a:solidFill>
            <a:srgbClr val="C1EEFF"/>
          </a:solidFill>
          <a:latin typeface="Calibri" pitchFamily="34" charset="0"/>
          <a:ea typeface="新細明體"/>
          <a:cs typeface="新細明體"/>
        </a:defRPr>
      </a:lvl5pPr>
      <a:lvl6pPr marL="457200" algn="l" rtl="0" fontAlgn="base">
        <a:spcBef>
          <a:spcPct val="0"/>
        </a:spcBef>
        <a:spcAft>
          <a:spcPct val="0"/>
        </a:spcAft>
        <a:defRPr sz="4000">
          <a:solidFill>
            <a:srgbClr val="C1EEFF"/>
          </a:solidFill>
          <a:latin typeface="Calibri" pitchFamily="34" charset="0"/>
          <a:ea typeface="新細明體"/>
          <a:cs typeface="新細明體"/>
        </a:defRPr>
      </a:lvl6pPr>
      <a:lvl7pPr marL="914400" algn="l" rtl="0" fontAlgn="base">
        <a:spcBef>
          <a:spcPct val="0"/>
        </a:spcBef>
        <a:spcAft>
          <a:spcPct val="0"/>
        </a:spcAft>
        <a:defRPr sz="4000">
          <a:solidFill>
            <a:srgbClr val="C1EEFF"/>
          </a:solidFill>
          <a:latin typeface="Calibri" pitchFamily="34" charset="0"/>
          <a:ea typeface="新細明體"/>
          <a:cs typeface="新細明體"/>
        </a:defRPr>
      </a:lvl7pPr>
      <a:lvl8pPr marL="1371600" algn="l" rtl="0" fontAlgn="base">
        <a:spcBef>
          <a:spcPct val="0"/>
        </a:spcBef>
        <a:spcAft>
          <a:spcPct val="0"/>
        </a:spcAft>
        <a:defRPr sz="4000">
          <a:solidFill>
            <a:srgbClr val="C1EEFF"/>
          </a:solidFill>
          <a:latin typeface="Calibri" pitchFamily="34" charset="0"/>
          <a:ea typeface="新細明體"/>
          <a:cs typeface="新細明體"/>
        </a:defRPr>
      </a:lvl8pPr>
      <a:lvl9pPr marL="1828800" algn="l" rtl="0" fontAlgn="base">
        <a:spcBef>
          <a:spcPct val="0"/>
        </a:spcBef>
        <a:spcAft>
          <a:spcPct val="0"/>
        </a:spcAft>
        <a:defRPr sz="4000">
          <a:solidFill>
            <a:srgbClr val="C1EEFF"/>
          </a:solidFill>
          <a:latin typeface="Calibri" pitchFamily="34" charset="0"/>
          <a:ea typeface="新細明體"/>
          <a:cs typeface="新細明體"/>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新細明體" pitchFamily="18" charset="-120"/>
          <a:cs typeface="新細明體"/>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新細明體" pitchFamily="18" charset="-120"/>
          <a:cs typeface="新細明體"/>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新細明體" pitchFamily="18" charset="-120"/>
          <a:cs typeface="新細明體"/>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新細明體" pitchFamily="18" charset="-120"/>
          <a:cs typeface="新細明體"/>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新細明體" pitchFamily="18" charset="-120"/>
          <a:cs typeface="新細明體"/>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Title Placeholder 1"/>
          <p:cNvSpPr>
            <a:spLocks noGrp="1"/>
          </p:cNvSpPr>
          <p:nvPr>
            <p:ph type="title"/>
          </p:nvPr>
        </p:nvSpPr>
        <p:spPr bwMode="auto">
          <a:xfrm>
            <a:off x="287339" y="582507"/>
            <a:ext cx="8521065" cy="1083309"/>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dirty="0"/>
              <a:t>Click to edit Master title style</a:t>
            </a:r>
          </a:p>
        </p:txBody>
      </p:sp>
      <p:sp>
        <p:nvSpPr>
          <p:cNvPr id="27" name="Slide Number Placeholder 26"/>
          <p:cNvSpPr>
            <a:spLocks noGrp="1"/>
          </p:cNvSpPr>
          <p:nvPr>
            <p:ph type="sldNum" sz="quarter" idx="4"/>
          </p:nvPr>
        </p:nvSpPr>
        <p:spPr>
          <a:xfrm>
            <a:off x="4402566" y="6379419"/>
            <a:ext cx="338868" cy="365125"/>
          </a:xfrm>
          <a:prstGeom prst="rect">
            <a:avLst/>
          </a:prstGeom>
        </p:spPr>
        <p:txBody>
          <a:bodyPr vert="horz" lIns="91440" tIns="45720" rIns="91440" bIns="45720" rtlCol="0" anchor="ctr"/>
          <a:lstStyle>
            <a:lvl1pPr algn="ctr">
              <a:defRPr sz="700">
                <a:solidFill>
                  <a:srgbClr val="400090"/>
                </a:solidFill>
                <a:latin typeface="+mn-lt"/>
              </a:defRPr>
            </a:lvl1pPr>
          </a:lstStyle>
          <a:p>
            <a:fld id="{99921478-9A63-450E-8942-C240FE31B1C1}" type="slidenum">
              <a:rPr lang="en-US" smtClean="0"/>
              <a:pPr/>
              <a:t>‹#›</a:t>
            </a:fld>
            <a:endParaRPr lang="en-US" dirty="0"/>
          </a:p>
        </p:txBody>
      </p:sp>
      <p:sp>
        <p:nvSpPr>
          <p:cNvPr id="28" name="Text Placeholder 27"/>
          <p:cNvSpPr>
            <a:spLocks noGrp="1"/>
          </p:cNvSpPr>
          <p:nvPr>
            <p:ph type="body" idx="1"/>
          </p:nvPr>
        </p:nvSpPr>
        <p:spPr>
          <a:xfrm>
            <a:off x="516574" y="1812935"/>
            <a:ext cx="8301990" cy="438043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 xmlns:a16="http://schemas.microsoft.com/office/drawing/2014/main" id="{FD977213-436A-496D-A59A-0756FE30510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423501" y="6583260"/>
            <a:ext cx="733732" cy="288000"/>
          </a:xfrm>
          <a:prstGeom prst="rect">
            <a:avLst/>
          </a:prstGeom>
        </p:spPr>
      </p:pic>
    </p:spTree>
    <p:extLst>
      <p:ext uri="{BB962C8B-B14F-4D97-AF65-F5344CB8AC3E}">
        <p14:creationId xmlns:p14="http://schemas.microsoft.com/office/powerpoint/2010/main" val="3356319494"/>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Lst>
  <p:hf hdr="0" dt="0"/>
  <p:txStyles>
    <p:titleStyle>
      <a:lvl1pPr algn="l" rtl="0" eaLnBrk="1" fontAlgn="base" hangingPunct="1">
        <a:spcBef>
          <a:spcPct val="0"/>
        </a:spcBef>
        <a:spcAft>
          <a:spcPct val="0"/>
        </a:spcAft>
        <a:defRPr sz="2500" b="0" kern="1200">
          <a:solidFill>
            <a:schemeClr val="accent1"/>
          </a:solidFill>
          <a:latin typeface="+mj-lt"/>
          <a:ea typeface="+mj-ea"/>
          <a:cs typeface="+mj-cs"/>
        </a:defRPr>
      </a:lvl1pPr>
      <a:lvl2pPr algn="l" rtl="0" eaLnBrk="1" fontAlgn="base" hangingPunct="1">
        <a:spcBef>
          <a:spcPct val="0"/>
        </a:spcBef>
        <a:spcAft>
          <a:spcPct val="0"/>
        </a:spcAft>
        <a:defRPr sz="3200" b="1">
          <a:solidFill>
            <a:srgbClr val="7B0099"/>
          </a:solidFill>
          <a:latin typeface="Arial" charset="0"/>
        </a:defRPr>
      </a:lvl2pPr>
      <a:lvl3pPr algn="l" rtl="0" eaLnBrk="1" fontAlgn="base" hangingPunct="1">
        <a:spcBef>
          <a:spcPct val="0"/>
        </a:spcBef>
        <a:spcAft>
          <a:spcPct val="0"/>
        </a:spcAft>
        <a:defRPr sz="3200" b="1">
          <a:solidFill>
            <a:srgbClr val="7B0099"/>
          </a:solidFill>
          <a:latin typeface="Arial" charset="0"/>
        </a:defRPr>
      </a:lvl3pPr>
      <a:lvl4pPr algn="l" rtl="0" eaLnBrk="1" fontAlgn="base" hangingPunct="1">
        <a:spcBef>
          <a:spcPct val="0"/>
        </a:spcBef>
        <a:spcAft>
          <a:spcPct val="0"/>
        </a:spcAft>
        <a:defRPr sz="3200" b="1">
          <a:solidFill>
            <a:srgbClr val="7B0099"/>
          </a:solidFill>
          <a:latin typeface="Arial" charset="0"/>
        </a:defRPr>
      </a:lvl4pPr>
      <a:lvl5pPr algn="l" rtl="0" eaLnBrk="1" fontAlgn="base" hangingPunct="1">
        <a:spcBef>
          <a:spcPct val="0"/>
        </a:spcBef>
        <a:spcAft>
          <a:spcPct val="0"/>
        </a:spcAft>
        <a:defRPr sz="3200" b="1">
          <a:solidFill>
            <a:srgbClr val="7B0099"/>
          </a:solidFill>
          <a:latin typeface="Arial" charset="0"/>
        </a:defRPr>
      </a:lvl5pPr>
      <a:lvl6pPr marL="457200" algn="l" rtl="0" eaLnBrk="1" fontAlgn="base" hangingPunct="1">
        <a:spcBef>
          <a:spcPct val="0"/>
        </a:spcBef>
        <a:spcAft>
          <a:spcPct val="0"/>
        </a:spcAft>
        <a:defRPr sz="3600" b="1">
          <a:solidFill>
            <a:srgbClr val="7030A0"/>
          </a:solidFill>
          <a:latin typeface="Calibri" pitchFamily="34" charset="0"/>
        </a:defRPr>
      </a:lvl6pPr>
      <a:lvl7pPr marL="914400" algn="l" rtl="0" eaLnBrk="1" fontAlgn="base" hangingPunct="1">
        <a:spcBef>
          <a:spcPct val="0"/>
        </a:spcBef>
        <a:spcAft>
          <a:spcPct val="0"/>
        </a:spcAft>
        <a:defRPr sz="3600" b="1">
          <a:solidFill>
            <a:srgbClr val="7030A0"/>
          </a:solidFill>
          <a:latin typeface="Calibri" pitchFamily="34" charset="0"/>
        </a:defRPr>
      </a:lvl7pPr>
      <a:lvl8pPr marL="1371600" algn="l" rtl="0" eaLnBrk="1" fontAlgn="base" hangingPunct="1">
        <a:spcBef>
          <a:spcPct val="0"/>
        </a:spcBef>
        <a:spcAft>
          <a:spcPct val="0"/>
        </a:spcAft>
        <a:defRPr sz="3600" b="1">
          <a:solidFill>
            <a:srgbClr val="7030A0"/>
          </a:solidFill>
          <a:latin typeface="Calibri" pitchFamily="34" charset="0"/>
        </a:defRPr>
      </a:lvl8pPr>
      <a:lvl9pPr marL="1828800" algn="l" rtl="0" eaLnBrk="1" fontAlgn="base" hangingPunct="1">
        <a:spcBef>
          <a:spcPct val="0"/>
        </a:spcBef>
        <a:spcAft>
          <a:spcPct val="0"/>
        </a:spcAft>
        <a:defRPr sz="3600" b="1">
          <a:solidFill>
            <a:srgbClr val="7030A0"/>
          </a:solidFill>
          <a:latin typeface="Calibri" pitchFamily="34" charset="0"/>
        </a:defRPr>
      </a:lvl9pPr>
    </p:titleStyle>
    <p:bodyStyle>
      <a:lvl1pPr marL="233363" indent="-233363" algn="l" rtl="0" eaLnBrk="1" fontAlgn="base" hangingPunct="1">
        <a:spcBef>
          <a:spcPts val="0"/>
        </a:spcBef>
        <a:spcAft>
          <a:spcPts val="600"/>
        </a:spcAft>
        <a:buClrTx/>
        <a:buFont typeface="Wingdings" pitchFamily="2" charset="2"/>
        <a:buChar char="§"/>
        <a:defRPr sz="2000" b="0" kern="1200">
          <a:solidFill>
            <a:srgbClr val="333333"/>
          </a:solidFill>
          <a:latin typeface="+mn-lt"/>
          <a:ea typeface="+mn-ea"/>
          <a:cs typeface="+mn-cs"/>
        </a:defRPr>
      </a:lvl1pPr>
      <a:lvl2pPr marL="457200" indent="-223838" algn="l" rtl="0" eaLnBrk="1" fontAlgn="base" hangingPunct="1">
        <a:spcBef>
          <a:spcPts val="0"/>
        </a:spcBef>
        <a:spcAft>
          <a:spcPts val="600"/>
        </a:spcAft>
        <a:buClrTx/>
        <a:buSzPct val="80000"/>
        <a:buFont typeface="Calibri" pitchFamily="34" charset="0"/>
        <a:buChar char="›"/>
        <a:defRPr sz="1600" kern="1200">
          <a:solidFill>
            <a:srgbClr val="333333"/>
          </a:solidFill>
          <a:latin typeface="+mn-lt"/>
          <a:ea typeface="+mn-ea"/>
          <a:cs typeface="+mn-cs"/>
        </a:defRPr>
      </a:lvl2pPr>
      <a:lvl3pPr marL="690563" indent="-233363" algn="l" rtl="0" eaLnBrk="1" fontAlgn="base" hangingPunct="1">
        <a:spcBef>
          <a:spcPts val="0"/>
        </a:spcBef>
        <a:spcAft>
          <a:spcPts val="600"/>
        </a:spcAft>
        <a:buClrTx/>
        <a:buFont typeface="Arial" pitchFamily="34" charset="0"/>
        <a:buChar char="•"/>
        <a:defRPr sz="1400" kern="1200">
          <a:solidFill>
            <a:srgbClr val="333333"/>
          </a:solidFill>
          <a:latin typeface="+mn-lt"/>
          <a:ea typeface="+mn-ea"/>
          <a:cs typeface="+mn-cs"/>
        </a:defRPr>
      </a:lvl3pPr>
      <a:lvl4pPr marL="854075" indent="-163513" algn="l" rtl="0" eaLnBrk="1" fontAlgn="base" hangingPunct="1">
        <a:spcBef>
          <a:spcPts val="0"/>
        </a:spcBef>
        <a:spcAft>
          <a:spcPts val="600"/>
        </a:spcAft>
        <a:buClrTx/>
        <a:buFont typeface="Calibri" pitchFamily="34" charset="0"/>
        <a:buChar char="–"/>
        <a:defRPr sz="1200" kern="1200">
          <a:solidFill>
            <a:srgbClr val="333333"/>
          </a:solidFill>
          <a:latin typeface="+mn-lt"/>
          <a:ea typeface="+mn-ea"/>
          <a:cs typeface="+mn-cs"/>
        </a:defRPr>
      </a:lvl4pPr>
      <a:lvl5pPr marL="1025525" indent="-171450" algn="l" rtl="0" eaLnBrk="1" fontAlgn="base" hangingPunct="1">
        <a:spcBef>
          <a:spcPts val="0"/>
        </a:spcBef>
        <a:spcAft>
          <a:spcPts val="600"/>
        </a:spcAft>
        <a:buClrTx/>
        <a:buFont typeface="Wingdings" pitchFamily="2" charset="2"/>
        <a:buChar char="§"/>
        <a:defRPr sz="11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10000"/>
              </a:schemeClr>
            </a:gs>
            <a:gs pos="100000">
              <a:schemeClr val="tx2">
                <a:lumMod val="25000"/>
              </a:schemeClr>
            </a:gs>
            <a:gs pos="100000">
              <a:schemeClr val="bg2">
                <a:tint val="88000"/>
                <a:satMod val="400000"/>
              </a:schemeClr>
            </a:gs>
          </a:gsLst>
          <a:lin ang="5400000" scaled="0"/>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914400" y="140230"/>
            <a:ext cx="7772400" cy="723370"/>
          </a:xfrm>
          <a:prstGeom prst="rect">
            <a:avLst/>
          </a:prstGeom>
        </p:spPr>
        <p:txBody>
          <a:bodyPr vert="horz" anchor="t">
            <a:noAutofit/>
          </a:bodyPr>
          <a:lstStyle/>
          <a:p>
            <a:r>
              <a:rPr lang="en-US" dirty="0"/>
              <a:t>Click to edit Master title style</a:t>
            </a:r>
          </a:p>
        </p:txBody>
      </p:sp>
      <p:sp>
        <p:nvSpPr>
          <p:cNvPr id="1027" name="Text Placeholder 12"/>
          <p:cNvSpPr>
            <a:spLocks noGrp="1"/>
          </p:cNvSpPr>
          <p:nvPr>
            <p:ph type="body" idx="1"/>
          </p:nvPr>
        </p:nvSpPr>
        <p:spPr bwMode="auto">
          <a:xfrm>
            <a:off x="914400" y="1049867"/>
            <a:ext cx="7772400" cy="53064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Footer Placeholder 2"/>
          <p:cNvSpPr>
            <a:spLocks noGrp="1"/>
          </p:cNvSpPr>
          <p:nvPr>
            <p:ph type="ftr" sz="quarter" idx="3"/>
          </p:nvPr>
        </p:nvSpPr>
        <p:spPr>
          <a:xfrm>
            <a:off x="1854200" y="6416675"/>
            <a:ext cx="5562600" cy="365125"/>
          </a:xfrm>
          <a:prstGeom prst="rect">
            <a:avLst/>
          </a:prstGeom>
        </p:spPr>
        <p:txBody>
          <a:bodyPr vert="horz" anchor="b"/>
          <a:lstStyle>
            <a:lvl1pPr algn="ctr" eaLnBrk="1" fontAlgn="auto" latinLnBrk="0" hangingPunct="1">
              <a:spcBef>
                <a:spcPts val="0"/>
              </a:spcBef>
              <a:spcAft>
                <a:spcPts val="0"/>
              </a:spcAft>
              <a:defRPr kumimoji="0" sz="1400" b="1" smtClean="0">
                <a:solidFill>
                  <a:srgbClr val="FFFF00"/>
                </a:solidFill>
                <a:effectLst/>
                <a:latin typeface="Tahoma" pitchFamily="34" charset="0"/>
                <a:ea typeface="Tahoma" pitchFamily="34" charset="0"/>
                <a:cs typeface="Tahoma" pitchFamily="34" charset="0"/>
              </a:defRPr>
            </a:lvl1pPr>
            <a:extLst/>
          </a:lstStyle>
          <a:p>
            <a:pPr>
              <a:defRPr/>
            </a:pPr>
            <a:r>
              <a:rPr lang="en-US" altLang="zh-TW" dirty="0"/>
              <a:t>TaiMed Biologics</a:t>
            </a:r>
            <a:endParaRPr lang="zh-TW" altLang="en-US"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40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defRPr>
            </a:lvl1pPr>
            <a:extLst/>
          </a:lstStyle>
          <a:p>
            <a:pPr>
              <a:defRPr/>
            </a:pPr>
            <a:fld id="{ACEA628A-C442-4355-A8BA-FA1A179C62EA}" type="slidenum">
              <a:rPr lang="zh-TW" altLang="en-US" smtClean="0"/>
              <a:pPr>
                <a:defRPr/>
              </a:pPr>
              <a:t>‹#›</a:t>
            </a:fld>
            <a:endParaRPr lang="zh-TW" altLang="en-US" dirty="0"/>
          </a:p>
        </p:txBody>
      </p:sp>
    </p:spTree>
    <p:extLst>
      <p:ext uri="{BB962C8B-B14F-4D97-AF65-F5344CB8AC3E}">
        <p14:creationId xmlns:p14="http://schemas.microsoft.com/office/powerpoint/2010/main" val="623028677"/>
      </p:ext>
    </p:extLst>
  </p:cSld>
  <p:clrMap bg1="dk1" tx1="lt1" bg2="dk2" tx2="lt2" accent1="accent1" accent2="accent2" accent3="accent3" accent4="accent4" accent5="accent5" accent6="accent6" hlink="hlink" folHlink="folHlink"/>
  <p:sldLayoutIdLst>
    <p:sldLayoutId id="2147483806" r:id="rId1"/>
    <p:sldLayoutId id="2147483807" r:id="rId2"/>
    <p:sldLayoutId id="2147483808" r:id="rId3"/>
  </p:sldLayoutIdLst>
  <p:hf hdr="0" ftr="0" dt="0"/>
  <p:txStyles>
    <p:titleStyle>
      <a:lvl1pPr algn="l" rtl="0" eaLnBrk="0" fontAlgn="base" hangingPunct="0">
        <a:spcBef>
          <a:spcPct val="0"/>
        </a:spcBef>
        <a:spcAft>
          <a:spcPct val="0"/>
        </a:spcAft>
        <a:defRPr sz="4000" kern="1200" spc="-100">
          <a:solidFill>
            <a:srgbClr val="FFFF00"/>
          </a:solidFill>
          <a:latin typeface="Times New Roman" panose="02020603050405020304" pitchFamily="18" charset="0"/>
          <a:ea typeface="標楷體" panose="03000509000000000000" pitchFamily="65" charset="-120"/>
          <a:cs typeface="Times New Roman" panose="02020603050405020304" pitchFamily="18" charset="0"/>
        </a:defRPr>
      </a:lvl1pPr>
      <a:lvl2pPr algn="l" rtl="0" eaLnBrk="0" fontAlgn="base" hangingPunct="0">
        <a:spcBef>
          <a:spcPct val="0"/>
        </a:spcBef>
        <a:spcAft>
          <a:spcPct val="0"/>
        </a:spcAft>
        <a:defRPr sz="4000">
          <a:solidFill>
            <a:srgbClr val="C1EEFF"/>
          </a:solidFill>
          <a:latin typeface="Calibri" pitchFamily="34" charset="0"/>
          <a:ea typeface="新細明體"/>
          <a:cs typeface="新細明體"/>
        </a:defRPr>
      </a:lvl2pPr>
      <a:lvl3pPr algn="l" rtl="0" eaLnBrk="0" fontAlgn="base" hangingPunct="0">
        <a:spcBef>
          <a:spcPct val="0"/>
        </a:spcBef>
        <a:spcAft>
          <a:spcPct val="0"/>
        </a:spcAft>
        <a:defRPr sz="4000">
          <a:solidFill>
            <a:srgbClr val="C1EEFF"/>
          </a:solidFill>
          <a:latin typeface="Calibri" pitchFamily="34" charset="0"/>
          <a:ea typeface="新細明體"/>
          <a:cs typeface="新細明體"/>
        </a:defRPr>
      </a:lvl3pPr>
      <a:lvl4pPr algn="l" rtl="0" eaLnBrk="0" fontAlgn="base" hangingPunct="0">
        <a:spcBef>
          <a:spcPct val="0"/>
        </a:spcBef>
        <a:spcAft>
          <a:spcPct val="0"/>
        </a:spcAft>
        <a:defRPr sz="4000">
          <a:solidFill>
            <a:srgbClr val="C1EEFF"/>
          </a:solidFill>
          <a:latin typeface="Calibri" pitchFamily="34" charset="0"/>
          <a:ea typeface="新細明體"/>
          <a:cs typeface="新細明體"/>
        </a:defRPr>
      </a:lvl4pPr>
      <a:lvl5pPr algn="l" rtl="0" eaLnBrk="0" fontAlgn="base" hangingPunct="0">
        <a:spcBef>
          <a:spcPct val="0"/>
        </a:spcBef>
        <a:spcAft>
          <a:spcPct val="0"/>
        </a:spcAft>
        <a:defRPr sz="4000">
          <a:solidFill>
            <a:srgbClr val="C1EEFF"/>
          </a:solidFill>
          <a:latin typeface="Calibri" pitchFamily="34" charset="0"/>
          <a:ea typeface="新細明體"/>
          <a:cs typeface="新細明體"/>
        </a:defRPr>
      </a:lvl5pPr>
      <a:lvl6pPr marL="457200" algn="l" rtl="0" fontAlgn="base">
        <a:spcBef>
          <a:spcPct val="0"/>
        </a:spcBef>
        <a:spcAft>
          <a:spcPct val="0"/>
        </a:spcAft>
        <a:defRPr sz="4000">
          <a:solidFill>
            <a:srgbClr val="C1EEFF"/>
          </a:solidFill>
          <a:latin typeface="Calibri" pitchFamily="34" charset="0"/>
          <a:ea typeface="新細明體"/>
          <a:cs typeface="新細明體"/>
        </a:defRPr>
      </a:lvl6pPr>
      <a:lvl7pPr marL="914400" algn="l" rtl="0" fontAlgn="base">
        <a:spcBef>
          <a:spcPct val="0"/>
        </a:spcBef>
        <a:spcAft>
          <a:spcPct val="0"/>
        </a:spcAft>
        <a:defRPr sz="4000">
          <a:solidFill>
            <a:srgbClr val="C1EEFF"/>
          </a:solidFill>
          <a:latin typeface="Calibri" pitchFamily="34" charset="0"/>
          <a:ea typeface="新細明體"/>
          <a:cs typeface="新細明體"/>
        </a:defRPr>
      </a:lvl7pPr>
      <a:lvl8pPr marL="1371600" algn="l" rtl="0" fontAlgn="base">
        <a:spcBef>
          <a:spcPct val="0"/>
        </a:spcBef>
        <a:spcAft>
          <a:spcPct val="0"/>
        </a:spcAft>
        <a:defRPr sz="4000">
          <a:solidFill>
            <a:srgbClr val="C1EEFF"/>
          </a:solidFill>
          <a:latin typeface="Calibri" pitchFamily="34" charset="0"/>
          <a:ea typeface="新細明體"/>
          <a:cs typeface="新細明體"/>
        </a:defRPr>
      </a:lvl8pPr>
      <a:lvl9pPr marL="1828800" algn="l" rtl="0" fontAlgn="base">
        <a:spcBef>
          <a:spcPct val="0"/>
        </a:spcBef>
        <a:spcAft>
          <a:spcPct val="0"/>
        </a:spcAft>
        <a:defRPr sz="4000">
          <a:solidFill>
            <a:srgbClr val="C1EEFF"/>
          </a:solidFill>
          <a:latin typeface="Calibri" pitchFamily="34" charset="0"/>
          <a:ea typeface="新細明體"/>
          <a:cs typeface="新細明體"/>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4.xml"/><Relationship Id="rId5" Type="http://schemas.openxmlformats.org/officeDocument/2006/relationships/image" Target="../media/image18.jpe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683568" y="1124744"/>
            <a:ext cx="7763507" cy="7355860"/>
          </a:xfrm>
          <a:prstGeom prst="rect">
            <a:avLst/>
          </a:prstGeom>
          <a:noFill/>
          <a:ln w="9525">
            <a:noFill/>
            <a:miter lim="800000"/>
            <a:headEnd/>
            <a:tailEnd/>
          </a:ln>
        </p:spPr>
        <p:txBody>
          <a:bodyPr wrap="square">
            <a:spAutoFit/>
          </a:bodyPr>
          <a:lstStyle/>
          <a:p>
            <a:pPr algn="ctr"/>
            <a:endParaRPr kumimoji="0" lang="en-US" altLang="zh-TW" sz="4800" dirty="0">
              <a:solidFill>
                <a:srgbClr val="FFFFFF"/>
              </a:solidFill>
              <a:latin typeface="標楷體" pitchFamily="65" charset="-120"/>
              <a:ea typeface="標楷體" pitchFamily="65" charset="-120"/>
            </a:endParaRPr>
          </a:p>
          <a:p>
            <a:pPr algn="ctr"/>
            <a:r>
              <a:rPr kumimoji="0" lang="en-US" altLang="zh-TW" sz="4000" b="1" dirty="0" smtClean="0">
                <a:solidFill>
                  <a:srgbClr val="FFFF00"/>
                </a:solidFill>
                <a:latin typeface="Arial Unicode MS" panose="020B0604020202020204" pitchFamily="34" charset="-120"/>
                <a:ea typeface="Arial Unicode MS" panose="020B0604020202020204" pitchFamily="34" charset="-120"/>
                <a:cs typeface="Arial Unicode MS" panose="020B0604020202020204" pitchFamily="34" charset="-120"/>
              </a:rPr>
              <a:t>TaiMed </a:t>
            </a:r>
            <a:r>
              <a:rPr kumimoji="0" lang="en-US" altLang="zh-TW" sz="4000" b="1" dirty="0">
                <a:solidFill>
                  <a:srgbClr val="FFFF00"/>
                </a:solidFill>
                <a:latin typeface="Arial Unicode MS" panose="020B0604020202020204" pitchFamily="34" charset="-120"/>
                <a:ea typeface="Arial Unicode MS" panose="020B0604020202020204" pitchFamily="34" charset="-120"/>
                <a:cs typeface="Arial Unicode MS" panose="020B0604020202020204" pitchFamily="34" charset="-120"/>
              </a:rPr>
              <a:t>Biologics, Inc</a:t>
            </a:r>
            <a:r>
              <a:rPr kumimoji="0" lang="en-US" altLang="zh-TW" sz="4000" b="1" dirty="0" smtClean="0">
                <a:solidFill>
                  <a:srgbClr val="FFFF00"/>
                </a:solidFill>
                <a:latin typeface="Arial Unicode MS" panose="020B0604020202020204" pitchFamily="34" charset="-120"/>
                <a:ea typeface="Arial Unicode MS" panose="020B0604020202020204" pitchFamily="34" charset="-120"/>
                <a:cs typeface="Arial Unicode MS" panose="020B0604020202020204" pitchFamily="34" charset="-120"/>
              </a:rPr>
              <a:t>.</a:t>
            </a:r>
            <a:endParaRPr kumimoji="0" lang="en-US" altLang="zh-TW" sz="4000" b="1" dirty="0">
              <a:solidFill>
                <a:srgbClr val="FFFF00"/>
              </a:solidFill>
              <a:latin typeface="Arial Unicode MS" panose="020B0604020202020204" pitchFamily="34" charset="-120"/>
              <a:ea typeface="Arial Unicode MS" panose="020B0604020202020204" pitchFamily="34" charset="-120"/>
              <a:cs typeface="Arial Unicode MS" panose="020B0604020202020204" pitchFamily="34" charset="-120"/>
            </a:endParaRPr>
          </a:p>
          <a:p>
            <a:pPr algn="ctr"/>
            <a:endParaRPr lang="en-US" altLang="zh-TW" sz="3600" b="1" dirty="0" smtClean="0">
              <a:solidFill>
                <a:srgbClr val="FFFF00"/>
              </a:solidFill>
              <a:latin typeface="標楷體" panose="03000509000000000000" pitchFamily="65" charset="-120"/>
              <a:ea typeface="標楷體" panose="03000509000000000000" pitchFamily="65" charset="-120"/>
            </a:endParaRPr>
          </a:p>
          <a:p>
            <a:pPr algn="ctr"/>
            <a:endParaRPr lang="en-US" altLang="zh-TW" sz="3600" b="1" dirty="0">
              <a:solidFill>
                <a:srgbClr val="FFFF00"/>
              </a:solidFill>
              <a:latin typeface="標楷體" panose="03000509000000000000" pitchFamily="65" charset="-120"/>
              <a:ea typeface="標楷體" panose="03000509000000000000" pitchFamily="65" charset="-120"/>
            </a:endParaRPr>
          </a:p>
          <a:p>
            <a:pPr algn="ctr"/>
            <a:endParaRPr lang="en-US" altLang="zh-TW" sz="3600" b="1" dirty="0">
              <a:solidFill>
                <a:srgbClr val="FFFF00"/>
              </a:solidFill>
              <a:latin typeface="標楷體" panose="03000509000000000000" pitchFamily="65" charset="-120"/>
              <a:ea typeface="標楷體" panose="03000509000000000000" pitchFamily="65" charset="-120"/>
            </a:endParaRPr>
          </a:p>
          <a:p>
            <a:pPr algn="ctr"/>
            <a:endParaRPr lang="en-US" altLang="zh-TW" sz="3600" b="1" dirty="0">
              <a:solidFill>
                <a:srgbClr val="FFFF00"/>
              </a:solidFill>
              <a:latin typeface="標楷體" panose="03000509000000000000" pitchFamily="65" charset="-120"/>
              <a:ea typeface="標楷體" panose="03000509000000000000" pitchFamily="65" charset="-120"/>
            </a:endParaRPr>
          </a:p>
          <a:p>
            <a:pPr algn="ctr"/>
            <a:endParaRPr lang="en-US" altLang="zh-TW" sz="3600" b="1" dirty="0">
              <a:solidFill>
                <a:srgbClr val="FFFF00"/>
              </a:solidFill>
              <a:latin typeface="標楷體" panose="03000509000000000000" pitchFamily="65" charset="-120"/>
              <a:ea typeface="標楷體" panose="03000509000000000000" pitchFamily="65" charset="-120"/>
            </a:endParaRPr>
          </a:p>
          <a:p>
            <a:pPr algn="ctr"/>
            <a:r>
              <a:rPr lang="en-US" altLang="zh-TW" sz="3200" b="1" dirty="0" smtClean="0">
                <a:solidFill>
                  <a:srgbClr val="FFFF00"/>
                </a:solidFill>
                <a:latin typeface="Arial Unicode MS" panose="020B0604020202020204" pitchFamily="34" charset="-120"/>
                <a:ea typeface="Arial Unicode MS" panose="020B0604020202020204" pitchFamily="34" charset="-120"/>
                <a:cs typeface="Arial Unicode MS" panose="020B0604020202020204" pitchFamily="34" charset="-120"/>
              </a:rPr>
              <a:t>May 24, 2018</a:t>
            </a:r>
            <a:endParaRPr kumimoji="0" lang="en-US" altLang="zh-TW" sz="3200" b="1" dirty="0">
              <a:solidFill>
                <a:srgbClr val="FFFF00"/>
              </a:solidFill>
              <a:latin typeface="Arial Unicode MS" panose="020B0604020202020204" pitchFamily="34" charset="-120"/>
              <a:ea typeface="Arial Unicode MS" panose="020B0604020202020204" pitchFamily="34" charset="-120"/>
              <a:cs typeface="Arial Unicode MS" panose="020B0604020202020204" pitchFamily="34" charset="-120"/>
            </a:endParaRPr>
          </a:p>
          <a:p>
            <a:pPr algn="ctr"/>
            <a:endParaRPr kumimoji="0" lang="en-US" altLang="zh-TW" sz="4800" b="1" dirty="0">
              <a:latin typeface="標楷體" panose="03000509000000000000" pitchFamily="65" charset="-120"/>
              <a:ea typeface="標楷體" panose="03000509000000000000" pitchFamily="65" charset="-120"/>
            </a:endParaRPr>
          </a:p>
          <a:p>
            <a:pPr algn="ctr"/>
            <a:endParaRPr kumimoji="0" lang="en-US" altLang="zh-TW" sz="4800" dirty="0">
              <a:latin typeface="標楷體" panose="03000509000000000000" pitchFamily="65" charset="-120"/>
              <a:ea typeface="標楷體" panose="03000509000000000000" pitchFamily="65" charset="-120"/>
            </a:endParaRPr>
          </a:p>
          <a:p>
            <a:pPr algn="ctr"/>
            <a:endParaRPr kumimoji="0" lang="en-US" altLang="zh-TW" sz="4800" dirty="0">
              <a:latin typeface="標楷體" panose="03000509000000000000" pitchFamily="65" charset="-120"/>
              <a:ea typeface="標楷體" panose="03000509000000000000" pitchFamily="65" charset="-120"/>
            </a:endParaRPr>
          </a:p>
          <a:p>
            <a:pPr algn="ctr"/>
            <a:endParaRPr kumimoji="0" lang="en-US" altLang="zh-TW" sz="2800" dirty="0">
              <a:latin typeface="標楷體" pitchFamily="65" charset="-120"/>
              <a:ea typeface="標楷體" pitchFamily="65" charset="-120"/>
            </a:endParaRPr>
          </a:p>
        </p:txBody>
      </p:sp>
      <p:pic>
        <p:nvPicPr>
          <p:cNvPr id="8195" name="Picture 5" descr="C:\Users\JCWANG\Desktop\TMBdraft\LOGO\letterhead.jpg"/>
          <p:cNvPicPr>
            <a:picLocks noChangeAspect="1" noChangeArrowheads="1"/>
          </p:cNvPicPr>
          <p:nvPr/>
        </p:nvPicPr>
        <p:blipFill>
          <a:blip r:embed="rId3" cstate="print"/>
          <a:srcRect/>
          <a:stretch>
            <a:fillRect/>
          </a:stretch>
        </p:blipFill>
        <p:spPr bwMode="auto">
          <a:xfrm>
            <a:off x="7412854" y="6232124"/>
            <a:ext cx="1654946" cy="5496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66E38BAC-93CE-410E-96A8-A7A0B248BC70}" type="slidenum">
              <a:rPr lang="zh-TW" altLang="en-US" smtClean="0"/>
              <a:pPr>
                <a:defRPr/>
              </a:pPr>
              <a:t>1</a:t>
            </a:fld>
            <a:endParaRPr lang="zh-TW" altLang="en-US"/>
          </a:p>
        </p:txBody>
      </p:sp>
    </p:spTree>
    <p:extLst>
      <p:ext uri="{BB962C8B-B14F-4D97-AF65-F5344CB8AC3E}">
        <p14:creationId xmlns:p14="http://schemas.microsoft.com/office/powerpoint/2010/main" val="30400077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5536" y="1586886"/>
            <a:ext cx="8672264" cy="1969770"/>
          </a:xfrm>
          <a:prstGeom prst="rect">
            <a:avLst/>
          </a:prstGeom>
        </p:spPr>
        <p:txBody>
          <a:bodyPr wrap="square">
            <a:spAutoFit/>
          </a:bodyPr>
          <a:lstStyle/>
          <a:p>
            <a:pPr algn="ctr" fontAlgn="base">
              <a:spcBef>
                <a:spcPct val="0"/>
              </a:spcBef>
              <a:spcAft>
                <a:spcPct val="0"/>
              </a:spcAft>
            </a:pPr>
            <a:r>
              <a:rPr lang="en-US" altLang="zh-TW" sz="4500" b="1" dirty="0">
                <a:solidFill>
                  <a:srgbClr val="FFFF00"/>
                </a:solidFill>
                <a:ea typeface="標楷體" panose="03000509000000000000" pitchFamily="65" charset="-120"/>
                <a:cs typeface="Arial" charset="0"/>
              </a:rPr>
              <a:t>Taimed Biologics Zhubei </a:t>
            </a:r>
          </a:p>
          <a:p>
            <a:pPr algn="ctr" fontAlgn="base">
              <a:spcBef>
                <a:spcPct val="0"/>
              </a:spcBef>
              <a:spcAft>
                <a:spcPct val="0"/>
              </a:spcAft>
            </a:pPr>
            <a:endParaRPr lang="en-US" altLang="zh-TW" sz="4500" b="1" dirty="0">
              <a:solidFill>
                <a:srgbClr val="FFFF00"/>
              </a:solidFill>
              <a:ea typeface="標楷體" panose="03000509000000000000" pitchFamily="65" charset="-120"/>
              <a:cs typeface="Arial" charset="0"/>
            </a:endParaRPr>
          </a:p>
          <a:p>
            <a:pPr algn="ctr" fontAlgn="base">
              <a:spcBef>
                <a:spcPct val="0"/>
              </a:spcBef>
              <a:spcAft>
                <a:spcPct val="0"/>
              </a:spcAft>
            </a:pPr>
            <a:r>
              <a:rPr lang="en-US" altLang="zh-TW" sz="3200" b="1" dirty="0">
                <a:solidFill>
                  <a:srgbClr val="FFFF00"/>
                </a:solidFill>
                <a:ea typeface="標楷體" panose="03000509000000000000" pitchFamily="65" charset="-120"/>
                <a:cs typeface="Times New Roman" panose="02020603050405020304" pitchFamily="18" charset="0"/>
              </a:rPr>
              <a:t>(Manufacturing Operations)</a:t>
            </a:r>
            <a:endParaRPr lang="en-US" altLang="zh-TW" sz="3200" b="1" dirty="0">
              <a:solidFill>
                <a:srgbClr val="FFFF00"/>
              </a:solidFill>
              <a:ea typeface="標楷體" panose="03000509000000000000" pitchFamily="65" charset="-120"/>
              <a:cs typeface="Arial" charset="0"/>
            </a:endParaRPr>
          </a:p>
        </p:txBody>
      </p:sp>
      <p:sp>
        <p:nvSpPr>
          <p:cNvPr id="5" name="文字方塊 4"/>
          <p:cNvSpPr txBox="1"/>
          <p:nvPr/>
        </p:nvSpPr>
        <p:spPr>
          <a:xfrm>
            <a:off x="2997198" y="4514850"/>
            <a:ext cx="3670301" cy="553998"/>
          </a:xfrm>
          <a:prstGeom prst="rect">
            <a:avLst/>
          </a:prstGeom>
          <a:noFill/>
        </p:spPr>
        <p:txBody>
          <a:bodyPr wrap="square" rtlCol="0">
            <a:spAutoFit/>
          </a:bodyPr>
          <a:lstStyle/>
          <a:p>
            <a:pPr algn="ctr" fontAlgn="base">
              <a:spcBef>
                <a:spcPct val="0"/>
              </a:spcBef>
              <a:spcAft>
                <a:spcPct val="0"/>
              </a:spcAft>
              <a:defRPr/>
            </a:pPr>
            <a:r>
              <a:rPr lang="en-US" altLang="zh-TW" sz="3000" dirty="0">
                <a:solidFill>
                  <a:srgbClr val="FFFF00"/>
                </a:solidFill>
                <a:ea typeface="標楷體" panose="03000509000000000000" pitchFamily="65" charset="-120"/>
                <a:cs typeface="Arial" charset="0"/>
              </a:rPr>
              <a:t>May 24, 2018</a:t>
            </a:r>
            <a:endParaRPr lang="zh-TW" altLang="en-US" sz="3000" dirty="0">
              <a:solidFill>
                <a:srgbClr val="FFFF00"/>
              </a:solidFill>
              <a:ea typeface="標楷體" panose="03000509000000000000" pitchFamily="65" charset="-120"/>
              <a:cs typeface="Arial" charset="0"/>
            </a:endParaRPr>
          </a:p>
        </p:txBody>
      </p:sp>
      <p:pic>
        <p:nvPicPr>
          <p:cNvPr id="6" name="Picture 5" descr="C:\Users\JCWANG\Desktop\TMBdraft\LOGO\letterhead.jpg"/>
          <p:cNvPicPr>
            <a:picLocks noChangeAspect="1" noChangeArrowheads="1"/>
          </p:cNvPicPr>
          <p:nvPr/>
        </p:nvPicPr>
        <p:blipFill>
          <a:blip r:embed="rId2" cstate="print"/>
          <a:srcRect/>
          <a:stretch>
            <a:fillRect/>
          </a:stretch>
        </p:blipFill>
        <p:spPr bwMode="auto">
          <a:xfrm>
            <a:off x="7412854" y="6232124"/>
            <a:ext cx="1654946" cy="549675"/>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pPr>
              <a:defRPr/>
            </a:pPr>
            <a:fld id="{C8E01BC3-73C4-4275-879A-48A8571E226A}" type="slidenum">
              <a:rPr lang="zh-TW" altLang="en-US" smtClean="0"/>
              <a:pPr>
                <a:defRPr/>
              </a:pPr>
              <a:t>10</a:t>
            </a:fld>
            <a:endParaRPr lang="zh-TW" altLang="en-US"/>
          </a:p>
        </p:txBody>
      </p:sp>
    </p:spTree>
    <p:extLst>
      <p:ext uri="{BB962C8B-B14F-4D97-AF65-F5344CB8AC3E}">
        <p14:creationId xmlns:p14="http://schemas.microsoft.com/office/powerpoint/2010/main" val="8518420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0" y="213286"/>
            <a:ext cx="8934994" cy="681036"/>
          </a:xfrm>
        </p:spPr>
        <p:txBody>
          <a:bodyPr/>
          <a:lstStyle/>
          <a:p>
            <a:r>
              <a:rPr lang="en-US" altLang="zh-TW" b="1" spc="0" dirty="0">
                <a:solidFill>
                  <a:srgbClr val="FFFF00"/>
                </a:solidFill>
                <a:latin typeface="+mj-lt"/>
                <a:cs typeface="Arial" charset="0"/>
              </a:rPr>
              <a:t>Taimed</a:t>
            </a:r>
            <a:r>
              <a:rPr lang="zh-TW" altLang="en-US" b="1" spc="0" dirty="0">
                <a:solidFill>
                  <a:srgbClr val="FFFF00"/>
                </a:solidFill>
                <a:latin typeface="+mj-lt"/>
                <a:cs typeface="Arial" charset="0"/>
              </a:rPr>
              <a:t> </a:t>
            </a:r>
            <a:r>
              <a:rPr lang="en-US" altLang="zh-TW" b="1" spc="0" dirty="0">
                <a:solidFill>
                  <a:srgbClr val="FFFF00"/>
                </a:solidFill>
                <a:latin typeface="+mj-lt"/>
                <a:cs typeface="Arial" charset="0"/>
              </a:rPr>
              <a:t>Biologics</a:t>
            </a:r>
            <a:r>
              <a:rPr lang="zh-TW" altLang="en-US" b="1" spc="0" dirty="0">
                <a:solidFill>
                  <a:srgbClr val="FFFF00"/>
                </a:solidFill>
                <a:latin typeface="+mj-lt"/>
                <a:cs typeface="Arial" charset="0"/>
              </a:rPr>
              <a:t> </a:t>
            </a:r>
            <a:r>
              <a:rPr lang="en-US" altLang="zh-TW" b="1" spc="0" dirty="0">
                <a:solidFill>
                  <a:srgbClr val="FFFF00"/>
                </a:solidFill>
                <a:latin typeface="+mj-lt"/>
                <a:cs typeface="Arial" charset="0"/>
              </a:rPr>
              <a:t>Zhubei</a:t>
            </a:r>
            <a:endParaRPr lang="zh-TW" altLang="en-US" b="1" dirty="0">
              <a:solidFill>
                <a:srgbClr val="FFFF00"/>
              </a:solidFill>
              <a:latin typeface="+mj-lt"/>
            </a:endParaRPr>
          </a:p>
        </p:txBody>
      </p:sp>
      <p:sp>
        <p:nvSpPr>
          <p:cNvPr id="3" name="內容版面配置區 2"/>
          <p:cNvSpPr>
            <a:spLocks noGrp="1"/>
          </p:cNvSpPr>
          <p:nvPr>
            <p:ph idx="1"/>
          </p:nvPr>
        </p:nvSpPr>
        <p:spPr>
          <a:xfrm>
            <a:off x="326571" y="1268760"/>
            <a:ext cx="8608423" cy="5087590"/>
          </a:xfrm>
        </p:spPr>
        <p:txBody>
          <a:bodyPr/>
          <a:lstStyle/>
          <a:p>
            <a:r>
              <a:rPr lang="en-US" altLang="zh-TW" sz="2400" dirty="0">
                <a:latin typeface="+mn-lt"/>
              </a:rPr>
              <a:t>cGMP Biologics Manufacturing Facility</a:t>
            </a:r>
          </a:p>
          <a:p>
            <a:pPr lvl="1">
              <a:buFont typeface="Arial" panose="020B0604020202020204" pitchFamily="34" charset="0"/>
              <a:buChar char="•"/>
            </a:pPr>
            <a:r>
              <a:rPr lang="en-US" altLang="zh-TW" sz="2000" dirty="0">
                <a:latin typeface="+mn-lt"/>
              </a:rPr>
              <a:t>Process Development and Manufacturing</a:t>
            </a:r>
          </a:p>
          <a:p>
            <a:pPr lvl="1">
              <a:buFont typeface="Arial" panose="020B0604020202020204" pitchFamily="34" charset="0"/>
              <a:buChar char="•"/>
            </a:pPr>
            <a:r>
              <a:rPr lang="en-US" altLang="zh-TW" sz="2000" dirty="0">
                <a:latin typeface="+mn-lt"/>
              </a:rPr>
              <a:t> QC Release and Quality Assurance</a:t>
            </a:r>
          </a:p>
          <a:p>
            <a:pPr lvl="1">
              <a:buFont typeface="Arial" panose="020B0604020202020204" pitchFamily="34" charset="0"/>
              <a:buChar char="•"/>
            </a:pPr>
            <a:r>
              <a:rPr lang="en-US" altLang="zh-TW" sz="2000" dirty="0">
                <a:latin typeface="+mn-lt"/>
              </a:rPr>
              <a:t>Global Supply Chain Management</a:t>
            </a:r>
          </a:p>
          <a:p>
            <a:pPr lvl="1">
              <a:buFont typeface="Arial" panose="020B0604020202020204" pitchFamily="34" charset="0"/>
              <a:buChar char="•"/>
            </a:pPr>
            <a:r>
              <a:rPr lang="en-US" altLang="zh-TW" sz="2000" dirty="0">
                <a:latin typeface="+mn-lt"/>
              </a:rPr>
              <a:t>3</a:t>
            </a:r>
            <a:r>
              <a:rPr lang="en-US" altLang="zh-TW" sz="2000" baseline="30000" dirty="0">
                <a:latin typeface="+mn-lt"/>
              </a:rPr>
              <a:t>rd</a:t>
            </a:r>
            <a:r>
              <a:rPr lang="en-US" altLang="zh-TW" sz="2000" dirty="0">
                <a:latin typeface="+mn-lt"/>
              </a:rPr>
              <a:t> Party Contract Manufacturer Management</a:t>
            </a:r>
          </a:p>
          <a:p>
            <a:pPr lvl="1">
              <a:buFont typeface="Arial" panose="020B0604020202020204" pitchFamily="34" charset="0"/>
              <a:buChar char="•"/>
            </a:pPr>
            <a:endParaRPr lang="en-US" altLang="zh-TW" sz="1800" dirty="0">
              <a:latin typeface="標楷體" panose="03000509000000000000" pitchFamily="65" charset="-120"/>
            </a:endParaRPr>
          </a:p>
        </p:txBody>
      </p:sp>
      <p:sp>
        <p:nvSpPr>
          <p:cNvPr id="2" name="投影片編號版面配置區 1"/>
          <p:cNvSpPr>
            <a:spLocks noGrp="1"/>
          </p:cNvSpPr>
          <p:nvPr>
            <p:ph type="sldNum" sz="quarter" idx="11"/>
          </p:nvPr>
        </p:nvSpPr>
        <p:spPr/>
        <p:txBody>
          <a:bodyPr/>
          <a:lstStyle/>
          <a:p>
            <a:pPr>
              <a:defRPr/>
            </a:pPr>
            <a:fld id="{10FE617F-C922-48F8-BCF0-24EE49F6EC65}" type="slidenum">
              <a:rPr lang="zh-TW" altLang="en-US" smtClean="0"/>
              <a:pPr>
                <a:defRPr/>
              </a:pPr>
              <a:t>11</a:t>
            </a:fld>
            <a:endParaRPr lang="zh-TW" altLang="en-US" dirty="0"/>
          </a:p>
        </p:txBody>
      </p:sp>
      <p:pic>
        <p:nvPicPr>
          <p:cNvPr id="6" name="圖片 5">
            <a:extLst>
              <a:ext uri="{FF2B5EF4-FFF2-40B4-BE49-F238E27FC236}">
                <a16:creationId xmlns:a16="http://schemas.microsoft.com/office/drawing/2014/main" xmlns="" id="{ED6AF373-E421-4DC3-877A-CD5C24EA2E7A}"/>
              </a:ext>
            </a:extLst>
          </p:cNvPr>
          <p:cNvPicPr>
            <a:picLocks noChangeAspect="1"/>
          </p:cNvPicPr>
          <p:nvPr/>
        </p:nvPicPr>
        <p:blipFill rotWithShape="1">
          <a:blip r:embed="rId2" cstate="print"/>
          <a:srcRect l="40855" t="27719" r="11973" b="28421"/>
          <a:stretch/>
        </p:blipFill>
        <p:spPr>
          <a:xfrm>
            <a:off x="1944806" y="3561578"/>
            <a:ext cx="5343600" cy="2794772"/>
          </a:xfrm>
          <a:prstGeom prst="rect">
            <a:avLst/>
          </a:prstGeom>
        </p:spPr>
      </p:pic>
    </p:spTree>
    <p:extLst>
      <p:ext uri="{BB962C8B-B14F-4D97-AF65-F5344CB8AC3E}">
        <p14:creationId xmlns:p14="http://schemas.microsoft.com/office/powerpoint/2010/main" val="4041704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97781" y="363525"/>
            <a:ext cx="8545428" cy="627075"/>
          </a:xfrm>
        </p:spPr>
        <p:txBody>
          <a:bodyPr/>
          <a:lstStyle/>
          <a:p>
            <a:pPr algn="ctr"/>
            <a:r>
              <a:rPr lang="en-US" altLang="zh-TW" b="1" dirty="0">
                <a:latin typeface="+mj-lt"/>
              </a:rPr>
              <a:t>Facility Location</a:t>
            </a:r>
            <a:endParaRPr lang="zh-TW" altLang="en-US" b="1" dirty="0">
              <a:solidFill>
                <a:srgbClr val="FFFF00"/>
              </a:solidFill>
              <a:latin typeface="+mj-lt"/>
            </a:endParaRPr>
          </a:p>
        </p:txBody>
      </p:sp>
      <p:sp>
        <p:nvSpPr>
          <p:cNvPr id="3" name="投影片編號版面配置區 2"/>
          <p:cNvSpPr>
            <a:spLocks noGrp="1"/>
          </p:cNvSpPr>
          <p:nvPr>
            <p:ph type="sldNum" sz="quarter" idx="11"/>
          </p:nvPr>
        </p:nvSpPr>
        <p:spPr/>
        <p:txBody>
          <a:bodyPr/>
          <a:lstStyle/>
          <a:p>
            <a:pPr>
              <a:defRPr/>
            </a:pPr>
            <a:fld id="{10FE617F-C922-48F8-BCF0-24EE49F6EC65}" type="slidenum">
              <a:rPr lang="zh-TW" altLang="en-US" smtClean="0"/>
              <a:pPr>
                <a:defRPr/>
              </a:pPr>
              <a:t>12</a:t>
            </a:fld>
            <a:endParaRPr lang="zh-TW" altLang="en-US" dirty="0"/>
          </a:p>
        </p:txBody>
      </p:sp>
      <p:pic>
        <p:nvPicPr>
          <p:cNvPr id="7" name="圖片 6"/>
          <p:cNvPicPr>
            <a:picLocks noChangeAspect="1"/>
          </p:cNvPicPr>
          <p:nvPr/>
        </p:nvPicPr>
        <p:blipFill>
          <a:blip r:embed="rId2" cstate="print"/>
          <a:stretch>
            <a:fillRect/>
          </a:stretch>
        </p:blipFill>
        <p:spPr>
          <a:xfrm>
            <a:off x="933198" y="1227612"/>
            <a:ext cx="7274594" cy="5163662"/>
          </a:xfrm>
          <a:prstGeom prst="rect">
            <a:avLst/>
          </a:prstGeom>
        </p:spPr>
      </p:pic>
    </p:spTree>
    <p:extLst>
      <p:ext uri="{BB962C8B-B14F-4D97-AF65-F5344CB8AC3E}">
        <p14:creationId xmlns:p14="http://schemas.microsoft.com/office/powerpoint/2010/main" val="32570246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744582" y="213286"/>
            <a:ext cx="7772400" cy="681036"/>
          </a:xfrm>
        </p:spPr>
        <p:txBody>
          <a:bodyPr/>
          <a:lstStyle/>
          <a:p>
            <a:pPr algn="ctr"/>
            <a:r>
              <a:rPr lang="en-US" altLang="zh-TW" b="1" dirty="0">
                <a:latin typeface="+mj-lt"/>
              </a:rPr>
              <a:t>Facility Overview</a:t>
            </a:r>
            <a:endParaRPr lang="zh-TW" altLang="en-US" b="1" dirty="0">
              <a:solidFill>
                <a:srgbClr val="FFFF00"/>
              </a:solidFill>
              <a:latin typeface="+mj-lt"/>
            </a:endParaRPr>
          </a:p>
        </p:txBody>
      </p:sp>
      <p:sp>
        <p:nvSpPr>
          <p:cNvPr id="3" name="內容版面配置區 2"/>
          <p:cNvSpPr>
            <a:spLocks noGrp="1"/>
          </p:cNvSpPr>
          <p:nvPr>
            <p:ph idx="1"/>
          </p:nvPr>
        </p:nvSpPr>
        <p:spPr>
          <a:xfrm>
            <a:off x="326571" y="1066800"/>
            <a:ext cx="8608423" cy="5289550"/>
          </a:xfrm>
        </p:spPr>
        <p:txBody>
          <a:bodyPr/>
          <a:lstStyle/>
          <a:p>
            <a:r>
              <a:rPr lang="en-US" altLang="zh-TW" sz="2800" dirty="0">
                <a:latin typeface="+mj-lt"/>
              </a:rPr>
              <a:t>State-of-the-Art Five Story Building with ~</a:t>
            </a:r>
            <a:r>
              <a:rPr lang="en-US" altLang="zh-TW" sz="2400" dirty="0">
                <a:latin typeface="+mj-lt"/>
              </a:rPr>
              <a:t>5500 m</a:t>
            </a:r>
            <a:r>
              <a:rPr lang="en-US" altLang="zh-TW" sz="2400" baseline="30000" dirty="0">
                <a:latin typeface="+mj-lt"/>
              </a:rPr>
              <a:t>2</a:t>
            </a:r>
            <a:r>
              <a:rPr lang="zh-TW" altLang="en-US" sz="2400" dirty="0">
                <a:latin typeface="+mj-lt"/>
              </a:rPr>
              <a:t>（</a:t>
            </a:r>
            <a:r>
              <a:rPr lang="en-US" altLang="zh-TW" sz="2400" dirty="0">
                <a:latin typeface="+mj-lt"/>
              </a:rPr>
              <a:t>Production Area is 1142 m</a:t>
            </a:r>
            <a:r>
              <a:rPr lang="en-US" altLang="zh-TW" sz="2400" baseline="30000" dirty="0">
                <a:latin typeface="+mj-lt"/>
              </a:rPr>
              <a:t>2</a:t>
            </a:r>
            <a:r>
              <a:rPr lang="en-US" altLang="zh-TW" sz="2400" dirty="0">
                <a:latin typeface="+mj-lt"/>
              </a:rPr>
              <a:t>)</a:t>
            </a:r>
          </a:p>
          <a:p>
            <a:r>
              <a:rPr lang="en-US" altLang="zh-TW" sz="2800" dirty="0">
                <a:latin typeface="+mj-lt"/>
              </a:rPr>
              <a:t>1F:</a:t>
            </a:r>
            <a:r>
              <a:rPr lang="zh-TW" altLang="en-US" sz="2800" dirty="0">
                <a:latin typeface="+mj-lt"/>
              </a:rPr>
              <a:t> </a:t>
            </a:r>
            <a:r>
              <a:rPr lang="en-US" altLang="zh-TW" sz="2800" dirty="0">
                <a:latin typeface="+mj-lt"/>
              </a:rPr>
              <a:t>Warehouse</a:t>
            </a:r>
            <a:endParaRPr lang="zh-TW" altLang="en-US" sz="2800" dirty="0">
              <a:latin typeface="+mj-lt"/>
            </a:endParaRPr>
          </a:p>
          <a:p>
            <a:r>
              <a:rPr lang="en-US" altLang="zh-TW" sz="2800" dirty="0">
                <a:latin typeface="+mj-lt"/>
              </a:rPr>
              <a:t>2F:</a:t>
            </a:r>
          </a:p>
          <a:p>
            <a:pPr lvl="1"/>
            <a:r>
              <a:rPr lang="en-US" altLang="zh-TW" sz="2800" dirty="0">
                <a:latin typeface="+mj-lt"/>
              </a:rPr>
              <a:t>QC and Microbiology Labs – Routine release and stability testing, environmental monitoring</a:t>
            </a:r>
          </a:p>
          <a:p>
            <a:pPr lvl="1"/>
            <a:r>
              <a:rPr lang="en-US" altLang="zh-TW" sz="2800" dirty="0">
                <a:latin typeface="+mj-lt"/>
              </a:rPr>
              <a:t>Process development Lab – Process development &amp; characterization, scale-up and optimization</a:t>
            </a:r>
          </a:p>
          <a:p>
            <a:r>
              <a:rPr lang="en-US" altLang="zh-TW" sz="2800" dirty="0">
                <a:latin typeface="+mj-lt"/>
              </a:rPr>
              <a:t>3F: Biologics production area</a:t>
            </a:r>
          </a:p>
          <a:p>
            <a:r>
              <a:rPr lang="en-US" altLang="zh-TW" sz="2800" dirty="0">
                <a:latin typeface="+mj-lt"/>
              </a:rPr>
              <a:t>4F: Cold chain storage of intermediates, drug substance and finished goods</a:t>
            </a:r>
          </a:p>
          <a:p>
            <a:pPr lvl="1"/>
            <a:endParaRPr lang="zh-TW" altLang="en-US" dirty="0"/>
          </a:p>
        </p:txBody>
      </p:sp>
      <p:sp>
        <p:nvSpPr>
          <p:cNvPr id="2" name="投影片編號版面配置區 1"/>
          <p:cNvSpPr>
            <a:spLocks noGrp="1"/>
          </p:cNvSpPr>
          <p:nvPr>
            <p:ph type="sldNum" sz="quarter" idx="11"/>
          </p:nvPr>
        </p:nvSpPr>
        <p:spPr/>
        <p:txBody>
          <a:bodyPr/>
          <a:lstStyle/>
          <a:p>
            <a:pPr>
              <a:defRPr/>
            </a:pPr>
            <a:fld id="{10FE617F-C922-48F8-BCF0-24EE49F6EC65}" type="slidenum">
              <a:rPr lang="zh-TW" altLang="en-US" smtClean="0"/>
              <a:pPr>
                <a:defRPr/>
              </a:pPr>
              <a:t>13</a:t>
            </a:fld>
            <a:endParaRPr lang="zh-TW" altLang="en-US" dirty="0"/>
          </a:p>
        </p:txBody>
      </p:sp>
    </p:spTree>
    <p:extLst>
      <p:ext uri="{BB962C8B-B14F-4D97-AF65-F5344CB8AC3E}">
        <p14:creationId xmlns:p14="http://schemas.microsoft.com/office/powerpoint/2010/main" val="967948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770466" y="174097"/>
            <a:ext cx="7772400" cy="681036"/>
          </a:xfrm>
        </p:spPr>
        <p:txBody>
          <a:bodyPr/>
          <a:lstStyle/>
          <a:p>
            <a:pPr algn="ctr"/>
            <a:r>
              <a:rPr lang="en-US" altLang="zh-TW" b="1" dirty="0">
                <a:latin typeface="+mj-lt"/>
              </a:rPr>
              <a:t>Facility Design Principles</a:t>
            </a:r>
            <a:endParaRPr lang="zh-TW" altLang="en-US" b="1" dirty="0">
              <a:solidFill>
                <a:srgbClr val="FFFF00"/>
              </a:solidFill>
              <a:latin typeface="+mj-lt"/>
            </a:endParaRPr>
          </a:p>
        </p:txBody>
      </p:sp>
      <p:sp>
        <p:nvSpPr>
          <p:cNvPr id="3" name="內容版面配置區 2"/>
          <p:cNvSpPr>
            <a:spLocks noGrp="1"/>
          </p:cNvSpPr>
          <p:nvPr>
            <p:ph idx="1"/>
          </p:nvPr>
        </p:nvSpPr>
        <p:spPr>
          <a:xfrm>
            <a:off x="423333" y="1066800"/>
            <a:ext cx="8466667" cy="5289550"/>
          </a:xfrm>
        </p:spPr>
        <p:txBody>
          <a:bodyPr/>
          <a:lstStyle/>
          <a:p>
            <a:r>
              <a:rPr lang="en-US" altLang="zh-TW" dirty="0">
                <a:latin typeface="+mj-lt"/>
              </a:rPr>
              <a:t>Maintain equipment “sameness” between Zhubei facility and Wuxi Biologics to ensure high level of product comparability</a:t>
            </a:r>
            <a:endParaRPr lang="zh-TW" altLang="en-US" dirty="0">
              <a:latin typeface="+mj-lt"/>
            </a:endParaRPr>
          </a:p>
          <a:p>
            <a:r>
              <a:rPr lang="en-US" altLang="zh-TW" dirty="0">
                <a:latin typeface="+mj-lt"/>
              </a:rPr>
              <a:t>Use of single-use technology to maximize manufacturing efficiency and minimize product contamination risks</a:t>
            </a:r>
          </a:p>
          <a:p>
            <a:r>
              <a:rPr lang="en-US" altLang="zh-TW" dirty="0">
                <a:latin typeface="+mj-lt"/>
              </a:rPr>
              <a:t>One 500L and four 2000L single-use bioreactors (SUB) to maintain manufacturing flexibility to produce both commercial and clinical batches</a:t>
            </a:r>
          </a:p>
          <a:p>
            <a:r>
              <a:rPr lang="en-US" altLang="zh-TW" dirty="0">
                <a:latin typeface="+mj-lt"/>
              </a:rPr>
              <a:t>Full production capacity is 48 batches @ 4000L scale</a:t>
            </a:r>
          </a:p>
        </p:txBody>
      </p:sp>
      <p:sp>
        <p:nvSpPr>
          <p:cNvPr id="2" name="投影片編號版面配置區 1"/>
          <p:cNvSpPr>
            <a:spLocks noGrp="1"/>
          </p:cNvSpPr>
          <p:nvPr>
            <p:ph type="sldNum" sz="quarter" idx="11"/>
          </p:nvPr>
        </p:nvSpPr>
        <p:spPr/>
        <p:txBody>
          <a:bodyPr/>
          <a:lstStyle/>
          <a:p>
            <a:pPr>
              <a:defRPr/>
            </a:pPr>
            <a:fld id="{10FE617F-C922-48F8-BCF0-24EE49F6EC65}" type="slidenum">
              <a:rPr lang="zh-TW" altLang="en-US" smtClean="0"/>
              <a:pPr>
                <a:defRPr/>
              </a:pPr>
              <a:t>14</a:t>
            </a:fld>
            <a:endParaRPr lang="zh-TW" altLang="en-US" dirty="0"/>
          </a:p>
        </p:txBody>
      </p:sp>
    </p:spTree>
    <p:extLst>
      <p:ext uri="{BB962C8B-B14F-4D97-AF65-F5344CB8AC3E}">
        <p14:creationId xmlns:p14="http://schemas.microsoft.com/office/powerpoint/2010/main" val="26928267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89C83B4-FD5C-4F85-BCE6-4B6052184898}"/>
              </a:ext>
            </a:extLst>
          </p:cNvPr>
          <p:cNvSpPr>
            <a:spLocks noGrp="1"/>
          </p:cNvSpPr>
          <p:nvPr>
            <p:ph type="title"/>
          </p:nvPr>
        </p:nvSpPr>
        <p:spPr/>
        <p:txBody>
          <a:bodyPr/>
          <a:lstStyle/>
          <a:p>
            <a:r>
              <a:rPr lang="en-US" altLang="zh-TW" b="1" dirty="0">
                <a:latin typeface="+mj-lt"/>
              </a:rPr>
              <a:t>Biologics Manufacturing Process</a:t>
            </a:r>
            <a:endParaRPr lang="en-US" b="1" dirty="0">
              <a:latin typeface="+mj-lt"/>
            </a:endParaRPr>
          </a:p>
        </p:txBody>
      </p:sp>
      <p:sp>
        <p:nvSpPr>
          <p:cNvPr id="2" name="Slide Number Placeholder 1">
            <a:extLst>
              <a:ext uri="{FF2B5EF4-FFF2-40B4-BE49-F238E27FC236}">
                <a16:creationId xmlns:a16="http://schemas.microsoft.com/office/drawing/2014/main" xmlns="" id="{8CCBD52B-C661-4CC1-8A1F-C2AC53C74763}"/>
              </a:ext>
            </a:extLst>
          </p:cNvPr>
          <p:cNvSpPr>
            <a:spLocks noGrp="1"/>
          </p:cNvSpPr>
          <p:nvPr>
            <p:ph type="sldNum" sz="quarter" idx="11"/>
          </p:nvPr>
        </p:nvSpPr>
        <p:spPr/>
        <p:txBody>
          <a:bodyPr/>
          <a:lstStyle/>
          <a:p>
            <a:pPr>
              <a:defRPr/>
            </a:pPr>
            <a:fld id="{0E57B96F-BFAD-44F0-94AE-E86EA329D936}" type="slidenum">
              <a:rPr lang="zh-TW" altLang="en-US" smtClean="0"/>
              <a:pPr>
                <a:defRPr/>
              </a:pPr>
              <a:t>15</a:t>
            </a:fld>
            <a:endParaRPr lang="zh-TW" altLang="en-US"/>
          </a:p>
        </p:txBody>
      </p:sp>
      <p:sp>
        <p:nvSpPr>
          <p:cNvPr id="7" name="TextBox 6">
            <a:extLst>
              <a:ext uri="{FF2B5EF4-FFF2-40B4-BE49-F238E27FC236}">
                <a16:creationId xmlns:a16="http://schemas.microsoft.com/office/drawing/2014/main" xmlns="" id="{8AE98E86-B61C-47CE-B5F9-6AB7310AC54C}"/>
              </a:ext>
            </a:extLst>
          </p:cNvPr>
          <p:cNvSpPr txBox="1"/>
          <p:nvPr/>
        </p:nvSpPr>
        <p:spPr>
          <a:xfrm>
            <a:off x="527455" y="6391274"/>
            <a:ext cx="5968685" cy="307777"/>
          </a:xfrm>
          <a:prstGeom prst="rect">
            <a:avLst/>
          </a:prstGeom>
          <a:noFill/>
        </p:spPr>
        <p:txBody>
          <a:bodyPr wrap="square" rtlCol="0">
            <a:spAutoFit/>
          </a:bodyPr>
          <a:lstStyle/>
          <a:p>
            <a:pPr fontAlgn="base">
              <a:spcBef>
                <a:spcPct val="0"/>
              </a:spcBef>
              <a:spcAft>
                <a:spcPct val="0"/>
              </a:spcAft>
              <a:defRPr/>
            </a:pPr>
            <a:r>
              <a:rPr lang="en-US" sz="1400" dirty="0">
                <a:solidFill>
                  <a:prstClr val="white"/>
                </a:solidFill>
                <a:cs typeface="Arial" charset="0"/>
              </a:rPr>
              <a:t>Source: </a:t>
            </a:r>
            <a:r>
              <a:rPr lang="en-US" sz="1400" i="1" dirty="0">
                <a:solidFill>
                  <a:prstClr val="white"/>
                </a:solidFill>
                <a:cs typeface="Arial" charset="0"/>
              </a:rPr>
              <a:t>Trends in Biotechnology, Volume 31, Issue 3, p147–154, March 2013 </a:t>
            </a:r>
            <a:endParaRPr lang="en-US" sz="1600" dirty="0">
              <a:solidFill>
                <a:prstClr val="white"/>
              </a:solidFill>
              <a:cs typeface="Arial" charset="0"/>
            </a:endParaRPr>
          </a:p>
        </p:txBody>
      </p:sp>
      <p:pic>
        <p:nvPicPr>
          <p:cNvPr id="9" name="Picture 8">
            <a:extLst>
              <a:ext uri="{FF2B5EF4-FFF2-40B4-BE49-F238E27FC236}">
                <a16:creationId xmlns:a16="http://schemas.microsoft.com/office/drawing/2014/main" xmlns="" id="{8116942A-F8C6-4E9E-A209-0CFE9109A2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271" y="910094"/>
            <a:ext cx="7326974" cy="5355377"/>
          </a:xfrm>
          <a:prstGeom prst="rect">
            <a:avLst/>
          </a:prstGeom>
        </p:spPr>
      </p:pic>
    </p:spTree>
    <p:extLst>
      <p:ext uri="{BB962C8B-B14F-4D97-AF65-F5344CB8AC3E}">
        <p14:creationId xmlns:p14="http://schemas.microsoft.com/office/powerpoint/2010/main" val="3293294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770466" y="174097"/>
            <a:ext cx="7772400" cy="681036"/>
          </a:xfrm>
        </p:spPr>
        <p:txBody>
          <a:bodyPr/>
          <a:lstStyle/>
          <a:p>
            <a:r>
              <a:rPr lang="en-US" altLang="zh-TW" b="1" dirty="0">
                <a:solidFill>
                  <a:srgbClr val="FFFF00"/>
                </a:solidFill>
                <a:latin typeface="+mj-lt"/>
              </a:rPr>
              <a:t>Firms and </a:t>
            </a:r>
            <a:r>
              <a:rPr lang="en-US" altLang="zh-TW" b="1" dirty="0">
                <a:latin typeface="+mj-lt"/>
              </a:rPr>
              <a:t>Vendors</a:t>
            </a:r>
            <a:endParaRPr lang="zh-TW" altLang="en-US" b="1" dirty="0">
              <a:solidFill>
                <a:srgbClr val="FFFF00"/>
              </a:solidFill>
              <a:latin typeface="+mj-lt"/>
            </a:endParaRPr>
          </a:p>
        </p:txBody>
      </p:sp>
      <p:sp>
        <p:nvSpPr>
          <p:cNvPr id="3" name="內容版面配置區 2"/>
          <p:cNvSpPr>
            <a:spLocks noGrp="1"/>
          </p:cNvSpPr>
          <p:nvPr>
            <p:ph idx="1"/>
          </p:nvPr>
        </p:nvSpPr>
        <p:spPr>
          <a:xfrm>
            <a:off x="423333" y="1066800"/>
            <a:ext cx="8466667" cy="5289550"/>
          </a:xfrm>
        </p:spPr>
        <p:txBody>
          <a:bodyPr/>
          <a:lstStyle/>
          <a:p>
            <a:r>
              <a:rPr lang="en-US" altLang="zh-TW" sz="2800" dirty="0">
                <a:latin typeface="+mj-lt"/>
              </a:rPr>
              <a:t>cGMP</a:t>
            </a:r>
            <a:r>
              <a:rPr lang="zh-TW" altLang="en-US" sz="2800" dirty="0">
                <a:latin typeface="+mj-lt"/>
              </a:rPr>
              <a:t> </a:t>
            </a:r>
            <a:r>
              <a:rPr lang="en-US" altLang="zh-TW" sz="2800" dirty="0">
                <a:latin typeface="+mj-lt"/>
              </a:rPr>
              <a:t>Facility Design:</a:t>
            </a:r>
          </a:p>
          <a:p>
            <a:pPr lvl="1"/>
            <a:r>
              <a:rPr lang="en-US" altLang="zh-TW" sz="2400" dirty="0">
                <a:latin typeface="+mj-lt"/>
              </a:rPr>
              <a:t>Facility design with</a:t>
            </a:r>
            <a:r>
              <a:rPr lang="zh-TW" altLang="en-US" sz="2400" dirty="0">
                <a:latin typeface="+mj-lt"/>
              </a:rPr>
              <a:t> </a:t>
            </a:r>
            <a:r>
              <a:rPr lang="en-US" altLang="zh-TW" sz="2400" dirty="0">
                <a:latin typeface="+mj-lt"/>
              </a:rPr>
              <a:t>Nova Pharma Solutions (Malaysia) and </a:t>
            </a:r>
            <a:r>
              <a:rPr lang="zh-TW" altLang="en-US" sz="2400" dirty="0">
                <a:latin typeface="+mj-lt"/>
              </a:rPr>
              <a:t> </a:t>
            </a:r>
            <a:r>
              <a:rPr lang="en-US" altLang="zh-TW" sz="2400" dirty="0">
                <a:latin typeface="+mj-lt"/>
              </a:rPr>
              <a:t>BPTC (USA)</a:t>
            </a:r>
          </a:p>
          <a:p>
            <a:r>
              <a:rPr lang="en-US" altLang="zh-TW" sz="2800" dirty="0">
                <a:latin typeface="+mj-lt"/>
              </a:rPr>
              <a:t>Facility Construction:</a:t>
            </a:r>
          </a:p>
          <a:p>
            <a:pPr lvl="1"/>
            <a:r>
              <a:rPr lang="en-US" altLang="zh-TW" sz="2400" dirty="0">
                <a:latin typeface="+mj-lt"/>
              </a:rPr>
              <a:t>Ruentex Engineering &amp; Const.Co (</a:t>
            </a:r>
            <a:r>
              <a:rPr lang="zh-TW" altLang="en-US" sz="2400" dirty="0">
                <a:latin typeface="+mj-lt"/>
              </a:rPr>
              <a:t>潤弘精密公司</a:t>
            </a:r>
            <a:r>
              <a:rPr lang="en-US" altLang="zh-TW" sz="2400" dirty="0">
                <a:latin typeface="+mj-lt"/>
              </a:rPr>
              <a:t>) – Building design and construction</a:t>
            </a:r>
          </a:p>
          <a:p>
            <a:pPr lvl="1"/>
            <a:r>
              <a:rPr lang="en-US" altLang="zh-TW" sz="2400" dirty="0">
                <a:latin typeface="+mj-lt"/>
              </a:rPr>
              <a:t>China Ecotek (</a:t>
            </a:r>
            <a:r>
              <a:rPr lang="zh-TW" altLang="en-US" sz="2400" dirty="0">
                <a:latin typeface="+mj-lt"/>
              </a:rPr>
              <a:t>中宇環保</a:t>
            </a:r>
            <a:r>
              <a:rPr lang="en-US" altLang="zh-TW" sz="2400" dirty="0">
                <a:latin typeface="+mj-lt"/>
              </a:rPr>
              <a:t>) – Facility &amp; utility engineering, cleanroom</a:t>
            </a:r>
          </a:p>
          <a:p>
            <a:r>
              <a:rPr lang="en-US" altLang="zh-TW" sz="2800" dirty="0">
                <a:latin typeface="+mj-lt"/>
              </a:rPr>
              <a:t>Production Equipment:</a:t>
            </a:r>
          </a:p>
          <a:p>
            <a:pPr lvl="1"/>
            <a:r>
              <a:rPr lang="en-US" altLang="zh-TW" sz="2400" dirty="0">
                <a:latin typeface="+mj-lt"/>
              </a:rPr>
              <a:t>Alfa Laval,</a:t>
            </a:r>
            <a:r>
              <a:rPr lang="zh-TW" altLang="en-US" sz="2400" dirty="0">
                <a:latin typeface="+mj-lt"/>
              </a:rPr>
              <a:t> </a:t>
            </a:r>
            <a:r>
              <a:rPr lang="en-US" altLang="zh-TW" sz="2400" dirty="0">
                <a:latin typeface="+mj-lt"/>
              </a:rPr>
              <a:t>Merck, Sartorius, ThermoFisher, etc. </a:t>
            </a:r>
          </a:p>
          <a:p>
            <a:pPr lvl="1"/>
            <a:endParaRPr lang="en-US" altLang="zh-TW" sz="2400" dirty="0"/>
          </a:p>
        </p:txBody>
      </p:sp>
      <p:sp>
        <p:nvSpPr>
          <p:cNvPr id="2" name="投影片編號版面配置區 1"/>
          <p:cNvSpPr>
            <a:spLocks noGrp="1"/>
          </p:cNvSpPr>
          <p:nvPr>
            <p:ph type="sldNum" sz="quarter" idx="11"/>
          </p:nvPr>
        </p:nvSpPr>
        <p:spPr/>
        <p:txBody>
          <a:bodyPr/>
          <a:lstStyle/>
          <a:p>
            <a:pPr>
              <a:defRPr/>
            </a:pPr>
            <a:fld id="{10FE617F-C922-48F8-BCF0-24EE49F6EC65}" type="slidenum">
              <a:rPr lang="zh-TW" altLang="en-US" smtClean="0"/>
              <a:pPr>
                <a:defRPr/>
              </a:pPr>
              <a:t>16</a:t>
            </a:fld>
            <a:endParaRPr lang="zh-TW" altLang="en-US" dirty="0"/>
          </a:p>
        </p:txBody>
      </p:sp>
    </p:spTree>
    <p:extLst>
      <p:ext uri="{BB962C8B-B14F-4D97-AF65-F5344CB8AC3E}">
        <p14:creationId xmlns:p14="http://schemas.microsoft.com/office/powerpoint/2010/main" val="10946819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744582" y="213286"/>
            <a:ext cx="7772400" cy="681036"/>
          </a:xfrm>
        </p:spPr>
        <p:txBody>
          <a:bodyPr/>
          <a:lstStyle/>
          <a:p>
            <a:r>
              <a:rPr lang="en-US" altLang="zh-TW" b="1" dirty="0">
                <a:latin typeface="+mj-lt"/>
              </a:rPr>
              <a:t>Timeline</a:t>
            </a:r>
            <a:endParaRPr lang="zh-TW" altLang="en-US" b="1" dirty="0">
              <a:solidFill>
                <a:srgbClr val="FFFF00"/>
              </a:solidFill>
              <a:latin typeface="+mj-lt"/>
            </a:endParaRPr>
          </a:p>
        </p:txBody>
      </p:sp>
      <p:sp>
        <p:nvSpPr>
          <p:cNvPr id="3" name="內容版面配置區 2"/>
          <p:cNvSpPr>
            <a:spLocks noGrp="1"/>
          </p:cNvSpPr>
          <p:nvPr>
            <p:ph idx="1"/>
          </p:nvPr>
        </p:nvSpPr>
        <p:spPr>
          <a:xfrm>
            <a:off x="326571" y="1066800"/>
            <a:ext cx="8608423" cy="5289550"/>
          </a:xfrm>
        </p:spPr>
        <p:txBody>
          <a:bodyPr/>
          <a:lstStyle/>
          <a:p>
            <a:r>
              <a:rPr lang="en-US" altLang="zh-TW" sz="2400" dirty="0">
                <a:latin typeface="+mj-lt"/>
              </a:rPr>
              <a:t>Ground-breaking ceremony – June 2017</a:t>
            </a:r>
          </a:p>
          <a:p>
            <a:r>
              <a:rPr lang="en-US" altLang="zh-TW" sz="2400" dirty="0">
                <a:latin typeface="+mj-lt"/>
              </a:rPr>
              <a:t>Topping-out ceremony – Nov 2017</a:t>
            </a:r>
          </a:p>
          <a:p>
            <a:r>
              <a:rPr lang="en-US" altLang="zh-TW" sz="2400" dirty="0">
                <a:latin typeface="+mj-lt"/>
              </a:rPr>
              <a:t>Obtained building use license – Feb 2018</a:t>
            </a:r>
          </a:p>
          <a:p>
            <a:r>
              <a:rPr lang="en-US" altLang="zh-TW" sz="2400" dirty="0">
                <a:latin typeface="+mj-lt"/>
              </a:rPr>
              <a:t>Initiated facility utility engineering and interior construction project – Mar 2018</a:t>
            </a:r>
          </a:p>
          <a:p>
            <a:r>
              <a:rPr lang="en-US" altLang="zh-TW" sz="2400" dirty="0">
                <a:latin typeface="+mj-lt"/>
              </a:rPr>
              <a:t>Target facility completion – Sept 2018</a:t>
            </a:r>
          </a:p>
          <a:p>
            <a:pPr marL="68263" indent="0">
              <a:buNone/>
            </a:pPr>
            <a:r>
              <a:rPr lang="en-US" altLang="zh-TW" sz="2800" b="1" dirty="0">
                <a:latin typeface="+mj-lt"/>
              </a:rPr>
              <a:t>		</a:t>
            </a:r>
            <a:r>
              <a:rPr lang="en-US" altLang="zh-TW" sz="2800" b="1" dirty="0">
                <a:solidFill>
                  <a:srgbClr val="FFFF00"/>
                </a:solidFill>
                <a:latin typeface="+mj-lt"/>
              </a:rPr>
              <a:t>       </a:t>
            </a:r>
            <a:r>
              <a:rPr lang="en-US" altLang="zh-TW" sz="2800" b="1" u="sng" dirty="0">
                <a:solidFill>
                  <a:srgbClr val="FFFF00"/>
                </a:solidFill>
                <a:latin typeface="+mj-lt"/>
              </a:rPr>
              <a:t>Total Investment NT$1B</a:t>
            </a:r>
            <a:endParaRPr lang="en-US" altLang="zh-TW" sz="3600" b="1" u="sng" dirty="0">
              <a:solidFill>
                <a:srgbClr val="FFFF00"/>
              </a:solidFill>
              <a:latin typeface="+mj-lt"/>
            </a:endParaRPr>
          </a:p>
          <a:p>
            <a:endParaRPr lang="en-US" altLang="zh-TW" sz="2400" dirty="0"/>
          </a:p>
        </p:txBody>
      </p:sp>
      <p:sp>
        <p:nvSpPr>
          <p:cNvPr id="2" name="投影片編號版面配置區 1"/>
          <p:cNvSpPr>
            <a:spLocks noGrp="1"/>
          </p:cNvSpPr>
          <p:nvPr>
            <p:ph type="sldNum" sz="quarter" idx="11"/>
          </p:nvPr>
        </p:nvSpPr>
        <p:spPr/>
        <p:txBody>
          <a:bodyPr/>
          <a:lstStyle/>
          <a:p>
            <a:pPr>
              <a:defRPr/>
            </a:pPr>
            <a:fld id="{10FE617F-C922-48F8-BCF0-24EE49F6EC65}" type="slidenum">
              <a:rPr lang="zh-TW" altLang="en-US" smtClean="0"/>
              <a:pPr>
                <a:defRPr/>
              </a:pPr>
              <a:t>17</a:t>
            </a:fld>
            <a:endParaRPr lang="zh-TW" altLang="en-US" dirty="0"/>
          </a:p>
        </p:txBody>
      </p:sp>
      <p:pic>
        <p:nvPicPr>
          <p:cNvPr id="5" name="Picture 4">
            <a:extLst>
              <a:ext uri="{FF2B5EF4-FFF2-40B4-BE49-F238E27FC236}">
                <a16:creationId xmlns:a16="http://schemas.microsoft.com/office/drawing/2014/main" xmlns="" id="{FFB881B5-99D7-4EA9-8AAF-DE88F5C372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489" y="4437611"/>
            <a:ext cx="2315069" cy="17363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圖片 9">
            <a:extLst>
              <a:ext uri="{FF2B5EF4-FFF2-40B4-BE49-F238E27FC236}">
                <a16:creationId xmlns:a16="http://schemas.microsoft.com/office/drawing/2014/main" xmlns="" id="{C72B917E-D4E7-4F9D-8F4E-7B86E89B66B2}"/>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5300"/>
                    </a14:imgEffect>
                    <a14:imgEffect>
                      <a14:saturation sat="130000"/>
                    </a14:imgEffect>
                  </a14:imgLayer>
                </a14:imgProps>
              </a:ext>
              <a:ext uri="{28A0092B-C50C-407E-A947-70E740481C1C}">
                <a14:useLocalDpi xmlns:a14="http://schemas.microsoft.com/office/drawing/2010/main" val="0"/>
              </a:ext>
            </a:extLst>
          </a:blip>
          <a:stretch>
            <a:fillRect/>
          </a:stretch>
        </p:blipFill>
        <p:spPr>
          <a:xfrm>
            <a:off x="3247878" y="4437611"/>
            <a:ext cx="2315068" cy="17363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文字方塊 4">
            <a:extLst>
              <a:ext uri="{FF2B5EF4-FFF2-40B4-BE49-F238E27FC236}">
                <a16:creationId xmlns:a16="http://schemas.microsoft.com/office/drawing/2014/main" xmlns="" id="{117CB558-B989-48B0-BE69-3167007207D6}"/>
              </a:ext>
            </a:extLst>
          </p:cNvPr>
          <p:cNvSpPr txBox="1"/>
          <p:nvPr/>
        </p:nvSpPr>
        <p:spPr>
          <a:xfrm>
            <a:off x="4083915" y="6306360"/>
            <a:ext cx="914400" cy="326572"/>
          </a:xfrm>
          <a:prstGeom prst="rect">
            <a:avLst/>
          </a:prstGeom>
          <a:noFill/>
          <a:ln>
            <a:noFill/>
          </a:ln>
        </p:spPr>
        <p:txBody>
          <a:bodyPr wrap="none" rtlCol="0">
            <a:normAutofit/>
          </a:bodyPr>
          <a:lstStyle/>
          <a:p>
            <a:pPr fontAlgn="base">
              <a:spcBef>
                <a:spcPct val="0"/>
              </a:spcBef>
              <a:spcAft>
                <a:spcPct val="0"/>
              </a:spcAft>
              <a:defRPr/>
            </a:pPr>
            <a:r>
              <a:rPr lang="en-US" altLang="zh-TW" sz="1200" dirty="0">
                <a:solidFill>
                  <a:prstClr val="white"/>
                </a:solidFill>
                <a:cs typeface="Arial" charset="0"/>
              </a:rPr>
              <a:t>10/2017</a:t>
            </a:r>
            <a:endParaRPr lang="zh-TW" altLang="en-US" sz="1200" dirty="0">
              <a:solidFill>
                <a:prstClr val="white"/>
              </a:solidFill>
              <a:cs typeface="Arial" charset="0"/>
            </a:endParaRPr>
          </a:p>
        </p:txBody>
      </p:sp>
      <p:sp>
        <p:nvSpPr>
          <p:cNvPr id="8" name="文字方塊 10">
            <a:extLst>
              <a:ext uri="{FF2B5EF4-FFF2-40B4-BE49-F238E27FC236}">
                <a16:creationId xmlns:a16="http://schemas.microsoft.com/office/drawing/2014/main" xmlns="" id="{8725253A-E58F-451D-B9F7-D8C711F2B58E}"/>
              </a:ext>
            </a:extLst>
          </p:cNvPr>
          <p:cNvSpPr txBox="1"/>
          <p:nvPr/>
        </p:nvSpPr>
        <p:spPr>
          <a:xfrm>
            <a:off x="942479" y="6306360"/>
            <a:ext cx="914400" cy="326572"/>
          </a:xfrm>
          <a:prstGeom prst="rect">
            <a:avLst/>
          </a:prstGeom>
          <a:noFill/>
          <a:ln>
            <a:noFill/>
          </a:ln>
        </p:spPr>
        <p:txBody>
          <a:bodyPr wrap="none" rtlCol="0">
            <a:normAutofit/>
          </a:bodyPr>
          <a:lstStyle/>
          <a:p>
            <a:pPr fontAlgn="base">
              <a:spcBef>
                <a:spcPct val="0"/>
              </a:spcBef>
              <a:spcAft>
                <a:spcPct val="0"/>
              </a:spcAft>
              <a:defRPr/>
            </a:pPr>
            <a:r>
              <a:rPr lang="en-US" altLang="zh-TW" sz="1200" dirty="0">
                <a:solidFill>
                  <a:prstClr val="white"/>
                </a:solidFill>
                <a:cs typeface="Arial" charset="0"/>
              </a:rPr>
              <a:t>9/2017</a:t>
            </a:r>
            <a:endParaRPr lang="zh-TW" altLang="en-US" sz="1200" dirty="0">
              <a:solidFill>
                <a:prstClr val="white"/>
              </a:solidFill>
              <a:cs typeface="Arial" charset="0"/>
            </a:endParaRPr>
          </a:p>
        </p:txBody>
      </p:sp>
      <p:pic>
        <p:nvPicPr>
          <p:cNvPr id="9" name="圖片 6">
            <a:extLst>
              <a:ext uri="{FF2B5EF4-FFF2-40B4-BE49-F238E27FC236}">
                <a16:creationId xmlns:a16="http://schemas.microsoft.com/office/drawing/2014/main" xmlns="" id="{DBBE53EA-CD0A-4B0E-98E7-F3824A61579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157" r="3259"/>
          <a:stretch/>
        </p:blipFill>
        <p:spPr>
          <a:xfrm>
            <a:off x="6221266" y="4370951"/>
            <a:ext cx="2384942" cy="18287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文字方塊 4">
            <a:extLst>
              <a:ext uri="{FF2B5EF4-FFF2-40B4-BE49-F238E27FC236}">
                <a16:creationId xmlns:a16="http://schemas.microsoft.com/office/drawing/2014/main" xmlns="" id="{DCD45D32-B36A-4B6E-8FCD-C3E062619EA2}"/>
              </a:ext>
            </a:extLst>
          </p:cNvPr>
          <p:cNvSpPr txBox="1"/>
          <p:nvPr/>
        </p:nvSpPr>
        <p:spPr>
          <a:xfrm>
            <a:off x="7123795" y="6306360"/>
            <a:ext cx="914400" cy="326572"/>
          </a:xfrm>
          <a:prstGeom prst="rect">
            <a:avLst/>
          </a:prstGeom>
          <a:noFill/>
          <a:ln>
            <a:noFill/>
          </a:ln>
        </p:spPr>
        <p:txBody>
          <a:bodyPr wrap="none" rtlCol="0">
            <a:normAutofit/>
          </a:bodyPr>
          <a:lstStyle/>
          <a:p>
            <a:pPr fontAlgn="base">
              <a:spcBef>
                <a:spcPct val="0"/>
              </a:spcBef>
              <a:spcAft>
                <a:spcPct val="0"/>
              </a:spcAft>
              <a:defRPr/>
            </a:pPr>
            <a:r>
              <a:rPr lang="en-US" altLang="zh-TW" sz="1200" dirty="0">
                <a:solidFill>
                  <a:prstClr val="white"/>
                </a:solidFill>
                <a:cs typeface="Arial" charset="0"/>
              </a:rPr>
              <a:t>4/2018</a:t>
            </a:r>
            <a:endParaRPr lang="zh-TW" altLang="en-US" sz="1200" dirty="0">
              <a:solidFill>
                <a:prstClr val="white"/>
              </a:solidFill>
              <a:cs typeface="Arial" charset="0"/>
            </a:endParaRPr>
          </a:p>
        </p:txBody>
      </p:sp>
    </p:spTree>
    <p:extLst>
      <p:ext uri="{BB962C8B-B14F-4D97-AF65-F5344CB8AC3E}">
        <p14:creationId xmlns:p14="http://schemas.microsoft.com/office/powerpoint/2010/main" val="31163910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E73522-B6DA-44E2-9267-1790184169E1}"/>
              </a:ext>
            </a:extLst>
          </p:cNvPr>
          <p:cNvSpPr>
            <a:spLocks noGrp="1"/>
          </p:cNvSpPr>
          <p:nvPr>
            <p:ph type="title"/>
          </p:nvPr>
        </p:nvSpPr>
        <p:spPr/>
        <p:txBody>
          <a:bodyPr/>
          <a:lstStyle/>
          <a:p>
            <a:r>
              <a:rPr lang="en-US" altLang="zh-TW" b="1" dirty="0">
                <a:latin typeface="+mj-lt"/>
              </a:rPr>
              <a:t>Timeline</a:t>
            </a:r>
            <a:endParaRPr lang="en-US" b="1" dirty="0">
              <a:latin typeface="+mj-lt"/>
            </a:endParaRPr>
          </a:p>
        </p:txBody>
      </p:sp>
      <p:graphicFrame>
        <p:nvGraphicFramePr>
          <p:cNvPr id="7" name="Content Placeholder 6">
            <a:extLst>
              <a:ext uri="{FF2B5EF4-FFF2-40B4-BE49-F238E27FC236}">
                <a16:creationId xmlns:a16="http://schemas.microsoft.com/office/drawing/2014/main" xmlns="" id="{0D6ADD30-37D3-40AE-86B4-BB829C438743}"/>
              </a:ext>
            </a:extLst>
          </p:cNvPr>
          <p:cNvGraphicFramePr>
            <a:graphicFrameLocks noGrp="1"/>
          </p:cNvGraphicFramePr>
          <p:nvPr>
            <p:ph idx="1"/>
            <p:extLst/>
          </p:nvPr>
        </p:nvGraphicFramePr>
        <p:xfrm>
          <a:off x="179512" y="2276872"/>
          <a:ext cx="8784976" cy="3006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xmlns="" id="{69AC171C-1B6C-42D6-8BD4-0125CC7D9CEE}"/>
              </a:ext>
            </a:extLst>
          </p:cNvPr>
          <p:cNvSpPr>
            <a:spLocks noGrp="1"/>
          </p:cNvSpPr>
          <p:nvPr>
            <p:ph type="sldNum" sz="quarter" idx="11"/>
          </p:nvPr>
        </p:nvSpPr>
        <p:spPr/>
        <p:txBody>
          <a:bodyPr/>
          <a:lstStyle/>
          <a:p>
            <a:pPr>
              <a:defRPr/>
            </a:pPr>
            <a:fld id="{99921478-9A63-450E-8942-C240FE31B1C1}" type="slidenum">
              <a:rPr lang="en-US" smtClean="0"/>
              <a:pPr>
                <a:defRPr/>
              </a:pPr>
              <a:t>18</a:t>
            </a:fld>
            <a:endParaRPr lang="en-US" dirty="0"/>
          </a:p>
        </p:txBody>
      </p:sp>
    </p:spTree>
    <p:extLst>
      <p:ext uri="{BB962C8B-B14F-4D97-AF65-F5344CB8AC3E}">
        <p14:creationId xmlns:p14="http://schemas.microsoft.com/office/powerpoint/2010/main" val="13552766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b="1" dirty="0">
                <a:latin typeface="+mj-lt"/>
              </a:rPr>
              <a:t>Organization Chart</a:t>
            </a:r>
            <a:endParaRPr lang="en-US" sz="2000" b="1" dirty="0">
              <a:latin typeface="+mj-lt"/>
            </a:endParaRPr>
          </a:p>
        </p:txBody>
      </p:sp>
      <p:graphicFrame>
        <p:nvGraphicFramePr>
          <p:cNvPr id="6" name="Content Placeholder 5"/>
          <p:cNvGraphicFramePr>
            <a:graphicFrameLocks noGrp="1"/>
          </p:cNvGraphicFramePr>
          <p:nvPr>
            <p:ph idx="1"/>
            <p:extLst/>
          </p:nvPr>
        </p:nvGraphicFramePr>
        <p:xfrm>
          <a:off x="260022" y="931735"/>
          <a:ext cx="8580626" cy="5752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1"/>
          </p:nvPr>
        </p:nvSpPr>
        <p:spPr/>
        <p:txBody>
          <a:bodyPr/>
          <a:lstStyle/>
          <a:p>
            <a:fld id="{99921478-9A63-450E-8942-C240FE31B1C1}" type="slidenum">
              <a:rPr lang="en-US" smtClean="0"/>
              <a:pPr/>
              <a:t>19</a:t>
            </a:fld>
            <a:endParaRPr lang="en-US" dirty="0"/>
          </a:p>
        </p:txBody>
      </p:sp>
    </p:spTree>
    <p:extLst>
      <p:ext uri="{BB962C8B-B14F-4D97-AF65-F5344CB8AC3E}">
        <p14:creationId xmlns:p14="http://schemas.microsoft.com/office/powerpoint/2010/main" val="1388788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6116" y="512763"/>
            <a:ext cx="7772400" cy="914400"/>
          </a:xfrm>
        </p:spPr>
        <p:txBody>
          <a:bodyPr>
            <a:normAutofit/>
          </a:bodyPr>
          <a:lstStyle/>
          <a:p>
            <a:pPr algn="ctr">
              <a:defRPr/>
            </a:pPr>
            <a:r>
              <a:rPr lang="en-US" altLang="zh-TW" sz="2800" b="1" dirty="0">
                <a:solidFill>
                  <a:srgbClr val="FFFF00"/>
                </a:solidFill>
                <a:latin typeface="Arial Unicode MS" panose="020B0604020202020204" pitchFamily="34" charset="-120"/>
                <a:ea typeface="Arial Unicode MS" panose="020B0604020202020204" pitchFamily="34" charset="-120"/>
                <a:cs typeface="Arial Unicode MS" panose="020B0604020202020204" pitchFamily="34" charset="-120"/>
              </a:rPr>
              <a:t>Corporate Structure</a:t>
            </a:r>
            <a:endParaRPr lang="zh-TW" altLang="en-US" sz="2800" b="1" dirty="0">
              <a:solidFill>
                <a:srgbClr val="FFFF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8195" name="投影片編號版面配置區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fld id="{8558949C-47DA-4A0B-B1A8-AA091D0101DE}" type="slidenum">
              <a:rPr kumimoji="0" lang="zh-TW" altLang="en-US">
                <a:solidFill>
                  <a:srgbClr val="FFFF66"/>
                </a:solidFill>
                <a:latin typeface="Tahoma" panose="020B0604030504040204" pitchFamily="34" charset="0"/>
              </a:rPr>
              <a:pPr/>
              <a:t>2</a:t>
            </a:fld>
            <a:endParaRPr kumimoji="0" lang="zh-TW" altLang="en-US">
              <a:solidFill>
                <a:srgbClr val="FFFF66"/>
              </a:solidFill>
              <a:latin typeface="Tahoma" panose="020B0604030504040204" pitchFamily="34" charset="0"/>
            </a:endParaRPr>
          </a:p>
        </p:txBody>
      </p:sp>
      <p:sp>
        <p:nvSpPr>
          <p:cNvPr id="8196" name="副標題 2"/>
          <p:cNvSpPr>
            <a:spLocks noGrp="1"/>
          </p:cNvSpPr>
          <p:nvPr>
            <p:ph type="subTitle" idx="4294967295"/>
          </p:nvPr>
        </p:nvSpPr>
        <p:spPr>
          <a:xfrm>
            <a:off x="1331640" y="1268760"/>
            <a:ext cx="7128792" cy="4232275"/>
          </a:xfrm>
        </p:spPr>
        <p:txBody>
          <a:bodyPr/>
          <a:lstStyle/>
          <a:p>
            <a:r>
              <a:rPr lang="en-US" altLang="zh-TW" sz="2400" dirty="0">
                <a:ea typeface="新細明體" charset="-120"/>
                <a:cs typeface="Times New Roman" pitchFamily="18" charset="0"/>
              </a:rPr>
              <a:t>TaiMed Biologics, Inc. in Taipei, Taiwan</a:t>
            </a:r>
          </a:p>
          <a:p>
            <a:pPr lvl="1">
              <a:spcBef>
                <a:spcPct val="0"/>
              </a:spcBef>
              <a:buFont typeface="Arial" panose="020B0604020202020204" pitchFamily="34" charset="0"/>
              <a:buChar char="•"/>
            </a:pPr>
            <a:r>
              <a:rPr lang="en-US" altLang="zh-TW" sz="2400" dirty="0">
                <a:ea typeface="新細明體" charset="-120"/>
                <a:cs typeface="Times New Roman" pitchFamily="18" charset="0"/>
              </a:rPr>
              <a:t>Corporate </a:t>
            </a:r>
            <a:r>
              <a:rPr lang="en-US" altLang="zh-TW" sz="2400" dirty="0" smtClean="0">
                <a:ea typeface="新細明體" charset="-120"/>
                <a:cs typeface="Times New Roman" pitchFamily="18" charset="0"/>
              </a:rPr>
              <a:t>Headquarter/Administration</a:t>
            </a:r>
          </a:p>
          <a:p>
            <a:pPr lvl="1">
              <a:spcBef>
                <a:spcPct val="0"/>
              </a:spcBef>
              <a:buFont typeface="Arial" panose="020B0604020202020204" pitchFamily="34" charset="0"/>
              <a:buChar char="•"/>
            </a:pPr>
            <a:r>
              <a:rPr lang="en-US" altLang="zh-TW" sz="2400" dirty="0">
                <a:ea typeface="新細明體" charset="-120"/>
                <a:cs typeface="Times New Roman" pitchFamily="18" charset="0"/>
              </a:rPr>
              <a:t>Finance/Accounting</a:t>
            </a:r>
          </a:p>
          <a:p>
            <a:pPr lvl="1">
              <a:spcBef>
                <a:spcPct val="0"/>
              </a:spcBef>
              <a:buFont typeface="Arial" panose="020B0604020202020204" pitchFamily="34" charset="0"/>
              <a:buChar char="•"/>
            </a:pPr>
            <a:r>
              <a:rPr lang="en-US" altLang="zh-TW" sz="2400" dirty="0" smtClean="0">
                <a:ea typeface="新細明體" charset="-120"/>
                <a:cs typeface="Times New Roman" pitchFamily="18" charset="0"/>
              </a:rPr>
              <a:t>Research &amp; Development</a:t>
            </a:r>
            <a:r>
              <a:rPr lang="zh-TW" altLang="en-US" sz="2400" dirty="0">
                <a:ea typeface="新細明體" charset="-120"/>
                <a:cs typeface="Times New Roman" pitchFamily="18" charset="0"/>
              </a:rPr>
              <a:t>（</a:t>
            </a:r>
            <a:r>
              <a:rPr lang="en-US" altLang="zh-TW" sz="2400" dirty="0">
                <a:ea typeface="新細明體" charset="-120"/>
                <a:cs typeface="Times New Roman" pitchFamily="18" charset="0"/>
              </a:rPr>
              <a:t>GMP </a:t>
            </a:r>
            <a:r>
              <a:rPr lang="en-US" altLang="zh-TW" sz="2400" dirty="0" smtClean="0">
                <a:ea typeface="新細明體" charset="-120"/>
                <a:cs typeface="Times New Roman" pitchFamily="18" charset="0"/>
              </a:rPr>
              <a:t>Analytical Lab</a:t>
            </a:r>
            <a:r>
              <a:rPr lang="zh-TW" altLang="en-US" sz="2400" dirty="0">
                <a:ea typeface="新細明體" charset="-120"/>
                <a:cs typeface="Times New Roman" pitchFamily="18" charset="0"/>
              </a:rPr>
              <a:t>）</a:t>
            </a:r>
            <a:endParaRPr lang="en-US" altLang="zh-TW" sz="2400" dirty="0">
              <a:ea typeface="新細明體" charset="-120"/>
              <a:cs typeface="Times New Roman" pitchFamily="18" charset="0"/>
            </a:endParaRPr>
          </a:p>
          <a:p>
            <a:r>
              <a:rPr lang="en-US" altLang="zh-TW" sz="2400" dirty="0">
                <a:ea typeface="新細明體" charset="-120"/>
                <a:cs typeface="Times New Roman" pitchFamily="18" charset="0"/>
              </a:rPr>
              <a:t>TaiMed Biologics, </a:t>
            </a:r>
            <a:r>
              <a:rPr lang="en-US" altLang="zh-TW" sz="2400" dirty="0" err="1" smtClean="0">
                <a:ea typeface="新細明體" charset="-120"/>
                <a:cs typeface="Times New Roman" pitchFamily="18" charset="0"/>
              </a:rPr>
              <a:t>HsinChu</a:t>
            </a:r>
            <a:r>
              <a:rPr lang="zh-TW" altLang="en-US" sz="2400" dirty="0" smtClean="0">
                <a:ea typeface="新細明體" charset="-120"/>
                <a:cs typeface="Times New Roman" pitchFamily="18" charset="0"/>
              </a:rPr>
              <a:t> </a:t>
            </a:r>
            <a:r>
              <a:rPr lang="en-US" altLang="zh-TW" sz="2400" dirty="0" smtClean="0">
                <a:ea typeface="新細明體" charset="-120"/>
                <a:cs typeface="Times New Roman" pitchFamily="18" charset="0"/>
              </a:rPr>
              <a:t>Branch, Taiwan </a:t>
            </a:r>
            <a:endParaRPr lang="en-US" altLang="zh-TW" sz="2400" dirty="0">
              <a:ea typeface="新細明體" charset="-120"/>
              <a:cs typeface="Times New Roman" pitchFamily="18" charset="0"/>
            </a:endParaRPr>
          </a:p>
          <a:p>
            <a:pPr lvl="1">
              <a:buFont typeface="Arial" panose="020B0604020202020204" pitchFamily="34" charset="0"/>
              <a:buChar char="•"/>
            </a:pPr>
            <a:r>
              <a:rPr lang="en-US" altLang="zh-TW" sz="2400" dirty="0">
                <a:ea typeface="新細明體" charset="-120"/>
                <a:cs typeface="Times New Roman" pitchFamily="18" charset="0"/>
              </a:rPr>
              <a:t>Manufacturing Operations</a:t>
            </a:r>
          </a:p>
          <a:p>
            <a:pPr lvl="1">
              <a:buFont typeface="Arial" panose="020B0604020202020204" pitchFamily="34" charset="0"/>
              <a:buChar char="•"/>
            </a:pPr>
            <a:r>
              <a:rPr lang="en-US" altLang="zh-TW" sz="2400" dirty="0">
                <a:ea typeface="新細明體" charset="-120"/>
                <a:cs typeface="Times New Roman" pitchFamily="18" charset="0"/>
              </a:rPr>
              <a:t>QA/QC</a:t>
            </a:r>
          </a:p>
          <a:p>
            <a:pPr lvl="1">
              <a:buFont typeface="Arial" panose="020B0604020202020204" pitchFamily="34" charset="0"/>
              <a:buChar char="•"/>
            </a:pPr>
            <a:r>
              <a:rPr lang="en-US" altLang="zh-TW" sz="2400" dirty="0">
                <a:ea typeface="新細明體" charset="-120"/>
                <a:cs typeface="Times New Roman" pitchFamily="18" charset="0"/>
              </a:rPr>
              <a:t>Supply chain Management</a:t>
            </a:r>
          </a:p>
          <a:p>
            <a:r>
              <a:rPr lang="en-US" altLang="zh-TW" sz="2400" dirty="0">
                <a:ea typeface="新細明體" charset="-120"/>
                <a:cs typeface="Times New Roman" pitchFamily="18" charset="0"/>
              </a:rPr>
              <a:t>TaiMed Biologics USA in Irvine, CA, USA</a:t>
            </a:r>
          </a:p>
          <a:p>
            <a:pPr lvl="1">
              <a:spcBef>
                <a:spcPct val="0"/>
              </a:spcBef>
              <a:buFont typeface="Arial" charset="0"/>
              <a:buChar char="•"/>
            </a:pPr>
            <a:r>
              <a:rPr lang="en-US" altLang="zh-TW" sz="2400" dirty="0">
                <a:ea typeface="新細明體" charset="-120"/>
                <a:cs typeface="Times New Roman" pitchFamily="18" charset="0"/>
              </a:rPr>
              <a:t>Clinical</a:t>
            </a:r>
          </a:p>
          <a:p>
            <a:pPr lvl="1">
              <a:spcBef>
                <a:spcPct val="0"/>
              </a:spcBef>
              <a:buFont typeface="Arial" panose="020B0604020202020204" pitchFamily="34" charset="0"/>
              <a:buChar char="•"/>
            </a:pPr>
            <a:r>
              <a:rPr lang="en-US" altLang="zh-TW" sz="2400" dirty="0">
                <a:ea typeface="新細明體" charset="-120"/>
                <a:cs typeface="Times New Roman" pitchFamily="18" charset="0"/>
              </a:rPr>
              <a:t>Business Development</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p:txBody>
      </p:sp>
      <p:grpSp>
        <p:nvGrpSpPr>
          <p:cNvPr id="8197" name="Group 9"/>
          <p:cNvGrpSpPr>
            <a:grpSpLocks/>
          </p:cNvGrpSpPr>
          <p:nvPr/>
        </p:nvGrpSpPr>
        <p:grpSpPr bwMode="auto">
          <a:xfrm>
            <a:off x="6554788" y="6219825"/>
            <a:ext cx="1881187" cy="476250"/>
            <a:chOff x="6554695" y="6220012"/>
            <a:chExt cx="1880611" cy="476623"/>
          </a:xfrm>
        </p:grpSpPr>
        <p:pic>
          <p:nvPicPr>
            <p:cNvPr id="8198" name="Picture 2" descr="D:\Documents\Administration\Form\TMB logo .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8367" y="6220012"/>
              <a:ext cx="876939" cy="445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矩形 6"/>
            <p:cNvSpPr>
              <a:spLocks noChangeArrowheads="1"/>
            </p:cNvSpPr>
            <p:nvPr/>
          </p:nvSpPr>
          <p:spPr bwMode="auto">
            <a:xfrm>
              <a:off x="6554695" y="6358081"/>
              <a:ext cx="14108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zh-TW" altLang="en-US" sz="1600" b="1">
                  <a:solidFill>
                    <a:srgbClr val="FFFF00"/>
                  </a:solidFill>
                  <a:latin typeface="標楷體" panose="03000509000000000000" pitchFamily="65" charset="-120"/>
                  <a:ea typeface="標楷體" panose="03000509000000000000" pitchFamily="65" charset="-120"/>
                  <a:cs typeface="Arial" charset="0"/>
                </a:rPr>
                <a:t>中裕新藥</a:t>
              </a:r>
              <a:endParaRPr lang="zh-TW" altLang="en-US" sz="1600" b="1">
                <a:solidFill>
                  <a:srgbClr val="FFFF00"/>
                </a:solidFill>
                <a:cs typeface="Arial" charset="0"/>
              </a:endParaRPr>
            </a:p>
          </p:txBody>
        </p:sp>
      </p:grpSp>
    </p:spTree>
    <p:extLst>
      <p:ext uri="{BB962C8B-B14F-4D97-AF65-F5344CB8AC3E}">
        <p14:creationId xmlns:p14="http://schemas.microsoft.com/office/powerpoint/2010/main" val="28590183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b="1" dirty="0">
                <a:latin typeface="+mj-lt"/>
                <a:ea typeface="ＭＳ Ｐゴシック" charset="0"/>
              </a:rPr>
              <a:t>Trogarzo Supply Chain </a:t>
            </a:r>
            <a:r>
              <a:rPr lang="en-US" altLang="zh-TW" b="1" dirty="0">
                <a:latin typeface="+mj-lt"/>
              </a:rPr>
              <a:t>(US Market)</a:t>
            </a:r>
            <a:endParaRPr lang="en-US" b="1" dirty="0">
              <a:latin typeface="+mj-lt"/>
              <a:ea typeface="ＭＳ Ｐゴシック" charset="0"/>
            </a:endParaRPr>
          </a:p>
        </p:txBody>
      </p:sp>
      <p:sp>
        <p:nvSpPr>
          <p:cNvPr id="8194" name="Freeform 7"/>
          <p:cNvSpPr>
            <a:spLocks/>
          </p:cNvSpPr>
          <p:nvPr/>
        </p:nvSpPr>
        <p:spPr bwMode="ltGray">
          <a:xfrm>
            <a:off x="4591051" y="3729316"/>
            <a:ext cx="365125" cy="149225"/>
          </a:xfrm>
          <a:custGeom>
            <a:avLst/>
            <a:gdLst>
              <a:gd name="T0" fmla="*/ 2147483647 w 241"/>
              <a:gd name="T1" fmla="*/ 2147483647 h 97"/>
              <a:gd name="T2" fmla="*/ 2147483647 w 241"/>
              <a:gd name="T3" fmla="*/ 2147483647 h 97"/>
              <a:gd name="T4" fmla="*/ 2147483647 w 241"/>
              <a:gd name="T5" fmla="*/ 2147483647 h 97"/>
              <a:gd name="T6" fmla="*/ 2147483647 w 241"/>
              <a:gd name="T7" fmla="*/ 2147483647 h 97"/>
              <a:gd name="T8" fmla="*/ 2147483647 w 241"/>
              <a:gd name="T9" fmla="*/ 2147483647 h 97"/>
              <a:gd name="T10" fmla="*/ 2147483647 w 241"/>
              <a:gd name="T11" fmla="*/ 2147483647 h 97"/>
              <a:gd name="T12" fmla="*/ 2147483647 w 241"/>
              <a:gd name="T13" fmla="*/ 0 h 97"/>
              <a:gd name="T14" fmla="*/ 2147483647 w 241"/>
              <a:gd name="T15" fmla="*/ 0 h 97"/>
              <a:gd name="T16" fmla="*/ 2147483647 w 241"/>
              <a:gd name="T17" fmla="*/ 2147483647 h 97"/>
              <a:gd name="T18" fmla="*/ 2147483647 w 241"/>
              <a:gd name="T19" fmla="*/ 2147483647 h 97"/>
              <a:gd name="T20" fmla="*/ 2147483647 w 241"/>
              <a:gd name="T21" fmla="*/ 2147483647 h 97"/>
              <a:gd name="T22" fmla="*/ 2147483647 w 241"/>
              <a:gd name="T23" fmla="*/ 0 h 97"/>
              <a:gd name="T24" fmla="*/ 2147483647 w 241"/>
              <a:gd name="T25" fmla="*/ 0 h 97"/>
              <a:gd name="T26" fmla="*/ 2147483647 w 241"/>
              <a:gd name="T27" fmla="*/ 2147483647 h 97"/>
              <a:gd name="T28" fmla="*/ 0 w 241"/>
              <a:gd name="T29" fmla="*/ 2147483647 h 97"/>
              <a:gd name="T30" fmla="*/ 2147483647 w 241"/>
              <a:gd name="T31" fmla="*/ 2147483647 h 97"/>
              <a:gd name="T32" fmla="*/ 2147483647 w 241"/>
              <a:gd name="T33" fmla="*/ 2147483647 h 97"/>
              <a:gd name="T34" fmla="*/ 2147483647 w 241"/>
              <a:gd name="T35" fmla="*/ 2147483647 h 97"/>
              <a:gd name="T36" fmla="*/ 2147483647 w 241"/>
              <a:gd name="T37" fmla="*/ 2147483647 h 97"/>
              <a:gd name="T38" fmla="*/ 2147483647 w 241"/>
              <a:gd name="T39" fmla="*/ 2147483647 h 97"/>
              <a:gd name="T40" fmla="*/ 2147483647 w 241"/>
              <a:gd name="T41" fmla="*/ 2147483647 h 97"/>
              <a:gd name="T42" fmla="*/ 2147483647 w 241"/>
              <a:gd name="T43" fmla="*/ 2147483647 h 97"/>
              <a:gd name="T44" fmla="*/ 2147483647 w 241"/>
              <a:gd name="T45" fmla="*/ 2147483647 h 97"/>
              <a:gd name="T46" fmla="*/ 2147483647 w 241"/>
              <a:gd name="T47" fmla="*/ 2147483647 h 97"/>
              <a:gd name="T48" fmla="*/ 2147483647 w 241"/>
              <a:gd name="T49" fmla="*/ 2147483647 h 97"/>
              <a:gd name="T50" fmla="*/ 2147483647 w 241"/>
              <a:gd name="T51" fmla="*/ 2147483647 h 97"/>
              <a:gd name="T52" fmla="*/ 2147483647 w 241"/>
              <a:gd name="T53" fmla="*/ 2147483647 h 97"/>
              <a:gd name="T54" fmla="*/ 2147483647 w 241"/>
              <a:gd name="T55" fmla="*/ 2147483647 h 97"/>
              <a:gd name="T56" fmla="*/ 2147483647 w 241"/>
              <a:gd name="T57" fmla="*/ 2147483647 h 97"/>
              <a:gd name="T58" fmla="*/ 2147483647 w 241"/>
              <a:gd name="T59" fmla="*/ 2147483647 h 97"/>
              <a:gd name="T60" fmla="*/ 2147483647 w 241"/>
              <a:gd name="T61" fmla="*/ 2147483647 h 97"/>
              <a:gd name="T62" fmla="*/ 2147483647 w 241"/>
              <a:gd name="T63" fmla="*/ 2147483647 h 97"/>
              <a:gd name="T64" fmla="*/ 2147483647 w 241"/>
              <a:gd name="T65" fmla="*/ 2147483647 h 97"/>
              <a:gd name="T66" fmla="*/ 2147483647 w 241"/>
              <a:gd name="T67" fmla="*/ 2147483647 h 97"/>
              <a:gd name="T68" fmla="*/ 2147483647 w 241"/>
              <a:gd name="T69" fmla="*/ 2147483647 h 97"/>
              <a:gd name="T70" fmla="*/ 2147483647 w 241"/>
              <a:gd name="T71" fmla="*/ 2147483647 h 97"/>
              <a:gd name="T72" fmla="*/ 2147483647 w 241"/>
              <a:gd name="T73" fmla="*/ 2147483647 h 97"/>
              <a:gd name="T74" fmla="*/ 2147483647 w 241"/>
              <a:gd name="T75" fmla="*/ 2147483647 h 97"/>
              <a:gd name="T76" fmla="*/ 2147483647 w 241"/>
              <a:gd name="T77" fmla="*/ 2147483647 h 97"/>
              <a:gd name="T78" fmla="*/ 2147483647 w 241"/>
              <a:gd name="T79" fmla="*/ 2147483647 h 97"/>
              <a:gd name="T80" fmla="*/ 2147483647 w 241"/>
              <a:gd name="T81" fmla="*/ 2147483647 h 97"/>
              <a:gd name="T82" fmla="*/ 2147483647 w 241"/>
              <a:gd name="T83" fmla="*/ 2147483647 h 97"/>
              <a:gd name="T84" fmla="*/ 2147483647 w 241"/>
              <a:gd name="T85" fmla="*/ 2147483647 h 97"/>
              <a:gd name="T86" fmla="*/ 2147483647 w 241"/>
              <a:gd name="T87" fmla="*/ 2147483647 h 97"/>
              <a:gd name="T88" fmla="*/ 2147483647 w 241"/>
              <a:gd name="T89" fmla="*/ 2147483647 h 97"/>
              <a:gd name="T90" fmla="*/ 2147483647 w 241"/>
              <a:gd name="T91" fmla="*/ 2147483647 h 97"/>
              <a:gd name="T92" fmla="*/ 2147483647 w 241"/>
              <a:gd name="T93" fmla="*/ 2147483647 h 97"/>
              <a:gd name="T94" fmla="*/ 2147483647 w 241"/>
              <a:gd name="T95" fmla="*/ 2147483647 h 97"/>
              <a:gd name="T96" fmla="*/ 2147483647 w 241"/>
              <a:gd name="T97" fmla="*/ 2147483647 h 97"/>
              <a:gd name="T98" fmla="*/ 2147483647 w 241"/>
              <a:gd name="T99" fmla="*/ 2147483647 h 97"/>
              <a:gd name="T100" fmla="*/ 2147483647 w 241"/>
              <a:gd name="T101" fmla="*/ 2147483647 h 97"/>
              <a:gd name="T102" fmla="*/ 2147483647 w 241"/>
              <a:gd name="T103" fmla="*/ 2147483647 h 97"/>
              <a:gd name="T104" fmla="*/ 2147483647 w 241"/>
              <a:gd name="T105" fmla="*/ 2147483647 h 97"/>
              <a:gd name="T106" fmla="*/ 2147483647 w 241"/>
              <a:gd name="T107" fmla="*/ 2147483647 h 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41" h="97">
                <a:moveTo>
                  <a:pt x="240" y="32"/>
                </a:moveTo>
                <a:lnTo>
                  <a:pt x="232" y="32"/>
                </a:lnTo>
                <a:lnTo>
                  <a:pt x="224" y="8"/>
                </a:lnTo>
                <a:lnTo>
                  <a:pt x="200" y="8"/>
                </a:lnTo>
                <a:lnTo>
                  <a:pt x="176" y="16"/>
                </a:lnTo>
                <a:lnTo>
                  <a:pt x="144" y="16"/>
                </a:lnTo>
                <a:lnTo>
                  <a:pt x="120" y="0"/>
                </a:lnTo>
                <a:lnTo>
                  <a:pt x="96" y="0"/>
                </a:lnTo>
                <a:lnTo>
                  <a:pt x="72" y="16"/>
                </a:lnTo>
                <a:lnTo>
                  <a:pt x="56" y="16"/>
                </a:lnTo>
                <a:lnTo>
                  <a:pt x="40" y="16"/>
                </a:lnTo>
                <a:lnTo>
                  <a:pt x="32" y="0"/>
                </a:lnTo>
                <a:lnTo>
                  <a:pt x="16" y="0"/>
                </a:lnTo>
                <a:lnTo>
                  <a:pt x="8" y="8"/>
                </a:lnTo>
                <a:lnTo>
                  <a:pt x="0" y="24"/>
                </a:lnTo>
                <a:lnTo>
                  <a:pt x="8" y="24"/>
                </a:lnTo>
                <a:lnTo>
                  <a:pt x="8" y="32"/>
                </a:lnTo>
                <a:lnTo>
                  <a:pt x="24" y="16"/>
                </a:lnTo>
                <a:lnTo>
                  <a:pt x="40" y="16"/>
                </a:lnTo>
                <a:lnTo>
                  <a:pt x="48" y="24"/>
                </a:lnTo>
                <a:lnTo>
                  <a:pt x="40" y="24"/>
                </a:lnTo>
                <a:lnTo>
                  <a:pt x="40" y="32"/>
                </a:lnTo>
                <a:lnTo>
                  <a:pt x="16" y="32"/>
                </a:lnTo>
                <a:lnTo>
                  <a:pt x="8" y="32"/>
                </a:lnTo>
                <a:lnTo>
                  <a:pt x="8" y="48"/>
                </a:lnTo>
                <a:lnTo>
                  <a:pt x="16" y="40"/>
                </a:lnTo>
                <a:lnTo>
                  <a:pt x="16" y="56"/>
                </a:lnTo>
                <a:lnTo>
                  <a:pt x="8" y="56"/>
                </a:lnTo>
                <a:lnTo>
                  <a:pt x="8" y="64"/>
                </a:lnTo>
                <a:lnTo>
                  <a:pt x="16" y="64"/>
                </a:lnTo>
                <a:lnTo>
                  <a:pt x="16" y="72"/>
                </a:lnTo>
                <a:lnTo>
                  <a:pt x="24" y="80"/>
                </a:lnTo>
                <a:lnTo>
                  <a:pt x="16" y="80"/>
                </a:lnTo>
                <a:lnTo>
                  <a:pt x="32" y="80"/>
                </a:lnTo>
                <a:lnTo>
                  <a:pt x="32" y="88"/>
                </a:lnTo>
                <a:lnTo>
                  <a:pt x="48" y="96"/>
                </a:lnTo>
                <a:lnTo>
                  <a:pt x="64" y="88"/>
                </a:lnTo>
                <a:lnTo>
                  <a:pt x="72" y="88"/>
                </a:lnTo>
                <a:lnTo>
                  <a:pt x="88" y="96"/>
                </a:lnTo>
                <a:lnTo>
                  <a:pt x="96" y="96"/>
                </a:lnTo>
                <a:lnTo>
                  <a:pt x="112" y="88"/>
                </a:lnTo>
                <a:lnTo>
                  <a:pt x="128" y="88"/>
                </a:lnTo>
                <a:lnTo>
                  <a:pt x="128" y="80"/>
                </a:lnTo>
                <a:lnTo>
                  <a:pt x="128" y="96"/>
                </a:lnTo>
                <a:lnTo>
                  <a:pt x="136" y="96"/>
                </a:lnTo>
                <a:lnTo>
                  <a:pt x="136" y="88"/>
                </a:lnTo>
                <a:lnTo>
                  <a:pt x="160" y="80"/>
                </a:lnTo>
                <a:lnTo>
                  <a:pt x="168" y="88"/>
                </a:lnTo>
                <a:lnTo>
                  <a:pt x="192" y="80"/>
                </a:lnTo>
                <a:lnTo>
                  <a:pt x="216" y="80"/>
                </a:lnTo>
                <a:lnTo>
                  <a:pt x="216" y="72"/>
                </a:lnTo>
                <a:lnTo>
                  <a:pt x="240" y="80"/>
                </a:lnTo>
                <a:lnTo>
                  <a:pt x="232" y="40"/>
                </a:lnTo>
                <a:lnTo>
                  <a:pt x="240"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195" name="Freeform 8"/>
          <p:cNvSpPr>
            <a:spLocks/>
          </p:cNvSpPr>
          <p:nvPr/>
        </p:nvSpPr>
        <p:spPr bwMode="ltGray">
          <a:xfrm>
            <a:off x="5807076" y="4059516"/>
            <a:ext cx="63500" cy="25400"/>
          </a:xfrm>
          <a:custGeom>
            <a:avLst/>
            <a:gdLst>
              <a:gd name="T0" fmla="*/ 2147483647 w 41"/>
              <a:gd name="T1" fmla="*/ 0 h 17"/>
              <a:gd name="T2" fmla="*/ 2147483647 w 41"/>
              <a:gd name="T3" fmla="*/ 0 h 17"/>
              <a:gd name="T4" fmla="*/ 2147483647 w 41"/>
              <a:gd name="T5" fmla="*/ 0 h 17"/>
              <a:gd name="T6" fmla="*/ 0 w 41"/>
              <a:gd name="T7" fmla="*/ 2147483647 h 17"/>
              <a:gd name="T8" fmla="*/ 0 w 41"/>
              <a:gd name="T9" fmla="*/ 2147483647 h 17"/>
              <a:gd name="T10" fmla="*/ 2147483647 w 41"/>
              <a:gd name="T11" fmla="*/ 2147483647 h 17"/>
              <a:gd name="T12" fmla="*/ 2147483647 w 41"/>
              <a:gd name="T13" fmla="*/ 2147483647 h 17"/>
              <a:gd name="T14" fmla="*/ 2147483647 w 41"/>
              <a:gd name="T15" fmla="*/ 0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 h="17">
                <a:moveTo>
                  <a:pt x="32" y="0"/>
                </a:moveTo>
                <a:lnTo>
                  <a:pt x="32" y="0"/>
                </a:lnTo>
                <a:lnTo>
                  <a:pt x="8" y="0"/>
                </a:lnTo>
                <a:lnTo>
                  <a:pt x="0" y="8"/>
                </a:lnTo>
                <a:lnTo>
                  <a:pt x="0" y="16"/>
                </a:lnTo>
                <a:lnTo>
                  <a:pt x="32" y="16"/>
                </a:lnTo>
                <a:lnTo>
                  <a:pt x="40" y="16"/>
                </a:lnTo>
                <a:lnTo>
                  <a:pt x="32"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196" name="Freeform 9"/>
          <p:cNvSpPr>
            <a:spLocks/>
          </p:cNvSpPr>
          <p:nvPr/>
        </p:nvSpPr>
        <p:spPr bwMode="ltGray">
          <a:xfrm>
            <a:off x="5807076" y="4059516"/>
            <a:ext cx="63500" cy="25400"/>
          </a:xfrm>
          <a:custGeom>
            <a:avLst/>
            <a:gdLst>
              <a:gd name="T0" fmla="*/ 2147483647 w 41"/>
              <a:gd name="T1" fmla="*/ 0 h 17"/>
              <a:gd name="T2" fmla="*/ 2147483647 w 41"/>
              <a:gd name="T3" fmla="*/ 0 h 17"/>
              <a:gd name="T4" fmla="*/ 0 w 41"/>
              <a:gd name="T5" fmla="*/ 2147483647 h 17"/>
              <a:gd name="T6" fmla="*/ 0 w 41"/>
              <a:gd name="T7" fmla="*/ 2147483647 h 17"/>
              <a:gd name="T8" fmla="*/ 2147483647 w 41"/>
              <a:gd name="T9" fmla="*/ 2147483647 h 17"/>
              <a:gd name="T10" fmla="*/ 2147483647 w 41"/>
              <a:gd name="T11" fmla="*/ 2147483647 h 17"/>
              <a:gd name="T12" fmla="*/ 2147483647 w 41"/>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7">
                <a:moveTo>
                  <a:pt x="32" y="0"/>
                </a:moveTo>
                <a:lnTo>
                  <a:pt x="8" y="0"/>
                </a:lnTo>
                <a:lnTo>
                  <a:pt x="0" y="8"/>
                </a:lnTo>
                <a:lnTo>
                  <a:pt x="0" y="16"/>
                </a:lnTo>
                <a:lnTo>
                  <a:pt x="32" y="16"/>
                </a:lnTo>
                <a:lnTo>
                  <a:pt x="40" y="16"/>
                </a:lnTo>
                <a:lnTo>
                  <a:pt x="32"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197" name="Freeform 10"/>
          <p:cNvSpPr>
            <a:spLocks/>
          </p:cNvSpPr>
          <p:nvPr/>
        </p:nvSpPr>
        <p:spPr bwMode="ltGray">
          <a:xfrm>
            <a:off x="5516563" y="3400704"/>
            <a:ext cx="1169988" cy="819150"/>
          </a:xfrm>
          <a:custGeom>
            <a:avLst/>
            <a:gdLst>
              <a:gd name="T0" fmla="*/ 2147483647 w 769"/>
              <a:gd name="T1" fmla="*/ 2147483647 h 537"/>
              <a:gd name="T2" fmla="*/ 2147483647 w 769"/>
              <a:gd name="T3" fmla="*/ 2147483647 h 537"/>
              <a:gd name="T4" fmla="*/ 2147483647 w 769"/>
              <a:gd name="T5" fmla="*/ 2147483647 h 537"/>
              <a:gd name="T6" fmla="*/ 2147483647 w 769"/>
              <a:gd name="T7" fmla="*/ 2147483647 h 537"/>
              <a:gd name="T8" fmla="*/ 2147483647 w 769"/>
              <a:gd name="T9" fmla="*/ 2147483647 h 537"/>
              <a:gd name="T10" fmla="*/ 2147483647 w 769"/>
              <a:gd name="T11" fmla="*/ 2147483647 h 537"/>
              <a:gd name="T12" fmla="*/ 2147483647 w 769"/>
              <a:gd name="T13" fmla="*/ 2147483647 h 537"/>
              <a:gd name="T14" fmla="*/ 2147483647 w 769"/>
              <a:gd name="T15" fmla="*/ 2147483647 h 537"/>
              <a:gd name="T16" fmla="*/ 2147483647 w 769"/>
              <a:gd name="T17" fmla="*/ 2147483647 h 537"/>
              <a:gd name="T18" fmla="*/ 2147483647 w 769"/>
              <a:gd name="T19" fmla="*/ 2147483647 h 537"/>
              <a:gd name="T20" fmla="*/ 2147483647 w 769"/>
              <a:gd name="T21" fmla="*/ 2147483647 h 537"/>
              <a:gd name="T22" fmla="*/ 2147483647 w 769"/>
              <a:gd name="T23" fmla="*/ 2147483647 h 537"/>
              <a:gd name="T24" fmla="*/ 2147483647 w 769"/>
              <a:gd name="T25" fmla="*/ 2147483647 h 537"/>
              <a:gd name="T26" fmla="*/ 2147483647 w 769"/>
              <a:gd name="T27" fmla="*/ 2147483647 h 537"/>
              <a:gd name="T28" fmla="*/ 2147483647 w 769"/>
              <a:gd name="T29" fmla="*/ 2147483647 h 537"/>
              <a:gd name="T30" fmla="*/ 2147483647 w 769"/>
              <a:gd name="T31" fmla="*/ 2147483647 h 537"/>
              <a:gd name="T32" fmla="*/ 2147483647 w 769"/>
              <a:gd name="T33" fmla="*/ 2147483647 h 537"/>
              <a:gd name="T34" fmla="*/ 2147483647 w 769"/>
              <a:gd name="T35" fmla="*/ 2147483647 h 537"/>
              <a:gd name="T36" fmla="*/ 2147483647 w 769"/>
              <a:gd name="T37" fmla="*/ 2147483647 h 537"/>
              <a:gd name="T38" fmla="*/ 2147483647 w 769"/>
              <a:gd name="T39" fmla="*/ 2147483647 h 537"/>
              <a:gd name="T40" fmla="*/ 2147483647 w 769"/>
              <a:gd name="T41" fmla="*/ 2147483647 h 537"/>
              <a:gd name="T42" fmla="*/ 2147483647 w 769"/>
              <a:gd name="T43" fmla="*/ 2147483647 h 537"/>
              <a:gd name="T44" fmla="*/ 2147483647 w 769"/>
              <a:gd name="T45" fmla="*/ 2147483647 h 537"/>
              <a:gd name="T46" fmla="*/ 2147483647 w 769"/>
              <a:gd name="T47" fmla="*/ 2147483647 h 537"/>
              <a:gd name="T48" fmla="*/ 2147483647 w 769"/>
              <a:gd name="T49" fmla="*/ 2147483647 h 537"/>
              <a:gd name="T50" fmla="*/ 2147483647 w 769"/>
              <a:gd name="T51" fmla="*/ 2147483647 h 537"/>
              <a:gd name="T52" fmla="*/ 2147483647 w 769"/>
              <a:gd name="T53" fmla="*/ 2147483647 h 537"/>
              <a:gd name="T54" fmla="*/ 2147483647 w 769"/>
              <a:gd name="T55" fmla="*/ 2147483647 h 537"/>
              <a:gd name="T56" fmla="*/ 2147483647 w 769"/>
              <a:gd name="T57" fmla="*/ 2147483647 h 537"/>
              <a:gd name="T58" fmla="*/ 2147483647 w 769"/>
              <a:gd name="T59" fmla="*/ 2147483647 h 537"/>
              <a:gd name="T60" fmla="*/ 2147483647 w 769"/>
              <a:gd name="T61" fmla="*/ 2147483647 h 537"/>
              <a:gd name="T62" fmla="*/ 2147483647 w 769"/>
              <a:gd name="T63" fmla="*/ 2147483647 h 537"/>
              <a:gd name="T64" fmla="*/ 2147483647 w 769"/>
              <a:gd name="T65" fmla="*/ 2147483647 h 537"/>
              <a:gd name="T66" fmla="*/ 2147483647 w 769"/>
              <a:gd name="T67" fmla="*/ 2147483647 h 537"/>
              <a:gd name="T68" fmla="*/ 2147483647 w 769"/>
              <a:gd name="T69" fmla="*/ 2147483647 h 537"/>
              <a:gd name="T70" fmla="*/ 2147483647 w 769"/>
              <a:gd name="T71" fmla="*/ 2147483647 h 537"/>
              <a:gd name="T72" fmla="*/ 2147483647 w 769"/>
              <a:gd name="T73" fmla="*/ 2147483647 h 537"/>
              <a:gd name="T74" fmla="*/ 2147483647 w 769"/>
              <a:gd name="T75" fmla="*/ 2147483647 h 537"/>
              <a:gd name="T76" fmla="*/ 2147483647 w 769"/>
              <a:gd name="T77" fmla="*/ 2147483647 h 537"/>
              <a:gd name="T78" fmla="*/ 2147483647 w 769"/>
              <a:gd name="T79" fmla="*/ 2147483647 h 537"/>
              <a:gd name="T80" fmla="*/ 2147483647 w 769"/>
              <a:gd name="T81" fmla="*/ 2147483647 h 537"/>
              <a:gd name="T82" fmla="*/ 2147483647 w 769"/>
              <a:gd name="T83" fmla="*/ 2147483647 h 537"/>
              <a:gd name="T84" fmla="*/ 2147483647 w 769"/>
              <a:gd name="T85" fmla="*/ 2147483647 h 537"/>
              <a:gd name="T86" fmla="*/ 2147483647 w 769"/>
              <a:gd name="T87" fmla="*/ 2147483647 h 537"/>
              <a:gd name="T88" fmla="*/ 2147483647 w 769"/>
              <a:gd name="T89" fmla="*/ 2147483647 h 537"/>
              <a:gd name="T90" fmla="*/ 2147483647 w 769"/>
              <a:gd name="T91" fmla="*/ 2147483647 h 537"/>
              <a:gd name="T92" fmla="*/ 2147483647 w 769"/>
              <a:gd name="T93" fmla="*/ 2147483647 h 537"/>
              <a:gd name="T94" fmla="*/ 0 w 769"/>
              <a:gd name="T95" fmla="*/ 2147483647 h 537"/>
              <a:gd name="T96" fmla="*/ 2147483647 w 769"/>
              <a:gd name="T97" fmla="*/ 2147483647 h 537"/>
              <a:gd name="T98" fmla="*/ 2147483647 w 769"/>
              <a:gd name="T99" fmla="*/ 2147483647 h 537"/>
              <a:gd name="T100" fmla="*/ 2147483647 w 769"/>
              <a:gd name="T101" fmla="*/ 2147483647 h 537"/>
              <a:gd name="T102" fmla="*/ 2147483647 w 769"/>
              <a:gd name="T103" fmla="*/ 2147483647 h 537"/>
              <a:gd name="T104" fmla="*/ 2147483647 w 769"/>
              <a:gd name="T105" fmla="*/ 2147483647 h 5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69" h="537">
                <a:moveTo>
                  <a:pt x="160" y="96"/>
                </a:moveTo>
                <a:lnTo>
                  <a:pt x="160" y="96"/>
                </a:lnTo>
                <a:lnTo>
                  <a:pt x="176" y="88"/>
                </a:lnTo>
                <a:lnTo>
                  <a:pt x="192" y="112"/>
                </a:lnTo>
                <a:lnTo>
                  <a:pt x="208" y="112"/>
                </a:lnTo>
                <a:lnTo>
                  <a:pt x="216" y="128"/>
                </a:lnTo>
                <a:lnTo>
                  <a:pt x="216" y="160"/>
                </a:lnTo>
                <a:lnTo>
                  <a:pt x="264" y="176"/>
                </a:lnTo>
                <a:lnTo>
                  <a:pt x="288" y="200"/>
                </a:lnTo>
                <a:lnTo>
                  <a:pt x="336" y="200"/>
                </a:lnTo>
                <a:lnTo>
                  <a:pt x="360" y="216"/>
                </a:lnTo>
                <a:lnTo>
                  <a:pt x="392" y="224"/>
                </a:lnTo>
                <a:lnTo>
                  <a:pt x="424" y="208"/>
                </a:lnTo>
                <a:lnTo>
                  <a:pt x="456" y="208"/>
                </a:lnTo>
                <a:lnTo>
                  <a:pt x="480" y="184"/>
                </a:lnTo>
                <a:lnTo>
                  <a:pt x="472" y="176"/>
                </a:lnTo>
                <a:lnTo>
                  <a:pt x="488" y="160"/>
                </a:lnTo>
                <a:lnTo>
                  <a:pt x="504" y="168"/>
                </a:lnTo>
                <a:lnTo>
                  <a:pt x="528" y="152"/>
                </a:lnTo>
                <a:lnTo>
                  <a:pt x="544" y="136"/>
                </a:lnTo>
                <a:lnTo>
                  <a:pt x="576" y="136"/>
                </a:lnTo>
                <a:lnTo>
                  <a:pt x="568" y="120"/>
                </a:lnTo>
                <a:lnTo>
                  <a:pt x="560" y="112"/>
                </a:lnTo>
                <a:lnTo>
                  <a:pt x="544" y="120"/>
                </a:lnTo>
                <a:lnTo>
                  <a:pt x="528" y="120"/>
                </a:lnTo>
                <a:lnTo>
                  <a:pt x="528" y="88"/>
                </a:lnTo>
                <a:lnTo>
                  <a:pt x="536" y="72"/>
                </a:lnTo>
                <a:lnTo>
                  <a:pt x="552" y="80"/>
                </a:lnTo>
                <a:lnTo>
                  <a:pt x="576" y="72"/>
                </a:lnTo>
                <a:lnTo>
                  <a:pt x="584" y="40"/>
                </a:lnTo>
                <a:lnTo>
                  <a:pt x="592" y="32"/>
                </a:lnTo>
                <a:lnTo>
                  <a:pt x="592" y="24"/>
                </a:lnTo>
                <a:lnTo>
                  <a:pt x="584" y="24"/>
                </a:lnTo>
                <a:lnTo>
                  <a:pt x="592" y="8"/>
                </a:lnTo>
                <a:lnTo>
                  <a:pt x="624" y="0"/>
                </a:lnTo>
                <a:lnTo>
                  <a:pt x="648" y="8"/>
                </a:lnTo>
                <a:lnTo>
                  <a:pt x="664" y="24"/>
                </a:lnTo>
                <a:lnTo>
                  <a:pt x="680" y="80"/>
                </a:lnTo>
                <a:lnTo>
                  <a:pt x="696" y="80"/>
                </a:lnTo>
                <a:lnTo>
                  <a:pt x="720" y="96"/>
                </a:lnTo>
                <a:lnTo>
                  <a:pt x="720" y="112"/>
                </a:lnTo>
                <a:lnTo>
                  <a:pt x="736" y="112"/>
                </a:lnTo>
                <a:lnTo>
                  <a:pt x="768" y="104"/>
                </a:lnTo>
                <a:lnTo>
                  <a:pt x="768" y="120"/>
                </a:lnTo>
                <a:lnTo>
                  <a:pt x="744" y="168"/>
                </a:lnTo>
                <a:lnTo>
                  <a:pt x="736" y="160"/>
                </a:lnTo>
                <a:lnTo>
                  <a:pt x="720" y="168"/>
                </a:lnTo>
                <a:lnTo>
                  <a:pt x="728" y="192"/>
                </a:lnTo>
                <a:lnTo>
                  <a:pt x="720" y="208"/>
                </a:lnTo>
                <a:lnTo>
                  <a:pt x="712" y="208"/>
                </a:lnTo>
                <a:lnTo>
                  <a:pt x="696" y="216"/>
                </a:lnTo>
                <a:lnTo>
                  <a:pt x="688" y="216"/>
                </a:lnTo>
                <a:lnTo>
                  <a:pt x="680" y="224"/>
                </a:lnTo>
                <a:lnTo>
                  <a:pt x="672" y="224"/>
                </a:lnTo>
                <a:lnTo>
                  <a:pt x="640" y="248"/>
                </a:lnTo>
                <a:lnTo>
                  <a:pt x="640" y="256"/>
                </a:lnTo>
                <a:lnTo>
                  <a:pt x="624" y="256"/>
                </a:lnTo>
                <a:lnTo>
                  <a:pt x="600" y="272"/>
                </a:lnTo>
                <a:lnTo>
                  <a:pt x="600" y="264"/>
                </a:lnTo>
                <a:lnTo>
                  <a:pt x="600" y="256"/>
                </a:lnTo>
                <a:lnTo>
                  <a:pt x="608" y="240"/>
                </a:lnTo>
                <a:lnTo>
                  <a:pt x="600" y="232"/>
                </a:lnTo>
                <a:lnTo>
                  <a:pt x="576" y="256"/>
                </a:lnTo>
                <a:lnTo>
                  <a:pt x="568" y="264"/>
                </a:lnTo>
                <a:lnTo>
                  <a:pt x="560" y="264"/>
                </a:lnTo>
                <a:lnTo>
                  <a:pt x="552" y="272"/>
                </a:lnTo>
                <a:lnTo>
                  <a:pt x="576" y="296"/>
                </a:lnTo>
                <a:lnTo>
                  <a:pt x="592" y="288"/>
                </a:lnTo>
                <a:lnTo>
                  <a:pt x="616" y="296"/>
                </a:lnTo>
                <a:lnTo>
                  <a:pt x="616" y="304"/>
                </a:lnTo>
                <a:lnTo>
                  <a:pt x="608" y="296"/>
                </a:lnTo>
                <a:lnTo>
                  <a:pt x="592" y="304"/>
                </a:lnTo>
                <a:lnTo>
                  <a:pt x="576" y="328"/>
                </a:lnTo>
                <a:lnTo>
                  <a:pt x="584" y="336"/>
                </a:lnTo>
                <a:lnTo>
                  <a:pt x="592" y="368"/>
                </a:lnTo>
                <a:lnTo>
                  <a:pt x="608" y="376"/>
                </a:lnTo>
                <a:lnTo>
                  <a:pt x="600" y="376"/>
                </a:lnTo>
                <a:lnTo>
                  <a:pt x="608" y="392"/>
                </a:lnTo>
                <a:lnTo>
                  <a:pt x="584" y="400"/>
                </a:lnTo>
                <a:lnTo>
                  <a:pt x="608" y="400"/>
                </a:lnTo>
                <a:lnTo>
                  <a:pt x="600" y="432"/>
                </a:lnTo>
                <a:lnTo>
                  <a:pt x="584" y="448"/>
                </a:lnTo>
                <a:lnTo>
                  <a:pt x="576" y="448"/>
                </a:lnTo>
                <a:lnTo>
                  <a:pt x="576" y="464"/>
                </a:lnTo>
                <a:lnTo>
                  <a:pt x="568" y="480"/>
                </a:lnTo>
                <a:lnTo>
                  <a:pt x="560" y="480"/>
                </a:lnTo>
                <a:lnTo>
                  <a:pt x="560" y="488"/>
                </a:lnTo>
                <a:lnTo>
                  <a:pt x="536" y="504"/>
                </a:lnTo>
                <a:lnTo>
                  <a:pt x="512" y="504"/>
                </a:lnTo>
                <a:lnTo>
                  <a:pt x="512" y="512"/>
                </a:lnTo>
                <a:lnTo>
                  <a:pt x="504" y="504"/>
                </a:lnTo>
                <a:lnTo>
                  <a:pt x="504" y="512"/>
                </a:lnTo>
                <a:lnTo>
                  <a:pt x="496" y="512"/>
                </a:lnTo>
                <a:lnTo>
                  <a:pt x="464" y="528"/>
                </a:lnTo>
                <a:lnTo>
                  <a:pt x="456" y="536"/>
                </a:lnTo>
                <a:lnTo>
                  <a:pt x="456" y="520"/>
                </a:lnTo>
                <a:lnTo>
                  <a:pt x="440" y="520"/>
                </a:lnTo>
                <a:lnTo>
                  <a:pt x="432" y="520"/>
                </a:lnTo>
                <a:lnTo>
                  <a:pt x="416" y="520"/>
                </a:lnTo>
                <a:lnTo>
                  <a:pt x="416" y="504"/>
                </a:lnTo>
                <a:lnTo>
                  <a:pt x="400" y="504"/>
                </a:lnTo>
                <a:lnTo>
                  <a:pt x="368" y="512"/>
                </a:lnTo>
                <a:lnTo>
                  <a:pt x="360" y="504"/>
                </a:lnTo>
                <a:lnTo>
                  <a:pt x="360" y="512"/>
                </a:lnTo>
                <a:lnTo>
                  <a:pt x="352" y="512"/>
                </a:lnTo>
                <a:lnTo>
                  <a:pt x="352" y="528"/>
                </a:lnTo>
                <a:lnTo>
                  <a:pt x="344" y="528"/>
                </a:lnTo>
                <a:lnTo>
                  <a:pt x="344" y="520"/>
                </a:lnTo>
                <a:lnTo>
                  <a:pt x="336" y="520"/>
                </a:lnTo>
                <a:lnTo>
                  <a:pt x="320" y="512"/>
                </a:lnTo>
                <a:lnTo>
                  <a:pt x="320" y="504"/>
                </a:lnTo>
                <a:lnTo>
                  <a:pt x="320" y="496"/>
                </a:lnTo>
                <a:lnTo>
                  <a:pt x="312" y="488"/>
                </a:lnTo>
                <a:lnTo>
                  <a:pt x="304" y="488"/>
                </a:lnTo>
                <a:lnTo>
                  <a:pt x="312" y="448"/>
                </a:lnTo>
                <a:lnTo>
                  <a:pt x="304" y="432"/>
                </a:lnTo>
                <a:lnTo>
                  <a:pt x="296" y="432"/>
                </a:lnTo>
                <a:lnTo>
                  <a:pt x="280" y="416"/>
                </a:lnTo>
                <a:lnTo>
                  <a:pt x="264" y="416"/>
                </a:lnTo>
                <a:lnTo>
                  <a:pt x="224" y="432"/>
                </a:lnTo>
                <a:lnTo>
                  <a:pt x="200" y="432"/>
                </a:lnTo>
                <a:lnTo>
                  <a:pt x="192" y="440"/>
                </a:lnTo>
                <a:lnTo>
                  <a:pt x="184" y="432"/>
                </a:lnTo>
                <a:lnTo>
                  <a:pt x="176" y="432"/>
                </a:lnTo>
                <a:lnTo>
                  <a:pt x="152" y="432"/>
                </a:lnTo>
                <a:lnTo>
                  <a:pt x="136" y="424"/>
                </a:lnTo>
                <a:lnTo>
                  <a:pt x="128" y="416"/>
                </a:lnTo>
                <a:lnTo>
                  <a:pt x="120" y="416"/>
                </a:lnTo>
                <a:lnTo>
                  <a:pt x="104" y="400"/>
                </a:lnTo>
                <a:lnTo>
                  <a:pt x="88" y="400"/>
                </a:lnTo>
                <a:lnTo>
                  <a:pt x="64" y="392"/>
                </a:lnTo>
                <a:lnTo>
                  <a:pt x="56" y="368"/>
                </a:lnTo>
                <a:lnTo>
                  <a:pt x="72" y="368"/>
                </a:lnTo>
                <a:lnTo>
                  <a:pt x="64" y="352"/>
                </a:lnTo>
                <a:lnTo>
                  <a:pt x="80" y="336"/>
                </a:lnTo>
                <a:lnTo>
                  <a:pt x="80" y="320"/>
                </a:lnTo>
                <a:lnTo>
                  <a:pt x="72" y="312"/>
                </a:lnTo>
                <a:lnTo>
                  <a:pt x="48" y="320"/>
                </a:lnTo>
                <a:lnTo>
                  <a:pt x="32" y="312"/>
                </a:lnTo>
                <a:lnTo>
                  <a:pt x="24" y="304"/>
                </a:lnTo>
                <a:lnTo>
                  <a:pt x="8" y="296"/>
                </a:lnTo>
                <a:lnTo>
                  <a:pt x="16" y="296"/>
                </a:lnTo>
                <a:lnTo>
                  <a:pt x="16" y="272"/>
                </a:lnTo>
                <a:lnTo>
                  <a:pt x="0" y="272"/>
                </a:lnTo>
                <a:lnTo>
                  <a:pt x="0" y="248"/>
                </a:lnTo>
                <a:lnTo>
                  <a:pt x="16" y="240"/>
                </a:lnTo>
                <a:lnTo>
                  <a:pt x="32" y="240"/>
                </a:lnTo>
                <a:lnTo>
                  <a:pt x="40" y="232"/>
                </a:lnTo>
                <a:lnTo>
                  <a:pt x="56" y="232"/>
                </a:lnTo>
                <a:lnTo>
                  <a:pt x="80" y="216"/>
                </a:lnTo>
                <a:lnTo>
                  <a:pt x="88" y="200"/>
                </a:lnTo>
                <a:lnTo>
                  <a:pt x="80" y="168"/>
                </a:lnTo>
                <a:lnTo>
                  <a:pt x="80" y="160"/>
                </a:lnTo>
                <a:lnTo>
                  <a:pt x="104" y="160"/>
                </a:lnTo>
                <a:lnTo>
                  <a:pt x="112" y="128"/>
                </a:lnTo>
                <a:lnTo>
                  <a:pt x="136" y="128"/>
                </a:lnTo>
                <a:lnTo>
                  <a:pt x="144" y="128"/>
                </a:lnTo>
                <a:lnTo>
                  <a:pt x="152" y="104"/>
                </a:lnTo>
                <a:lnTo>
                  <a:pt x="160" y="9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198" name="Freeform 11"/>
          <p:cNvSpPr>
            <a:spLocks/>
          </p:cNvSpPr>
          <p:nvPr/>
        </p:nvSpPr>
        <p:spPr bwMode="ltGray">
          <a:xfrm>
            <a:off x="5516563" y="3400704"/>
            <a:ext cx="1169988" cy="819150"/>
          </a:xfrm>
          <a:custGeom>
            <a:avLst/>
            <a:gdLst>
              <a:gd name="T0" fmla="*/ 2147483647 w 769"/>
              <a:gd name="T1" fmla="*/ 2147483647 h 537"/>
              <a:gd name="T2" fmla="*/ 2147483647 w 769"/>
              <a:gd name="T3" fmla="*/ 2147483647 h 537"/>
              <a:gd name="T4" fmla="*/ 2147483647 w 769"/>
              <a:gd name="T5" fmla="*/ 2147483647 h 537"/>
              <a:gd name="T6" fmla="*/ 2147483647 w 769"/>
              <a:gd name="T7" fmla="*/ 2147483647 h 537"/>
              <a:gd name="T8" fmla="*/ 2147483647 w 769"/>
              <a:gd name="T9" fmla="*/ 2147483647 h 537"/>
              <a:gd name="T10" fmla="*/ 2147483647 w 769"/>
              <a:gd name="T11" fmla="*/ 2147483647 h 537"/>
              <a:gd name="T12" fmla="*/ 2147483647 w 769"/>
              <a:gd name="T13" fmla="*/ 2147483647 h 537"/>
              <a:gd name="T14" fmla="*/ 2147483647 w 769"/>
              <a:gd name="T15" fmla="*/ 2147483647 h 537"/>
              <a:gd name="T16" fmla="*/ 2147483647 w 769"/>
              <a:gd name="T17" fmla="*/ 2147483647 h 537"/>
              <a:gd name="T18" fmla="*/ 2147483647 w 769"/>
              <a:gd name="T19" fmla="*/ 2147483647 h 537"/>
              <a:gd name="T20" fmla="*/ 2147483647 w 769"/>
              <a:gd name="T21" fmla="*/ 2147483647 h 537"/>
              <a:gd name="T22" fmla="*/ 2147483647 w 769"/>
              <a:gd name="T23" fmla="*/ 2147483647 h 537"/>
              <a:gd name="T24" fmla="*/ 2147483647 w 769"/>
              <a:gd name="T25" fmla="*/ 2147483647 h 537"/>
              <a:gd name="T26" fmla="*/ 2147483647 w 769"/>
              <a:gd name="T27" fmla="*/ 2147483647 h 537"/>
              <a:gd name="T28" fmla="*/ 2147483647 w 769"/>
              <a:gd name="T29" fmla="*/ 2147483647 h 537"/>
              <a:gd name="T30" fmla="*/ 2147483647 w 769"/>
              <a:gd name="T31" fmla="*/ 2147483647 h 537"/>
              <a:gd name="T32" fmla="*/ 2147483647 w 769"/>
              <a:gd name="T33" fmla="*/ 2147483647 h 537"/>
              <a:gd name="T34" fmla="*/ 2147483647 w 769"/>
              <a:gd name="T35" fmla="*/ 2147483647 h 537"/>
              <a:gd name="T36" fmla="*/ 2147483647 w 769"/>
              <a:gd name="T37" fmla="*/ 2147483647 h 537"/>
              <a:gd name="T38" fmla="*/ 2147483647 w 769"/>
              <a:gd name="T39" fmla="*/ 2147483647 h 537"/>
              <a:gd name="T40" fmla="*/ 2147483647 w 769"/>
              <a:gd name="T41" fmla="*/ 2147483647 h 537"/>
              <a:gd name="T42" fmla="*/ 2147483647 w 769"/>
              <a:gd name="T43" fmla="*/ 2147483647 h 537"/>
              <a:gd name="T44" fmla="*/ 2147483647 w 769"/>
              <a:gd name="T45" fmla="*/ 2147483647 h 537"/>
              <a:gd name="T46" fmla="*/ 2147483647 w 769"/>
              <a:gd name="T47" fmla="*/ 2147483647 h 537"/>
              <a:gd name="T48" fmla="*/ 2147483647 w 769"/>
              <a:gd name="T49" fmla="*/ 2147483647 h 537"/>
              <a:gd name="T50" fmla="*/ 2147483647 w 769"/>
              <a:gd name="T51" fmla="*/ 2147483647 h 537"/>
              <a:gd name="T52" fmla="*/ 2147483647 w 769"/>
              <a:gd name="T53" fmla="*/ 2147483647 h 537"/>
              <a:gd name="T54" fmla="*/ 2147483647 w 769"/>
              <a:gd name="T55" fmla="*/ 2147483647 h 537"/>
              <a:gd name="T56" fmla="*/ 2147483647 w 769"/>
              <a:gd name="T57" fmla="*/ 2147483647 h 537"/>
              <a:gd name="T58" fmla="*/ 2147483647 w 769"/>
              <a:gd name="T59" fmla="*/ 2147483647 h 537"/>
              <a:gd name="T60" fmla="*/ 2147483647 w 769"/>
              <a:gd name="T61" fmla="*/ 2147483647 h 537"/>
              <a:gd name="T62" fmla="*/ 2147483647 w 769"/>
              <a:gd name="T63" fmla="*/ 2147483647 h 537"/>
              <a:gd name="T64" fmla="*/ 2147483647 w 769"/>
              <a:gd name="T65" fmla="*/ 2147483647 h 537"/>
              <a:gd name="T66" fmla="*/ 2147483647 w 769"/>
              <a:gd name="T67" fmla="*/ 2147483647 h 537"/>
              <a:gd name="T68" fmla="*/ 2147483647 w 769"/>
              <a:gd name="T69" fmla="*/ 2147483647 h 537"/>
              <a:gd name="T70" fmla="*/ 2147483647 w 769"/>
              <a:gd name="T71" fmla="*/ 2147483647 h 537"/>
              <a:gd name="T72" fmla="*/ 2147483647 w 769"/>
              <a:gd name="T73" fmla="*/ 2147483647 h 537"/>
              <a:gd name="T74" fmla="*/ 2147483647 w 769"/>
              <a:gd name="T75" fmla="*/ 2147483647 h 537"/>
              <a:gd name="T76" fmla="*/ 2147483647 w 769"/>
              <a:gd name="T77" fmla="*/ 2147483647 h 537"/>
              <a:gd name="T78" fmla="*/ 2147483647 w 769"/>
              <a:gd name="T79" fmla="*/ 2147483647 h 537"/>
              <a:gd name="T80" fmla="*/ 2147483647 w 769"/>
              <a:gd name="T81" fmla="*/ 2147483647 h 537"/>
              <a:gd name="T82" fmla="*/ 2147483647 w 769"/>
              <a:gd name="T83" fmla="*/ 2147483647 h 537"/>
              <a:gd name="T84" fmla="*/ 2147483647 w 769"/>
              <a:gd name="T85" fmla="*/ 2147483647 h 537"/>
              <a:gd name="T86" fmla="*/ 2147483647 w 769"/>
              <a:gd name="T87" fmla="*/ 2147483647 h 537"/>
              <a:gd name="T88" fmla="*/ 2147483647 w 769"/>
              <a:gd name="T89" fmla="*/ 2147483647 h 537"/>
              <a:gd name="T90" fmla="*/ 2147483647 w 769"/>
              <a:gd name="T91" fmla="*/ 2147483647 h 537"/>
              <a:gd name="T92" fmla="*/ 2147483647 w 769"/>
              <a:gd name="T93" fmla="*/ 2147483647 h 537"/>
              <a:gd name="T94" fmla="*/ 0 w 769"/>
              <a:gd name="T95" fmla="*/ 2147483647 h 537"/>
              <a:gd name="T96" fmla="*/ 2147483647 w 769"/>
              <a:gd name="T97" fmla="*/ 2147483647 h 537"/>
              <a:gd name="T98" fmla="*/ 2147483647 w 769"/>
              <a:gd name="T99" fmla="*/ 2147483647 h 537"/>
              <a:gd name="T100" fmla="*/ 2147483647 w 769"/>
              <a:gd name="T101" fmla="*/ 2147483647 h 537"/>
              <a:gd name="T102" fmla="*/ 2147483647 w 769"/>
              <a:gd name="T103" fmla="*/ 2147483647 h 53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69" h="537">
                <a:moveTo>
                  <a:pt x="160" y="96"/>
                </a:moveTo>
                <a:lnTo>
                  <a:pt x="176" y="88"/>
                </a:lnTo>
                <a:lnTo>
                  <a:pt x="192" y="112"/>
                </a:lnTo>
                <a:lnTo>
                  <a:pt x="208" y="112"/>
                </a:lnTo>
                <a:lnTo>
                  <a:pt x="216" y="128"/>
                </a:lnTo>
                <a:lnTo>
                  <a:pt x="216" y="160"/>
                </a:lnTo>
                <a:lnTo>
                  <a:pt x="264" y="176"/>
                </a:lnTo>
                <a:lnTo>
                  <a:pt x="288" y="200"/>
                </a:lnTo>
                <a:lnTo>
                  <a:pt x="336" y="200"/>
                </a:lnTo>
                <a:lnTo>
                  <a:pt x="360" y="216"/>
                </a:lnTo>
                <a:lnTo>
                  <a:pt x="392" y="224"/>
                </a:lnTo>
                <a:lnTo>
                  <a:pt x="424" y="208"/>
                </a:lnTo>
                <a:lnTo>
                  <a:pt x="456" y="208"/>
                </a:lnTo>
                <a:lnTo>
                  <a:pt x="480" y="184"/>
                </a:lnTo>
                <a:lnTo>
                  <a:pt x="472" y="176"/>
                </a:lnTo>
                <a:lnTo>
                  <a:pt x="488" y="160"/>
                </a:lnTo>
                <a:lnTo>
                  <a:pt x="504" y="168"/>
                </a:lnTo>
                <a:lnTo>
                  <a:pt x="528" y="152"/>
                </a:lnTo>
                <a:lnTo>
                  <a:pt x="544" y="136"/>
                </a:lnTo>
                <a:lnTo>
                  <a:pt x="576" y="136"/>
                </a:lnTo>
                <a:lnTo>
                  <a:pt x="568" y="120"/>
                </a:lnTo>
                <a:lnTo>
                  <a:pt x="560" y="112"/>
                </a:lnTo>
                <a:lnTo>
                  <a:pt x="544" y="120"/>
                </a:lnTo>
                <a:lnTo>
                  <a:pt x="528" y="120"/>
                </a:lnTo>
                <a:lnTo>
                  <a:pt x="528" y="88"/>
                </a:lnTo>
                <a:lnTo>
                  <a:pt x="536" y="72"/>
                </a:lnTo>
                <a:lnTo>
                  <a:pt x="552" y="80"/>
                </a:lnTo>
                <a:lnTo>
                  <a:pt x="576" y="72"/>
                </a:lnTo>
                <a:lnTo>
                  <a:pt x="584" y="40"/>
                </a:lnTo>
                <a:lnTo>
                  <a:pt x="592" y="32"/>
                </a:lnTo>
                <a:lnTo>
                  <a:pt x="592" y="24"/>
                </a:lnTo>
                <a:lnTo>
                  <a:pt x="584" y="24"/>
                </a:lnTo>
                <a:lnTo>
                  <a:pt x="592" y="8"/>
                </a:lnTo>
                <a:lnTo>
                  <a:pt x="624" y="0"/>
                </a:lnTo>
                <a:lnTo>
                  <a:pt x="648" y="8"/>
                </a:lnTo>
                <a:lnTo>
                  <a:pt x="664" y="24"/>
                </a:lnTo>
                <a:lnTo>
                  <a:pt x="680" y="80"/>
                </a:lnTo>
                <a:lnTo>
                  <a:pt x="696" y="80"/>
                </a:lnTo>
                <a:lnTo>
                  <a:pt x="720" y="96"/>
                </a:lnTo>
                <a:lnTo>
                  <a:pt x="720" y="112"/>
                </a:lnTo>
                <a:lnTo>
                  <a:pt x="736" y="112"/>
                </a:lnTo>
                <a:lnTo>
                  <a:pt x="768" y="104"/>
                </a:lnTo>
                <a:lnTo>
                  <a:pt x="768" y="120"/>
                </a:lnTo>
                <a:lnTo>
                  <a:pt x="744" y="168"/>
                </a:lnTo>
                <a:lnTo>
                  <a:pt x="736" y="160"/>
                </a:lnTo>
                <a:lnTo>
                  <a:pt x="720" y="168"/>
                </a:lnTo>
                <a:lnTo>
                  <a:pt x="728" y="192"/>
                </a:lnTo>
                <a:lnTo>
                  <a:pt x="720" y="208"/>
                </a:lnTo>
                <a:lnTo>
                  <a:pt x="712" y="208"/>
                </a:lnTo>
                <a:lnTo>
                  <a:pt x="696" y="216"/>
                </a:lnTo>
                <a:lnTo>
                  <a:pt x="688" y="216"/>
                </a:lnTo>
                <a:lnTo>
                  <a:pt x="680" y="224"/>
                </a:lnTo>
                <a:lnTo>
                  <a:pt x="672" y="224"/>
                </a:lnTo>
                <a:lnTo>
                  <a:pt x="640" y="248"/>
                </a:lnTo>
                <a:lnTo>
                  <a:pt x="640" y="256"/>
                </a:lnTo>
                <a:lnTo>
                  <a:pt x="624" y="256"/>
                </a:lnTo>
                <a:lnTo>
                  <a:pt x="600" y="272"/>
                </a:lnTo>
                <a:lnTo>
                  <a:pt x="600" y="264"/>
                </a:lnTo>
                <a:lnTo>
                  <a:pt x="600" y="256"/>
                </a:lnTo>
                <a:lnTo>
                  <a:pt x="608" y="240"/>
                </a:lnTo>
                <a:lnTo>
                  <a:pt x="600" y="232"/>
                </a:lnTo>
                <a:lnTo>
                  <a:pt x="576" y="256"/>
                </a:lnTo>
                <a:lnTo>
                  <a:pt x="568" y="264"/>
                </a:lnTo>
                <a:lnTo>
                  <a:pt x="560" y="264"/>
                </a:lnTo>
                <a:lnTo>
                  <a:pt x="552" y="272"/>
                </a:lnTo>
                <a:lnTo>
                  <a:pt x="576" y="296"/>
                </a:lnTo>
                <a:lnTo>
                  <a:pt x="592" y="288"/>
                </a:lnTo>
                <a:lnTo>
                  <a:pt x="616" y="296"/>
                </a:lnTo>
                <a:lnTo>
                  <a:pt x="616" y="304"/>
                </a:lnTo>
                <a:lnTo>
                  <a:pt x="608" y="296"/>
                </a:lnTo>
                <a:lnTo>
                  <a:pt x="592" y="304"/>
                </a:lnTo>
                <a:lnTo>
                  <a:pt x="576" y="328"/>
                </a:lnTo>
                <a:lnTo>
                  <a:pt x="584" y="336"/>
                </a:lnTo>
                <a:lnTo>
                  <a:pt x="592" y="368"/>
                </a:lnTo>
                <a:lnTo>
                  <a:pt x="608" y="376"/>
                </a:lnTo>
                <a:lnTo>
                  <a:pt x="600" y="376"/>
                </a:lnTo>
                <a:lnTo>
                  <a:pt x="608" y="392"/>
                </a:lnTo>
                <a:lnTo>
                  <a:pt x="584" y="400"/>
                </a:lnTo>
                <a:lnTo>
                  <a:pt x="608" y="400"/>
                </a:lnTo>
                <a:lnTo>
                  <a:pt x="600" y="432"/>
                </a:lnTo>
                <a:lnTo>
                  <a:pt x="584" y="448"/>
                </a:lnTo>
                <a:lnTo>
                  <a:pt x="576" y="448"/>
                </a:lnTo>
                <a:lnTo>
                  <a:pt x="576" y="464"/>
                </a:lnTo>
                <a:lnTo>
                  <a:pt x="568" y="480"/>
                </a:lnTo>
                <a:lnTo>
                  <a:pt x="560" y="480"/>
                </a:lnTo>
                <a:lnTo>
                  <a:pt x="560" y="488"/>
                </a:lnTo>
                <a:lnTo>
                  <a:pt x="536" y="504"/>
                </a:lnTo>
                <a:lnTo>
                  <a:pt x="512" y="504"/>
                </a:lnTo>
                <a:lnTo>
                  <a:pt x="512" y="512"/>
                </a:lnTo>
                <a:lnTo>
                  <a:pt x="504" y="504"/>
                </a:lnTo>
                <a:lnTo>
                  <a:pt x="504" y="512"/>
                </a:lnTo>
                <a:lnTo>
                  <a:pt x="496" y="512"/>
                </a:lnTo>
                <a:lnTo>
                  <a:pt x="464" y="528"/>
                </a:lnTo>
                <a:lnTo>
                  <a:pt x="456" y="536"/>
                </a:lnTo>
                <a:lnTo>
                  <a:pt x="456" y="520"/>
                </a:lnTo>
                <a:lnTo>
                  <a:pt x="440" y="520"/>
                </a:lnTo>
                <a:lnTo>
                  <a:pt x="432" y="520"/>
                </a:lnTo>
                <a:lnTo>
                  <a:pt x="416" y="520"/>
                </a:lnTo>
                <a:lnTo>
                  <a:pt x="416" y="504"/>
                </a:lnTo>
                <a:lnTo>
                  <a:pt x="400" y="504"/>
                </a:lnTo>
                <a:lnTo>
                  <a:pt x="368" y="512"/>
                </a:lnTo>
                <a:lnTo>
                  <a:pt x="360" y="504"/>
                </a:lnTo>
                <a:lnTo>
                  <a:pt x="360" y="512"/>
                </a:lnTo>
                <a:lnTo>
                  <a:pt x="352" y="512"/>
                </a:lnTo>
                <a:lnTo>
                  <a:pt x="352" y="528"/>
                </a:lnTo>
                <a:lnTo>
                  <a:pt x="344" y="528"/>
                </a:lnTo>
                <a:lnTo>
                  <a:pt x="344" y="520"/>
                </a:lnTo>
                <a:lnTo>
                  <a:pt x="336" y="520"/>
                </a:lnTo>
                <a:lnTo>
                  <a:pt x="320" y="512"/>
                </a:lnTo>
                <a:lnTo>
                  <a:pt x="320" y="504"/>
                </a:lnTo>
                <a:lnTo>
                  <a:pt x="320" y="496"/>
                </a:lnTo>
                <a:lnTo>
                  <a:pt x="312" y="488"/>
                </a:lnTo>
                <a:lnTo>
                  <a:pt x="304" y="488"/>
                </a:lnTo>
                <a:lnTo>
                  <a:pt x="312" y="448"/>
                </a:lnTo>
                <a:lnTo>
                  <a:pt x="304" y="432"/>
                </a:lnTo>
                <a:lnTo>
                  <a:pt x="296" y="432"/>
                </a:lnTo>
                <a:lnTo>
                  <a:pt x="280" y="416"/>
                </a:lnTo>
                <a:lnTo>
                  <a:pt x="264" y="416"/>
                </a:lnTo>
                <a:lnTo>
                  <a:pt x="224" y="432"/>
                </a:lnTo>
                <a:lnTo>
                  <a:pt x="200" y="432"/>
                </a:lnTo>
                <a:lnTo>
                  <a:pt x="192" y="440"/>
                </a:lnTo>
                <a:lnTo>
                  <a:pt x="184" y="432"/>
                </a:lnTo>
                <a:lnTo>
                  <a:pt x="176" y="432"/>
                </a:lnTo>
                <a:lnTo>
                  <a:pt x="152" y="432"/>
                </a:lnTo>
                <a:lnTo>
                  <a:pt x="136" y="424"/>
                </a:lnTo>
                <a:lnTo>
                  <a:pt x="128" y="416"/>
                </a:lnTo>
                <a:lnTo>
                  <a:pt x="120" y="416"/>
                </a:lnTo>
                <a:lnTo>
                  <a:pt x="104" y="400"/>
                </a:lnTo>
                <a:lnTo>
                  <a:pt x="88" y="400"/>
                </a:lnTo>
                <a:lnTo>
                  <a:pt x="64" y="392"/>
                </a:lnTo>
                <a:lnTo>
                  <a:pt x="56" y="368"/>
                </a:lnTo>
                <a:lnTo>
                  <a:pt x="72" y="368"/>
                </a:lnTo>
                <a:lnTo>
                  <a:pt x="64" y="352"/>
                </a:lnTo>
                <a:lnTo>
                  <a:pt x="80" y="336"/>
                </a:lnTo>
                <a:lnTo>
                  <a:pt x="80" y="320"/>
                </a:lnTo>
                <a:lnTo>
                  <a:pt x="72" y="312"/>
                </a:lnTo>
                <a:lnTo>
                  <a:pt x="48" y="320"/>
                </a:lnTo>
                <a:lnTo>
                  <a:pt x="32" y="312"/>
                </a:lnTo>
                <a:lnTo>
                  <a:pt x="24" y="304"/>
                </a:lnTo>
                <a:lnTo>
                  <a:pt x="8" y="296"/>
                </a:lnTo>
                <a:lnTo>
                  <a:pt x="16" y="296"/>
                </a:lnTo>
                <a:lnTo>
                  <a:pt x="16" y="272"/>
                </a:lnTo>
                <a:lnTo>
                  <a:pt x="0" y="272"/>
                </a:lnTo>
                <a:lnTo>
                  <a:pt x="0" y="248"/>
                </a:lnTo>
                <a:lnTo>
                  <a:pt x="16" y="240"/>
                </a:lnTo>
                <a:lnTo>
                  <a:pt x="32" y="240"/>
                </a:lnTo>
                <a:lnTo>
                  <a:pt x="40" y="232"/>
                </a:lnTo>
                <a:lnTo>
                  <a:pt x="56" y="232"/>
                </a:lnTo>
                <a:lnTo>
                  <a:pt x="80" y="216"/>
                </a:lnTo>
                <a:lnTo>
                  <a:pt x="88" y="200"/>
                </a:lnTo>
                <a:lnTo>
                  <a:pt x="80" y="168"/>
                </a:lnTo>
                <a:lnTo>
                  <a:pt x="80" y="160"/>
                </a:lnTo>
                <a:lnTo>
                  <a:pt x="104" y="160"/>
                </a:lnTo>
                <a:lnTo>
                  <a:pt x="112" y="128"/>
                </a:lnTo>
                <a:lnTo>
                  <a:pt x="136" y="128"/>
                </a:lnTo>
                <a:lnTo>
                  <a:pt x="144" y="128"/>
                </a:lnTo>
                <a:lnTo>
                  <a:pt x="152" y="104"/>
                </a:lnTo>
                <a:lnTo>
                  <a:pt x="160" y="9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199" name="Freeform 12"/>
          <p:cNvSpPr>
            <a:spLocks/>
          </p:cNvSpPr>
          <p:nvPr/>
        </p:nvSpPr>
        <p:spPr bwMode="ltGray">
          <a:xfrm>
            <a:off x="5405438" y="3876954"/>
            <a:ext cx="560388" cy="588962"/>
          </a:xfrm>
          <a:custGeom>
            <a:avLst/>
            <a:gdLst>
              <a:gd name="T0" fmla="*/ 2147483647 w 369"/>
              <a:gd name="T1" fmla="*/ 2147483647 h 385"/>
              <a:gd name="T2" fmla="*/ 2147483647 w 369"/>
              <a:gd name="T3" fmla="*/ 2147483647 h 385"/>
              <a:gd name="T4" fmla="*/ 2147483647 w 369"/>
              <a:gd name="T5" fmla="*/ 2147483647 h 385"/>
              <a:gd name="T6" fmla="*/ 2147483647 w 369"/>
              <a:gd name="T7" fmla="*/ 2147483647 h 385"/>
              <a:gd name="T8" fmla="*/ 2147483647 w 369"/>
              <a:gd name="T9" fmla="*/ 2147483647 h 385"/>
              <a:gd name="T10" fmla="*/ 2147483647 w 369"/>
              <a:gd name="T11" fmla="*/ 2147483647 h 385"/>
              <a:gd name="T12" fmla="*/ 2147483647 w 369"/>
              <a:gd name="T13" fmla="*/ 2147483647 h 385"/>
              <a:gd name="T14" fmla="*/ 2147483647 w 369"/>
              <a:gd name="T15" fmla="*/ 2147483647 h 385"/>
              <a:gd name="T16" fmla="*/ 2147483647 w 369"/>
              <a:gd name="T17" fmla="*/ 2147483647 h 385"/>
              <a:gd name="T18" fmla="*/ 2147483647 w 369"/>
              <a:gd name="T19" fmla="*/ 2147483647 h 385"/>
              <a:gd name="T20" fmla="*/ 2147483647 w 369"/>
              <a:gd name="T21" fmla="*/ 2147483647 h 385"/>
              <a:gd name="T22" fmla="*/ 2147483647 w 369"/>
              <a:gd name="T23" fmla="*/ 2147483647 h 385"/>
              <a:gd name="T24" fmla="*/ 2147483647 w 369"/>
              <a:gd name="T25" fmla="*/ 2147483647 h 385"/>
              <a:gd name="T26" fmla="*/ 2147483647 w 369"/>
              <a:gd name="T27" fmla="*/ 2147483647 h 385"/>
              <a:gd name="T28" fmla="*/ 2147483647 w 369"/>
              <a:gd name="T29" fmla="*/ 2147483647 h 385"/>
              <a:gd name="T30" fmla="*/ 2147483647 w 369"/>
              <a:gd name="T31" fmla="*/ 2147483647 h 385"/>
              <a:gd name="T32" fmla="*/ 2147483647 w 369"/>
              <a:gd name="T33" fmla="*/ 2147483647 h 385"/>
              <a:gd name="T34" fmla="*/ 2147483647 w 369"/>
              <a:gd name="T35" fmla="*/ 2147483647 h 385"/>
              <a:gd name="T36" fmla="*/ 2147483647 w 369"/>
              <a:gd name="T37" fmla="*/ 2147483647 h 385"/>
              <a:gd name="T38" fmla="*/ 2147483647 w 369"/>
              <a:gd name="T39" fmla="*/ 2147483647 h 385"/>
              <a:gd name="T40" fmla="*/ 2147483647 w 369"/>
              <a:gd name="T41" fmla="*/ 2147483647 h 385"/>
              <a:gd name="T42" fmla="*/ 2147483647 w 369"/>
              <a:gd name="T43" fmla="*/ 2147483647 h 385"/>
              <a:gd name="T44" fmla="*/ 2147483647 w 369"/>
              <a:gd name="T45" fmla="*/ 2147483647 h 385"/>
              <a:gd name="T46" fmla="*/ 2147483647 w 369"/>
              <a:gd name="T47" fmla="*/ 2147483647 h 385"/>
              <a:gd name="T48" fmla="*/ 2147483647 w 369"/>
              <a:gd name="T49" fmla="*/ 2147483647 h 385"/>
              <a:gd name="T50" fmla="*/ 2147483647 w 369"/>
              <a:gd name="T51" fmla="*/ 2147483647 h 385"/>
              <a:gd name="T52" fmla="*/ 0 w 369"/>
              <a:gd name="T53" fmla="*/ 2147483647 h 385"/>
              <a:gd name="T54" fmla="*/ 2147483647 w 369"/>
              <a:gd name="T55" fmla="*/ 2147483647 h 385"/>
              <a:gd name="T56" fmla="*/ 2147483647 w 369"/>
              <a:gd name="T57" fmla="*/ 2147483647 h 385"/>
              <a:gd name="T58" fmla="*/ 2147483647 w 369"/>
              <a:gd name="T59" fmla="*/ 2147483647 h 385"/>
              <a:gd name="T60" fmla="*/ 2147483647 w 369"/>
              <a:gd name="T61" fmla="*/ 2147483647 h 385"/>
              <a:gd name="T62" fmla="*/ 2147483647 w 369"/>
              <a:gd name="T63" fmla="*/ 2147483647 h 385"/>
              <a:gd name="T64" fmla="*/ 2147483647 w 369"/>
              <a:gd name="T65" fmla="*/ 2147483647 h 385"/>
              <a:gd name="T66" fmla="*/ 2147483647 w 369"/>
              <a:gd name="T67" fmla="*/ 2147483647 h 385"/>
              <a:gd name="T68" fmla="*/ 2147483647 w 369"/>
              <a:gd name="T69" fmla="*/ 2147483647 h 385"/>
              <a:gd name="T70" fmla="*/ 2147483647 w 369"/>
              <a:gd name="T71" fmla="*/ 2147483647 h 385"/>
              <a:gd name="T72" fmla="*/ 2147483647 w 369"/>
              <a:gd name="T73" fmla="*/ 2147483647 h 385"/>
              <a:gd name="T74" fmla="*/ 2147483647 w 369"/>
              <a:gd name="T75" fmla="*/ 2147483647 h 385"/>
              <a:gd name="T76" fmla="*/ 2147483647 w 369"/>
              <a:gd name="T77" fmla="*/ 2147483647 h 385"/>
              <a:gd name="T78" fmla="*/ 2147483647 w 369"/>
              <a:gd name="T79" fmla="*/ 2147483647 h 385"/>
              <a:gd name="T80" fmla="*/ 2147483647 w 369"/>
              <a:gd name="T81" fmla="*/ 2147483647 h 385"/>
              <a:gd name="T82" fmla="*/ 2147483647 w 369"/>
              <a:gd name="T83" fmla="*/ 2147483647 h 385"/>
              <a:gd name="T84" fmla="*/ 2147483647 w 369"/>
              <a:gd name="T85" fmla="*/ 2147483647 h 385"/>
              <a:gd name="T86" fmla="*/ 2147483647 w 369"/>
              <a:gd name="T87" fmla="*/ 2147483647 h 385"/>
              <a:gd name="T88" fmla="*/ 2147483647 w 369"/>
              <a:gd name="T89" fmla="*/ 2147483647 h 385"/>
              <a:gd name="T90" fmla="*/ 2147483647 w 369"/>
              <a:gd name="T91" fmla="*/ 2147483647 h 385"/>
              <a:gd name="T92" fmla="*/ 2147483647 w 369"/>
              <a:gd name="T93" fmla="*/ 2147483647 h 385"/>
              <a:gd name="T94" fmla="*/ 2147483647 w 369"/>
              <a:gd name="T95" fmla="*/ 2147483647 h 3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69" h="385">
                <a:moveTo>
                  <a:pt x="336" y="104"/>
                </a:moveTo>
                <a:lnTo>
                  <a:pt x="336" y="104"/>
                </a:lnTo>
                <a:lnTo>
                  <a:pt x="352" y="104"/>
                </a:lnTo>
                <a:lnTo>
                  <a:pt x="368" y="120"/>
                </a:lnTo>
                <a:lnTo>
                  <a:pt x="368" y="136"/>
                </a:lnTo>
                <a:lnTo>
                  <a:pt x="352" y="136"/>
                </a:lnTo>
                <a:lnTo>
                  <a:pt x="344" y="144"/>
                </a:lnTo>
                <a:lnTo>
                  <a:pt x="328" y="176"/>
                </a:lnTo>
                <a:lnTo>
                  <a:pt x="320" y="184"/>
                </a:lnTo>
                <a:lnTo>
                  <a:pt x="312" y="200"/>
                </a:lnTo>
                <a:lnTo>
                  <a:pt x="312" y="208"/>
                </a:lnTo>
                <a:lnTo>
                  <a:pt x="304" y="184"/>
                </a:lnTo>
                <a:lnTo>
                  <a:pt x="304" y="176"/>
                </a:lnTo>
                <a:lnTo>
                  <a:pt x="296" y="184"/>
                </a:lnTo>
                <a:lnTo>
                  <a:pt x="288" y="184"/>
                </a:lnTo>
                <a:lnTo>
                  <a:pt x="288" y="176"/>
                </a:lnTo>
                <a:lnTo>
                  <a:pt x="304" y="160"/>
                </a:lnTo>
                <a:lnTo>
                  <a:pt x="272" y="160"/>
                </a:lnTo>
                <a:lnTo>
                  <a:pt x="272" y="144"/>
                </a:lnTo>
                <a:lnTo>
                  <a:pt x="264" y="144"/>
                </a:lnTo>
                <a:lnTo>
                  <a:pt x="256" y="144"/>
                </a:lnTo>
                <a:lnTo>
                  <a:pt x="256" y="152"/>
                </a:lnTo>
                <a:lnTo>
                  <a:pt x="248" y="168"/>
                </a:lnTo>
                <a:lnTo>
                  <a:pt x="256" y="168"/>
                </a:lnTo>
                <a:lnTo>
                  <a:pt x="264" y="208"/>
                </a:lnTo>
                <a:lnTo>
                  <a:pt x="256" y="208"/>
                </a:lnTo>
                <a:lnTo>
                  <a:pt x="256" y="200"/>
                </a:lnTo>
                <a:lnTo>
                  <a:pt x="240" y="208"/>
                </a:lnTo>
                <a:lnTo>
                  <a:pt x="232" y="232"/>
                </a:lnTo>
                <a:lnTo>
                  <a:pt x="216" y="240"/>
                </a:lnTo>
                <a:lnTo>
                  <a:pt x="176" y="272"/>
                </a:lnTo>
                <a:lnTo>
                  <a:pt x="176" y="280"/>
                </a:lnTo>
                <a:lnTo>
                  <a:pt x="168" y="280"/>
                </a:lnTo>
                <a:lnTo>
                  <a:pt x="160" y="288"/>
                </a:lnTo>
                <a:lnTo>
                  <a:pt x="152" y="288"/>
                </a:lnTo>
                <a:lnTo>
                  <a:pt x="152" y="296"/>
                </a:lnTo>
                <a:lnTo>
                  <a:pt x="152" y="320"/>
                </a:lnTo>
                <a:lnTo>
                  <a:pt x="144" y="336"/>
                </a:lnTo>
                <a:lnTo>
                  <a:pt x="144" y="360"/>
                </a:lnTo>
                <a:lnTo>
                  <a:pt x="136" y="368"/>
                </a:lnTo>
                <a:lnTo>
                  <a:pt x="128" y="376"/>
                </a:lnTo>
                <a:lnTo>
                  <a:pt x="120" y="384"/>
                </a:lnTo>
                <a:lnTo>
                  <a:pt x="104" y="376"/>
                </a:lnTo>
                <a:lnTo>
                  <a:pt x="80" y="304"/>
                </a:lnTo>
                <a:lnTo>
                  <a:pt x="64" y="280"/>
                </a:lnTo>
                <a:lnTo>
                  <a:pt x="56" y="232"/>
                </a:lnTo>
                <a:lnTo>
                  <a:pt x="56" y="200"/>
                </a:lnTo>
                <a:lnTo>
                  <a:pt x="48" y="216"/>
                </a:lnTo>
                <a:lnTo>
                  <a:pt x="32" y="224"/>
                </a:lnTo>
                <a:lnTo>
                  <a:pt x="8" y="200"/>
                </a:lnTo>
                <a:lnTo>
                  <a:pt x="24" y="200"/>
                </a:lnTo>
                <a:lnTo>
                  <a:pt x="24" y="192"/>
                </a:lnTo>
                <a:lnTo>
                  <a:pt x="16" y="192"/>
                </a:lnTo>
                <a:lnTo>
                  <a:pt x="0" y="184"/>
                </a:lnTo>
                <a:lnTo>
                  <a:pt x="8" y="176"/>
                </a:lnTo>
                <a:lnTo>
                  <a:pt x="32" y="176"/>
                </a:lnTo>
                <a:lnTo>
                  <a:pt x="32" y="168"/>
                </a:lnTo>
                <a:lnTo>
                  <a:pt x="32" y="152"/>
                </a:lnTo>
                <a:lnTo>
                  <a:pt x="24" y="152"/>
                </a:lnTo>
                <a:lnTo>
                  <a:pt x="24" y="144"/>
                </a:lnTo>
                <a:lnTo>
                  <a:pt x="16" y="144"/>
                </a:lnTo>
                <a:lnTo>
                  <a:pt x="16" y="128"/>
                </a:lnTo>
                <a:lnTo>
                  <a:pt x="24" y="120"/>
                </a:lnTo>
                <a:lnTo>
                  <a:pt x="32" y="128"/>
                </a:lnTo>
                <a:lnTo>
                  <a:pt x="48" y="120"/>
                </a:lnTo>
                <a:lnTo>
                  <a:pt x="88" y="72"/>
                </a:lnTo>
                <a:lnTo>
                  <a:pt x="80" y="64"/>
                </a:lnTo>
                <a:lnTo>
                  <a:pt x="88" y="64"/>
                </a:lnTo>
                <a:lnTo>
                  <a:pt x="88" y="56"/>
                </a:lnTo>
                <a:lnTo>
                  <a:pt x="72" y="48"/>
                </a:lnTo>
                <a:lnTo>
                  <a:pt x="80" y="32"/>
                </a:lnTo>
                <a:lnTo>
                  <a:pt x="72" y="24"/>
                </a:lnTo>
                <a:lnTo>
                  <a:pt x="80" y="16"/>
                </a:lnTo>
                <a:lnTo>
                  <a:pt x="96" y="24"/>
                </a:lnTo>
                <a:lnTo>
                  <a:pt x="112" y="16"/>
                </a:lnTo>
                <a:lnTo>
                  <a:pt x="120" y="8"/>
                </a:lnTo>
                <a:lnTo>
                  <a:pt x="144" y="0"/>
                </a:lnTo>
                <a:lnTo>
                  <a:pt x="152" y="8"/>
                </a:lnTo>
                <a:lnTo>
                  <a:pt x="152" y="24"/>
                </a:lnTo>
                <a:lnTo>
                  <a:pt x="136" y="40"/>
                </a:lnTo>
                <a:lnTo>
                  <a:pt x="144" y="56"/>
                </a:lnTo>
                <a:lnTo>
                  <a:pt x="128" y="56"/>
                </a:lnTo>
                <a:lnTo>
                  <a:pt x="136" y="80"/>
                </a:lnTo>
                <a:lnTo>
                  <a:pt x="160" y="88"/>
                </a:lnTo>
                <a:lnTo>
                  <a:pt x="152" y="112"/>
                </a:lnTo>
                <a:lnTo>
                  <a:pt x="168" y="120"/>
                </a:lnTo>
                <a:lnTo>
                  <a:pt x="240" y="144"/>
                </a:lnTo>
                <a:lnTo>
                  <a:pt x="248" y="144"/>
                </a:lnTo>
                <a:lnTo>
                  <a:pt x="248" y="136"/>
                </a:lnTo>
                <a:lnTo>
                  <a:pt x="248" y="120"/>
                </a:lnTo>
                <a:lnTo>
                  <a:pt x="256" y="120"/>
                </a:lnTo>
                <a:lnTo>
                  <a:pt x="264" y="128"/>
                </a:lnTo>
                <a:lnTo>
                  <a:pt x="264" y="136"/>
                </a:lnTo>
                <a:lnTo>
                  <a:pt x="296" y="136"/>
                </a:lnTo>
                <a:lnTo>
                  <a:pt x="304" y="136"/>
                </a:lnTo>
                <a:lnTo>
                  <a:pt x="296" y="120"/>
                </a:lnTo>
                <a:lnTo>
                  <a:pt x="336" y="10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00" name="Freeform 13"/>
          <p:cNvSpPr>
            <a:spLocks/>
          </p:cNvSpPr>
          <p:nvPr/>
        </p:nvSpPr>
        <p:spPr bwMode="ltGray">
          <a:xfrm>
            <a:off x="5405438" y="3876954"/>
            <a:ext cx="560388" cy="588962"/>
          </a:xfrm>
          <a:custGeom>
            <a:avLst/>
            <a:gdLst>
              <a:gd name="T0" fmla="*/ 2147483647 w 369"/>
              <a:gd name="T1" fmla="*/ 2147483647 h 385"/>
              <a:gd name="T2" fmla="*/ 2147483647 w 369"/>
              <a:gd name="T3" fmla="*/ 2147483647 h 385"/>
              <a:gd name="T4" fmla="*/ 2147483647 w 369"/>
              <a:gd name="T5" fmla="*/ 2147483647 h 385"/>
              <a:gd name="T6" fmla="*/ 2147483647 w 369"/>
              <a:gd name="T7" fmla="*/ 2147483647 h 385"/>
              <a:gd name="T8" fmla="*/ 2147483647 w 369"/>
              <a:gd name="T9" fmla="*/ 2147483647 h 385"/>
              <a:gd name="T10" fmla="*/ 2147483647 w 369"/>
              <a:gd name="T11" fmla="*/ 2147483647 h 385"/>
              <a:gd name="T12" fmla="*/ 2147483647 w 369"/>
              <a:gd name="T13" fmla="*/ 2147483647 h 385"/>
              <a:gd name="T14" fmla="*/ 2147483647 w 369"/>
              <a:gd name="T15" fmla="*/ 2147483647 h 385"/>
              <a:gd name="T16" fmla="*/ 2147483647 w 369"/>
              <a:gd name="T17" fmla="*/ 2147483647 h 385"/>
              <a:gd name="T18" fmla="*/ 2147483647 w 369"/>
              <a:gd name="T19" fmla="*/ 2147483647 h 385"/>
              <a:gd name="T20" fmla="*/ 2147483647 w 369"/>
              <a:gd name="T21" fmla="*/ 2147483647 h 385"/>
              <a:gd name="T22" fmla="*/ 2147483647 w 369"/>
              <a:gd name="T23" fmla="*/ 2147483647 h 385"/>
              <a:gd name="T24" fmla="*/ 2147483647 w 369"/>
              <a:gd name="T25" fmla="*/ 2147483647 h 385"/>
              <a:gd name="T26" fmla="*/ 2147483647 w 369"/>
              <a:gd name="T27" fmla="*/ 2147483647 h 385"/>
              <a:gd name="T28" fmla="*/ 2147483647 w 369"/>
              <a:gd name="T29" fmla="*/ 2147483647 h 385"/>
              <a:gd name="T30" fmla="*/ 2147483647 w 369"/>
              <a:gd name="T31" fmla="*/ 2147483647 h 385"/>
              <a:gd name="T32" fmla="*/ 2147483647 w 369"/>
              <a:gd name="T33" fmla="*/ 2147483647 h 385"/>
              <a:gd name="T34" fmla="*/ 2147483647 w 369"/>
              <a:gd name="T35" fmla="*/ 2147483647 h 385"/>
              <a:gd name="T36" fmla="*/ 2147483647 w 369"/>
              <a:gd name="T37" fmla="*/ 2147483647 h 385"/>
              <a:gd name="T38" fmla="*/ 2147483647 w 369"/>
              <a:gd name="T39" fmla="*/ 2147483647 h 385"/>
              <a:gd name="T40" fmla="*/ 2147483647 w 369"/>
              <a:gd name="T41" fmla="*/ 2147483647 h 385"/>
              <a:gd name="T42" fmla="*/ 2147483647 w 369"/>
              <a:gd name="T43" fmla="*/ 2147483647 h 385"/>
              <a:gd name="T44" fmla="*/ 2147483647 w 369"/>
              <a:gd name="T45" fmla="*/ 2147483647 h 385"/>
              <a:gd name="T46" fmla="*/ 2147483647 w 369"/>
              <a:gd name="T47" fmla="*/ 2147483647 h 385"/>
              <a:gd name="T48" fmla="*/ 2147483647 w 369"/>
              <a:gd name="T49" fmla="*/ 2147483647 h 385"/>
              <a:gd name="T50" fmla="*/ 2147483647 w 369"/>
              <a:gd name="T51" fmla="*/ 2147483647 h 385"/>
              <a:gd name="T52" fmla="*/ 2147483647 w 369"/>
              <a:gd name="T53" fmla="*/ 2147483647 h 385"/>
              <a:gd name="T54" fmla="*/ 2147483647 w 369"/>
              <a:gd name="T55" fmla="*/ 2147483647 h 385"/>
              <a:gd name="T56" fmla="*/ 2147483647 w 369"/>
              <a:gd name="T57" fmla="*/ 2147483647 h 385"/>
              <a:gd name="T58" fmla="*/ 2147483647 w 369"/>
              <a:gd name="T59" fmla="*/ 2147483647 h 385"/>
              <a:gd name="T60" fmla="*/ 2147483647 w 369"/>
              <a:gd name="T61" fmla="*/ 2147483647 h 385"/>
              <a:gd name="T62" fmla="*/ 2147483647 w 369"/>
              <a:gd name="T63" fmla="*/ 2147483647 h 385"/>
              <a:gd name="T64" fmla="*/ 2147483647 w 369"/>
              <a:gd name="T65" fmla="*/ 2147483647 h 385"/>
              <a:gd name="T66" fmla="*/ 2147483647 w 369"/>
              <a:gd name="T67" fmla="*/ 2147483647 h 385"/>
              <a:gd name="T68" fmla="*/ 2147483647 w 369"/>
              <a:gd name="T69" fmla="*/ 2147483647 h 385"/>
              <a:gd name="T70" fmla="*/ 2147483647 w 369"/>
              <a:gd name="T71" fmla="*/ 2147483647 h 385"/>
              <a:gd name="T72" fmla="*/ 2147483647 w 369"/>
              <a:gd name="T73" fmla="*/ 2147483647 h 385"/>
              <a:gd name="T74" fmla="*/ 2147483647 w 369"/>
              <a:gd name="T75" fmla="*/ 0 h 385"/>
              <a:gd name="T76" fmla="*/ 2147483647 w 369"/>
              <a:gd name="T77" fmla="*/ 2147483647 h 385"/>
              <a:gd name="T78" fmla="*/ 2147483647 w 369"/>
              <a:gd name="T79" fmla="*/ 2147483647 h 385"/>
              <a:gd name="T80" fmla="*/ 2147483647 w 369"/>
              <a:gd name="T81" fmla="*/ 2147483647 h 385"/>
              <a:gd name="T82" fmla="*/ 2147483647 w 369"/>
              <a:gd name="T83" fmla="*/ 2147483647 h 385"/>
              <a:gd name="T84" fmla="*/ 2147483647 w 369"/>
              <a:gd name="T85" fmla="*/ 2147483647 h 385"/>
              <a:gd name="T86" fmla="*/ 2147483647 w 369"/>
              <a:gd name="T87" fmla="*/ 2147483647 h 385"/>
              <a:gd name="T88" fmla="*/ 2147483647 w 369"/>
              <a:gd name="T89" fmla="*/ 2147483647 h 385"/>
              <a:gd name="T90" fmla="*/ 2147483647 w 369"/>
              <a:gd name="T91" fmla="*/ 2147483647 h 385"/>
              <a:gd name="T92" fmla="*/ 2147483647 w 369"/>
              <a:gd name="T93" fmla="*/ 2147483647 h 385"/>
              <a:gd name="T94" fmla="*/ 2147483647 w 369"/>
              <a:gd name="T95" fmla="*/ 2147483647 h 3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69" h="385">
                <a:moveTo>
                  <a:pt x="336" y="104"/>
                </a:moveTo>
                <a:lnTo>
                  <a:pt x="352" y="104"/>
                </a:lnTo>
                <a:lnTo>
                  <a:pt x="368" y="120"/>
                </a:lnTo>
                <a:lnTo>
                  <a:pt x="368" y="136"/>
                </a:lnTo>
                <a:lnTo>
                  <a:pt x="352" y="136"/>
                </a:lnTo>
                <a:lnTo>
                  <a:pt x="344" y="144"/>
                </a:lnTo>
                <a:lnTo>
                  <a:pt x="328" y="176"/>
                </a:lnTo>
                <a:lnTo>
                  <a:pt x="320" y="184"/>
                </a:lnTo>
                <a:lnTo>
                  <a:pt x="312" y="200"/>
                </a:lnTo>
                <a:lnTo>
                  <a:pt x="312" y="208"/>
                </a:lnTo>
                <a:lnTo>
                  <a:pt x="304" y="184"/>
                </a:lnTo>
                <a:lnTo>
                  <a:pt x="304" y="176"/>
                </a:lnTo>
                <a:lnTo>
                  <a:pt x="296" y="184"/>
                </a:lnTo>
                <a:lnTo>
                  <a:pt x="288" y="184"/>
                </a:lnTo>
                <a:lnTo>
                  <a:pt x="288" y="176"/>
                </a:lnTo>
                <a:lnTo>
                  <a:pt x="304" y="160"/>
                </a:lnTo>
                <a:lnTo>
                  <a:pt x="272" y="160"/>
                </a:lnTo>
                <a:lnTo>
                  <a:pt x="272" y="144"/>
                </a:lnTo>
                <a:lnTo>
                  <a:pt x="264" y="144"/>
                </a:lnTo>
                <a:lnTo>
                  <a:pt x="256" y="144"/>
                </a:lnTo>
                <a:lnTo>
                  <a:pt x="256" y="152"/>
                </a:lnTo>
                <a:lnTo>
                  <a:pt x="248" y="168"/>
                </a:lnTo>
                <a:lnTo>
                  <a:pt x="256" y="168"/>
                </a:lnTo>
                <a:lnTo>
                  <a:pt x="264" y="208"/>
                </a:lnTo>
                <a:lnTo>
                  <a:pt x="256" y="208"/>
                </a:lnTo>
                <a:lnTo>
                  <a:pt x="256" y="200"/>
                </a:lnTo>
                <a:lnTo>
                  <a:pt x="240" y="208"/>
                </a:lnTo>
                <a:lnTo>
                  <a:pt x="232" y="232"/>
                </a:lnTo>
                <a:lnTo>
                  <a:pt x="216" y="240"/>
                </a:lnTo>
                <a:lnTo>
                  <a:pt x="176" y="272"/>
                </a:lnTo>
                <a:lnTo>
                  <a:pt x="176" y="280"/>
                </a:lnTo>
                <a:lnTo>
                  <a:pt x="168" y="280"/>
                </a:lnTo>
                <a:lnTo>
                  <a:pt x="160" y="288"/>
                </a:lnTo>
                <a:lnTo>
                  <a:pt x="152" y="288"/>
                </a:lnTo>
                <a:lnTo>
                  <a:pt x="152" y="296"/>
                </a:lnTo>
                <a:lnTo>
                  <a:pt x="152" y="320"/>
                </a:lnTo>
                <a:lnTo>
                  <a:pt x="144" y="336"/>
                </a:lnTo>
                <a:lnTo>
                  <a:pt x="144" y="360"/>
                </a:lnTo>
                <a:lnTo>
                  <a:pt x="136" y="368"/>
                </a:lnTo>
                <a:lnTo>
                  <a:pt x="128" y="376"/>
                </a:lnTo>
                <a:lnTo>
                  <a:pt x="120" y="384"/>
                </a:lnTo>
                <a:lnTo>
                  <a:pt x="104" y="376"/>
                </a:lnTo>
                <a:lnTo>
                  <a:pt x="80" y="304"/>
                </a:lnTo>
                <a:lnTo>
                  <a:pt x="64" y="280"/>
                </a:lnTo>
                <a:lnTo>
                  <a:pt x="56" y="232"/>
                </a:lnTo>
                <a:lnTo>
                  <a:pt x="56" y="200"/>
                </a:lnTo>
                <a:lnTo>
                  <a:pt x="48" y="216"/>
                </a:lnTo>
                <a:lnTo>
                  <a:pt x="32" y="224"/>
                </a:lnTo>
                <a:lnTo>
                  <a:pt x="8" y="200"/>
                </a:lnTo>
                <a:lnTo>
                  <a:pt x="24" y="200"/>
                </a:lnTo>
                <a:lnTo>
                  <a:pt x="24" y="192"/>
                </a:lnTo>
                <a:lnTo>
                  <a:pt x="16" y="192"/>
                </a:lnTo>
                <a:lnTo>
                  <a:pt x="0" y="184"/>
                </a:lnTo>
                <a:lnTo>
                  <a:pt x="8" y="176"/>
                </a:lnTo>
                <a:lnTo>
                  <a:pt x="32" y="176"/>
                </a:lnTo>
                <a:lnTo>
                  <a:pt x="32" y="168"/>
                </a:lnTo>
                <a:lnTo>
                  <a:pt x="32" y="152"/>
                </a:lnTo>
                <a:lnTo>
                  <a:pt x="24" y="152"/>
                </a:lnTo>
                <a:lnTo>
                  <a:pt x="24" y="144"/>
                </a:lnTo>
                <a:lnTo>
                  <a:pt x="16" y="144"/>
                </a:lnTo>
                <a:lnTo>
                  <a:pt x="16" y="128"/>
                </a:lnTo>
                <a:lnTo>
                  <a:pt x="24" y="120"/>
                </a:lnTo>
                <a:lnTo>
                  <a:pt x="32" y="128"/>
                </a:lnTo>
                <a:lnTo>
                  <a:pt x="48" y="120"/>
                </a:lnTo>
                <a:lnTo>
                  <a:pt x="88" y="72"/>
                </a:lnTo>
                <a:lnTo>
                  <a:pt x="80" y="64"/>
                </a:lnTo>
                <a:lnTo>
                  <a:pt x="88" y="64"/>
                </a:lnTo>
                <a:lnTo>
                  <a:pt x="88" y="56"/>
                </a:lnTo>
                <a:lnTo>
                  <a:pt x="72" y="48"/>
                </a:lnTo>
                <a:lnTo>
                  <a:pt x="80" y="32"/>
                </a:lnTo>
                <a:lnTo>
                  <a:pt x="72" y="24"/>
                </a:lnTo>
                <a:lnTo>
                  <a:pt x="80" y="16"/>
                </a:lnTo>
                <a:lnTo>
                  <a:pt x="96" y="24"/>
                </a:lnTo>
                <a:lnTo>
                  <a:pt x="112" y="16"/>
                </a:lnTo>
                <a:lnTo>
                  <a:pt x="120" y="8"/>
                </a:lnTo>
                <a:lnTo>
                  <a:pt x="144" y="0"/>
                </a:lnTo>
                <a:lnTo>
                  <a:pt x="152" y="8"/>
                </a:lnTo>
                <a:lnTo>
                  <a:pt x="152" y="24"/>
                </a:lnTo>
                <a:lnTo>
                  <a:pt x="136" y="40"/>
                </a:lnTo>
                <a:lnTo>
                  <a:pt x="144" y="56"/>
                </a:lnTo>
                <a:lnTo>
                  <a:pt x="128" y="56"/>
                </a:lnTo>
                <a:lnTo>
                  <a:pt x="136" y="80"/>
                </a:lnTo>
                <a:lnTo>
                  <a:pt x="160" y="88"/>
                </a:lnTo>
                <a:lnTo>
                  <a:pt x="152" y="112"/>
                </a:lnTo>
                <a:lnTo>
                  <a:pt x="168" y="120"/>
                </a:lnTo>
                <a:lnTo>
                  <a:pt x="240" y="144"/>
                </a:lnTo>
                <a:lnTo>
                  <a:pt x="248" y="144"/>
                </a:lnTo>
                <a:lnTo>
                  <a:pt x="248" y="136"/>
                </a:lnTo>
                <a:lnTo>
                  <a:pt x="248" y="120"/>
                </a:lnTo>
                <a:lnTo>
                  <a:pt x="256" y="120"/>
                </a:lnTo>
                <a:lnTo>
                  <a:pt x="264" y="128"/>
                </a:lnTo>
                <a:lnTo>
                  <a:pt x="264" y="136"/>
                </a:lnTo>
                <a:lnTo>
                  <a:pt x="296" y="136"/>
                </a:lnTo>
                <a:lnTo>
                  <a:pt x="304" y="136"/>
                </a:lnTo>
                <a:lnTo>
                  <a:pt x="296" y="120"/>
                </a:lnTo>
                <a:lnTo>
                  <a:pt x="336" y="10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01" name="Freeform 14"/>
          <p:cNvSpPr>
            <a:spLocks/>
          </p:cNvSpPr>
          <p:nvPr/>
        </p:nvSpPr>
        <p:spPr bwMode="ltGray">
          <a:xfrm>
            <a:off x="5781676" y="3448329"/>
            <a:ext cx="611187" cy="295275"/>
          </a:xfrm>
          <a:custGeom>
            <a:avLst/>
            <a:gdLst>
              <a:gd name="T0" fmla="*/ 2147483647 w 401"/>
              <a:gd name="T1" fmla="*/ 2147483647 h 193"/>
              <a:gd name="T2" fmla="*/ 2147483647 w 401"/>
              <a:gd name="T3" fmla="*/ 2147483647 h 193"/>
              <a:gd name="T4" fmla="*/ 2147483647 w 401"/>
              <a:gd name="T5" fmla="*/ 2147483647 h 193"/>
              <a:gd name="T6" fmla="*/ 2147483647 w 401"/>
              <a:gd name="T7" fmla="*/ 2147483647 h 193"/>
              <a:gd name="T8" fmla="*/ 2147483647 w 401"/>
              <a:gd name="T9" fmla="*/ 2147483647 h 193"/>
              <a:gd name="T10" fmla="*/ 2147483647 w 401"/>
              <a:gd name="T11" fmla="*/ 2147483647 h 193"/>
              <a:gd name="T12" fmla="*/ 2147483647 w 401"/>
              <a:gd name="T13" fmla="*/ 0 h 193"/>
              <a:gd name="T14" fmla="*/ 2147483647 w 401"/>
              <a:gd name="T15" fmla="*/ 2147483647 h 193"/>
              <a:gd name="T16" fmla="*/ 2147483647 w 401"/>
              <a:gd name="T17" fmla="*/ 2147483647 h 193"/>
              <a:gd name="T18" fmla="*/ 2147483647 w 401"/>
              <a:gd name="T19" fmla="*/ 2147483647 h 193"/>
              <a:gd name="T20" fmla="*/ 2147483647 w 401"/>
              <a:gd name="T21" fmla="*/ 2147483647 h 193"/>
              <a:gd name="T22" fmla="*/ 2147483647 w 401"/>
              <a:gd name="T23" fmla="*/ 2147483647 h 193"/>
              <a:gd name="T24" fmla="*/ 2147483647 w 401"/>
              <a:gd name="T25" fmla="*/ 2147483647 h 193"/>
              <a:gd name="T26" fmla="*/ 2147483647 w 401"/>
              <a:gd name="T27" fmla="*/ 2147483647 h 193"/>
              <a:gd name="T28" fmla="*/ 0 w 401"/>
              <a:gd name="T29" fmla="*/ 2147483647 h 193"/>
              <a:gd name="T30" fmla="*/ 2147483647 w 401"/>
              <a:gd name="T31" fmla="*/ 2147483647 h 193"/>
              <a:gd name="T32" fmla="*/ 2147483647 w 401"/>
              <a:gd name="T33" fmla="*/ 2147483647 h 193"/>
              <a:gd name="T34" fmla="*/ 2147483647 w 401"/>
              <a:gd name="T35" fmla="*/ 2147483647 h 193"/>
              <a:gd name="T36" fmla="*/ 2147483647 w 401"/>
              <a:gd name="T37" fmla="*/ 2147483647 h 193"/>
              <a:gd name="T38" fmla="*/ 2147483647 w 401"/>
              <a:gd name="T39" fmla="*/ 2147483647 h 193"/>
              <a:gd name="T40" fmla="*/ 2147483647 w 401"/>
              <a:gd name="T41" fmla="*/ 2147483647 h 193"/>
              <a:gd name="T42" fmla="*/ 2147483647 w 401"/>
              <a:gd name="T43" fmla="*/ 2147483647 h 193"/>
              <a:gd name="T44" fmla="*/ 2147483647 w 401"/>
              <a:gd name="T45" fmla="*/ 2147483647 h 193"/>
              <a:gd name="T46" fmla="*/ 2147483647 w 401"/>
              <a:gd name="T47" fmla="*/ 2147483647 h 193"/>
              <a:gd name="T48" fmla="*/ 2147483647 w 401"/>
              <a:gd name="T49" fmla="*/ 2147483647 h 193"/>
              <a:gd name="T50" fmla="*/ 2147483647 w 401"/>
              <a:gd name="T51" fmla="*/ 2147483647 h 193"/>
              <a:gd name="T52" fmla="*/ 2147483647 w 401"/>
              <a:gd name="T53" fmla="*/ 2147483647 h 193"/>
              <a:gd name="T54" fmla="*/ 2147483647 w 401"/>
              <a:gd name="T55" fmla="*/ 2147483647 h 193"/>
              <a:gd name="T56" fmla="*/ 2147483647 w 401"/>
              <a:gd name="T57" fmla="*/ 2147483647 h 193"/>
              <a:gd name="T58" fmla="*/ 2147483647 w 401"/>
              <a:gd name="T59" fmla="*/ 2147483647 h 193"/>
              <a:gd name="T60" fmla="*/ 2147483647 w 401"/>
              <a:gd name="T61" fmla="*/ 2147483647 h 193"/>
              <a:gd name="T62" fmla="*/ 2147483647 w 401"/>
              <a:gd name="T63" fmla="*/ 2147483647 h 193"/>
              <a:gd name="T64" fmla="*/ 2147483647 w 401"/>
              <a:gd name="T65" fmla="*/ 2147483647 h 193"/>
              <a:gd name="T66" fmla="*/ 2147483647 w 401"/>
              <a:gd name="T67" fmla="*/ 2147483647 h 193"/>
              <a:gd name="T68" fmla="*/ 2147483647 w 401"/>
              <a:gd name="T69" fmla="*/ 2147483647 h 193"/>
              <a:gd name="T70" fmla="*/ 2147483647 w 401"/>
              <a:gd name="T71" fmla="*/ 2147483647 h 193"/>
              <a:gd name="T72" fmla="*/ 2147483647 w 401"/>
              <a:gd name="T73" fmla="*/ 2147483647 h 193"/>
              <a:gd name="T74" fmla="*/ 2147483647 w 401"/>
              <a:gd name="T75" fmla="*/ 2147483647 h 193"/>
              <a:gd name="T76" fmla="*/ 2147483647 w 401"/>
              <a:gd name="T77" fmla="*/ 2147483647 h 193"/>
              <a:gd name="T78" fmla="*/ 2147483647 w 401"/>
              <a:gd name="T79" fmla="*/ 2147483647 h 193"/>
              <a:gd name="T80" fmla="*/ 2147483647 w 401"/>
              <a:gd name="T81" fmla="*/ 2147483647 h 193"/>
              <a:gd name="T82" fmla="*/ 2147483647 w 401"/>
              <a:gd name="T83" fmla="*/ 2147483647 h 193"/>
              <a:gd name="T84" fmla="*/ 2147483647 w 401"/>
              <a:gd name="T85" fmla="*/ 2147483647 h 1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01" h="193">
                <a:moveTo>
                  <a:pt x="264" y="48"/>
                </a:moveTo>
                <a:lnTo>
                  <a:pt x="264" y="48"/>
                </a:lnTo>
                <a:lnTo>
                  <a:pt x="216" y="24"/>
                </a:lnTo>
                <a:lnTo>
                  <a:pt x="200" y="32"/>
                </a:lnTo>
                <a:lnTo>
                  <a:pt x="192" y="32"/>
                </a:lnTo>
                <a:lnTo>
                  <a:pt x="176" y="8"/>
                </a:lnTo>
                <a:lnTo>
                  <a:pt x="144" y="0"/>
                </a:lnTo>
                <a:lnTo>
                  <a:pt x="128" y="8"/>
                </a:lnTo>
                <a:lnTo>
                  <a:pt x="128" y="24"/>
                </a:lnTo>
                <a:lnTo>
                  <a:pt x="128" y="40"/>
                </a:lnTo>
                <a:lnTo>
                  <a:pt x="96" y="40"/>
                </a:lnTo>
                <a:lnTo>
                  <a:pt x="80" y="32"/>
                </a:lnTo>
                <a:lnTo>
                  <a:pt x="48" y="24"/>
                </a:lnTo>
                <a:lnTo>
                  <a:pt x="8" y="48"/>
                </a:lnTo>
                <a:lnTo>
                  <a:pt x="0" y="56"/>
                </a:lnTo>
                <a:lnTo>
                  <a:pt x="16" y="80"/>
                </a:lnTo>
                <a:lnTo>
                  <a:pt x="32" y="80"/>
                </a:lnTo>
                <a:lnTo>
                  <a:pt x="40" y="96"/>
                </a:lnTo>
                <a:lnTo>
                  <a:pt x="40" y="128"/>
                </a:lnTo>
                <a:lnTo>
                  <a:pt x="88" y="144"/>
                </a:lnTo>
                <a:lnTo>
                  <a:pt x="112" y="168"/>
                </a:lnTo>
                <a:lnTo>
                  <a:pt x="160" y="168"/>
                </a:lnTo>
                <a:lnTo>
                  <a:pt x="184" y="184"/>
                </a:lnTo>
                <a:lnTo>
                  <a:pt x="216" y="192"/>
                </a:lnTo>
                <a:lnTo>
                  <a:pt x="248" y="176"/>
                </a:lnTo>
                <a:lnTo>
                  <a:pt x="280" y="176"/>
                </a:lnTo>
                <a:lnTo>
                  <a:pt x="304" y="152"/>
                </a:lnTo>
                <a:lnTo>
                  <a:pt x="296" y="144"/>
                </a:lnTo>
                <a:lnTo>
                  <a:pt x="312" y="128"/>
                </a:lnTo>
                <a:lnTo>
                  <a:pt x="328" y="136"/>
                </a:lnTo>
                <a:lnTo>
                  <a:pt x="352" y="120"/>
                </a:lnTo>
                <a:lnTo>
                  <a:pt x="368" y="104"/>
                </a:lnTo>
                <a:lnTo>
                  <a:pt x="400" y="104"/>
                </a:lnTo>
                <a:lnTo>
                  <a:pt x="392" y="88"/>
                </a:lnTo>
                <a:lnTo>
                  <a:pt x="384" y="80"/>
                </a:lnTo>
                <a:lnTo>
                  <a:pt x="368" y="88"/>
                </a:lnTo>
                <a:lnTo>
                  <a:pt x="352" y="88"/>
                </a:lnTo>
                <a:lnTo>
                  <a:pt x="352" y="56"/>
                </a:lnTo>
                <a:lnTo>
                  <a:pt x="360" y="40"/>
                </a:lnTo>
                <a:lnTo>
                  <a:pt x="336" y="32"/>
                </a:lnTo>
                <a:lnTo>
                  <a:pt x="320" y="48"/>
                </a:lnTo>
                <a:lnTo>
                  <a:pt x="288" y="56"/>
                </a:lnTo>
                <a:lnTo>
                  <a:pt x="264" y="4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02" name="Freeform 15"/>
          <p:cNvSpPr>
            <a:spLocks/>
          </p:cNvSpPr>
          <p:nvPr/>
        </p:nvSpPr>
        <p:spPr bwMode="ltGray">
          <a:xfrm>
            <a:off x="5781676" y="3448329"/>
            <a:ext cx="611187" cy="295275"/>
          </a:xfrm>
          <a:custGeom>
            <a:avLst/>
            <a:gdLst>
              <a:gd name="T0" fmla="*/ 2147483647 w 401"/>
              <a:gd name="T1" fmla="*/ 2147483647 h 193"/>
              <a:gd name="T2" fmla="*/ 2147483647 w 401"/>
              <a:gd name="T3" fmla="*/ 2147483647 h 193"/>
              <a:gd name="T4" fmla="*/ 2147483647 w 401"/>
              <a:gd name="T5" fmla="*/ 2147483647 h 193"/>
              <a:gd name="T6" fmla="*/ 2147483647 w 401"/>
              <a:gd name="T7" fmla="*/ 2147483647 h 193"/>
              <a:gd name="T8" fmla="*/ 2147483647 w 401"/>
              <a:gd name="T9" fmla="*/ 2147483647 h 193"/>
              <a:gd name="T10" fmla="*/ 2147483647 w 401"/>
              <a:gd name="T11" fmla="*/ 0 h 193"/>
              <a:gd name="T12" fmla="*/ 2147483647 w 401"/>
              <a:gd name="T13" fmla="*/ 2147483647 h 193"/>
              <a:gd name="T14" fmla="*/ 2147483647 w 401"/>
              <a:gd name="T15" fmla="*/ 2147483647 h 193"/>
              <a:gd name="T16" fmla="*/ 2147483647 w 401"/>
              <a:gd name="T17" fmla="*/ 2147483647 h 193"/>
              <a:gd name="T18" fmla="*/ 2147483647 w 401"/>
              <a:gd name="T19" fmla="*/ 2147483647 h 193"/>
              <a:gd name="T20" fmla="*/ 2147483647 w 401"/>
              <a:gd name="T21" fmla="*/ 2147483647 h 193"/>
              <a:gd name="T22" fmla="*/ 2147483647 w 401"/>
              <a:gd name="T23" fmla="*/ 2147483647 h 193"/>
              <a:gd name="T24" fmla="*/ 2147483647 w 401"/>
              <a:gd name="T25" fmla="*/ 2147483647 h 193"/>
              <a:gd name="T26" fmla="*/ 0 w 401"/>
              <a:gd name="T27" fmla="*/ 2147483647 h 193"/>
              <a:gd name="T28" fmla="*/ 2147483647 w 401"/>
              <a:gd name="T29" fmla="*/ 2147483647 h 193"/>
              <a:gd name="T30" fmla="*/ 2147483647 w 401"/>
              <a:gd name="T31" fmla="*/ 2147483647 h 193"/>
              <a:gd name="T32" fmla="*/ 2147483647 w 401"/>
              <a:gd name="T33" fmla="*/ 2147483647 h 193"/>
              <a:gd name="T34" fmla="*/ 2147483647 w 401"/>
              <a:gd name="T35" fmla="*/ 2147483647 h 193"/>
              <a:gd name="T36" fmla="*/ 2147483647 w 401"/>
              <a:gd name="T37" fmla="*/ 2147483647 h 193"/>
              <a:gd name="T38" fmla="*/ 2147483647 w 401"/>
              <a:gd name="T39" fmla="*/ 2147483647 h 193"/>
              <a:gd name="T40" fmla="*/ 2147483647 w 401"/>
              <a:gd name="T41" fmla="*/ 2147483647 h 193"/>
              <a:gd name="T42" fmla="*/ 2147483647 w 401"/>
              <a:gd name="T43" fmla="*/ 2147483647 h 193"/>
              <a:gd name="T44" fmla="*/ 2147483647 w 401"/>
              <a:gd name="T45" fmla="*/ 2147483647 h 193"/>
              <a:gd name="T46" fmla="*/ 2147483647 w 401"/>
              <a:gd name="T47" fmla="*/ 2147483647 h 193"/>
              <a:gd name="T48" fmla="*/ 2147483647 w 401"/>
              <a:gd name="T49" fmla="*/ 2147483647 h 193"/>
              <a:gd name="T50" fmla="*/ 2147483647 w 401"/>
              <a:gd name="T51" fmla="*/ 2147483647 h 193"/>
              <a:gd name="T52" fmla="*/ 2147483647 w 401"/>
              <a:gd name="T53" fmla="*/ 2147483647 h 193"/>
              <a:gd name="T54" fmla="*/ 2147483647 w 401"/>
              <a:gd name="T55" fmla="*/ 2147483647 h 193"/>
              <a:gd name="T56" fmla="*/ 2147483647 w 401"/>
              <a:gd name="T57" fmla="*/ 2147483647 h 193"/>
              <a:gd name="T58" fmla="*/ 2147483647 w 401"/>
              <a:gd name="T59" fmla="*/ 2147483647 h 193"/>
              <a:gd name="T60" fmla="*/ 2147483647 w 401"/>
              <a:gd name="T61" fmla="*/ 2147483647 h 193"/>
              <a:gd name="T62" fmla="*/ 2147483647 w 401"/>
              <a:gd name="T63" fmla="*/ 2147483647 h 193"/>
              <a:gd name="T64" fmla="*/ 2147483647 w 401"/>
              <a:gd name="T65" fmla="*/ 2147483647 h 193"/>
              <a:gd name="T66" fmla="*/ 2147483647 w 401"/>
              <a:gd name="T67" fmla="*/ 2147483647 h 193"/>
              <a:gd name="T68" fmla="*/ 2147483647 w 401"/>
              <a:gd name="T69" fmla="*/ 2147483647 h 193"/>
              <a:gd name="T70" fmla="*/ 2147483647 w 401"/>
              <a:gd name="T71" fmla="*/ 2147483647 h 193"/>
              <a:gd name="T72" fmla="*/ 2147483647 w 401"/>
              <a:gd name="T73" fmla="*/ 2147483647 h 193"/>
              <a:gd name="T74" fmla="*/ 2147483647 w 401"/>
              <a:gd name="T75" fmla="*/ 2147483647 h 193"/>
              <a:gd name="T76" fmla="*/ 2147483647 w 401"/>
              <a:gd name="T77" fmla="*/ 2147483647 h 193"/>
              <a:gd name="T78" fmla="*/ 2147483647 w 401"/>
              <a:gd name="T79" fmla="*/ 2147483647 h 193"/>
              <a:gd name="T80" fmla="*/ 2147483647 w 401"/>
              <a:gd name="T81" fmla="*/ 2147483647 h 193"/>
              <a:gd name="T82" fmla="*/ 2147483647 w 401"/>
              <a:gd name="T83" fmla="*/ 2147483647 h 1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01" h="193">
                <a:moveTo>
                  <a:pt x="264" y="48"/>
                </a:moveTo>
                <a:lnTo>
                  <a:pt x="216" y="24"/>
                </a:lnTo>
                <a:lnTo>
                  <a:pt x="200" y="32"/>
                </a:lnTo>
                <a:lnTo>
                  <a:pt x="192" y="32"/>
                </a:lnTo>
                <a:lnTo>
                  <a:pt x="176" y="8"/>
                </a:lnTo>
                <a:lnTo>
                  <a:pt x="144" y="0"/>
                </a:lnTo>
                <a:lnTo>
                  <a:pt x="128" y="8"/>
                </a:lnTo>
                <a:lnTo>
                  <a:pt x="128" y="24"/>
                </a:lnTo>
                <a:lnTo>
                  <a:pt x="128" y="40"/>
                </a:lnTo>
                <a:lnTo>
                  <a:pt x="96" y="40"/>
                </a:lnTo>
                <a:lnTo>
                  <a:pt x="80" y="32"/>
                </a:lnTo>
                <a:lnTo>
                  <a:pt x="48" y="24"/>
                </a:lnTo>
                <a:lnTo>
                  <a:pt x="8" y="48"/>
                </a:lnTo>
                <a:lnTo>
                  <a:pt x="0" y="56"/>
                </a:lnTo>
                <a:lnTo>
                  <a:pt x="16" y="80"/>
                </a:lnTo>
                <a:lnTo>
                  <a:pt x="32" y="80"/>
                </a:lnTo>
                <a:lnTo>
                  <a:pt x="40" y="96"/>
                </a:lnTo>
                <a:lnTo>
                  <a:pt x="40" y="128"/>
                </a:lnTo>
                <a:lnTo>
                  <a:pt x="88" y="144"/>
                </a:lnTo>
                <a:lnTo>
                  <a:pt x="112" y="168"/>
                </a:lnTo>
                <a:lnTo>
                  <a:pt x="160" y="168"/>
                </a:lnTo>
                <a:lnTo>
                  <a:pt x="184" y="184"/>
                </a:lnTo>
                <a:lnTo>
                  <a:pt x="216" y="192"/>
                </a:lnTo>
                <a:lnTo>
                  <a:pt x="248" y="176"/>
                </a:lnTo>
                <a:lnTo>
                  <a:pt x="280" y="176"/>
                </a:lnTo>
                <a:lnTo>
                  <a:pt x="304" y="152"/>
                </a:lnTo>
                <a:lnTo>
                  <a:pt x="296" y="144"/>
                </a:lnTo>
                <a:lnTo>
                  <a:pt x="312" y="128"/>
                </a:lnTo>
                <a:lnTo>
                  <a:pt x="328" y="136"/>
                </a:lnTo>
                <a:lnTo>
                  <a:pt x="352" y="120"/>
                </a:lnTo>
                <a:lnTo>
                  <a:pt x="368" y="104"/>
                </a:lnTo>
                <a:lnTo>
                  <a:pt x="400" y="104"/>
                </a:lnTo>
                <a:lnTo>
                  <a:pt x="392" y="88"/>
                </a:lnTo>
                <a:lnTo>
                  <a:pt x="384" y="80"/>
                </a:lnTo>
                <a:lnTo>
                  <a:pt x="368" y="88"/>
                </a:lnTo>
                <a:lnTo>
                  <a:pt x="352" y="88"/>
                </a:lnTo>
                <a:lnTo>
                  <a:pt x="352" y="56"/>
                </a:lnTo>
                <a:lnTo>
                  <a:pt x="360" y="40"/>
                </a:lnTo>
                <a:lnTo>
                  <a:pt x="336" y="32"/>
                </a:lnTo>
                <a:lnTo>
                  <a:pt x="320" y="48"/>
                </a:lnTo>
                <a:lnTo>
                  <a:pt x="288" y="56"/>
                </a:lnTo>
                <a:lnTo>
                  <a:pt x="264" y="4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03" name="Freeform 16"/>
          <p:cNvSpPr>
            <a:spLocks/>
          </p:cNvSpPr>
          <p:nvPr/>
        </p:nvSpPr>
        <p:spPr bwMode="ltGray">
          <a:xfrm>
            <a:off x="4492626" y="2702204"/>
            <a:ext cx="207962" cy="466725"/>
          </a:xfrm>
          <a:custGeom>
            <a:avLst/>
            <a:gdLst>
              <a:gd name="T0" fmla="*/ 2147483647 w 137"/>
              <a:gd name="T1" fmla="*/ 2147483647 h 305"/>
              <a:gd name="T2" fmla="*/ 2147483647 w 137"/>
              <a:gd name="T3" fmla="*/ 2147483647 h 305"/>
              <a:gd name="T4" fmla="*/ 2147483647 w 137"/>
              <a:gd name="T5" fmla="*/ 2147483647 h 305"/>
              <a:gd name="T6" fmla="*/ 2147483647 w 137"/>
              <a:gd name="T7" fmla="*/ 2147483647 h 305"/>
              <a:gd name="T8" fmla="*/ 2147483647 w 137"/>
              <a:gd name="T9" fmla="*/ 2147483647 h 305"/>
              <a:gd name="T10" fmla="*/ 2147483647 w 137"/>
              <a:gd name="T11" fmla="*/ 2147483647 h 305"/>
              <a:gd name="T12" fmla="*/ 2147483647 w 137"/>
              <a:gd name="T13" fmla="*/ 2147483647 h 305"/>
              <a:gd name="T14" fmla="*/ 2147483647 w 137"/>
              <a:gd name="T15" fmla="*/ 2147483647 h 305"/>
              <a:gd name="T16" fmla="*/ 2147483647 w 137"/>
              <a:gd name="T17" fmla="*/ 2147483647 h 305"/>
              <a:gd name="T18" fmla="*/ 2147483647 w 137"/>
              <a:gd name="T19" fmla="*/ 2147483647 h 305"/>
              <a:gd name="T20" fmla="*/ 2147483647 w 137"/>
              <a:gd name="T21" fmla="*/ 2147483647 h 305"/>
              <a:gd name="T22" fmla="*/ 2147483647 w 137"/>
              <a:gd name="T23" fmla="*/ 2147483647 h 305"/>
              <a:gd name="T24" fmla="*/ 2147483647 w 137"/>
              <a:gd name="T25" fmla="*/ 2147483647 h 305"/>
              <a:gd name="T26" fmla="*/ 2147483647 w 137"/>
              <a:gd name="T27" fmla="*/ 2147483647 h 305"/>
              <a:gd name="T28" fmla="*/ 2147483647 w 137"/>
              <a:gd name="T29" fmla="*/ 2147483647 h 305"/>
              <a:gd name="T30" fmla="*/ 2147483647 w 137"/>
              <a:gd name="T31" fmla="*/ 2147483647 h 305"/>
              <a:gd name="T32" fmla="*/ 2147483647 w 137"/>
              <a:gd name="T33" fmla="*/ 2147483647 h 305"/>
              <a:gd name="T34" fmla="*/ 2147483647 w 137"/>
              <a:gd name="T35" fmla="*/ 2147483647 h 305"/>
              <a:gd name="T36" fmla="*/ 2147483647 w 137"/>
              <a:gd name="T37" fmla="*/ 2147483647 h 305"/>
              <a:gd name="T38" fmla="*/ 2147483647 w 137"/>
              <a:gd name="T39" fmla="*/ 2147483647 h 305"/>
              <a:gd name="T40" fmla="*/ 2147483647 w 137"/>
              <a:gd name="T41" fmla="*/ 2147483647 h 305"/>
              <a:gd name="T42" fmla="*/ 2147483647 w 137"/>
              <a:gd name="T43" fmla="*/ 2147483647 h 305"/>
              <a:gd name="T44" fmla="*/ 2147483647 w 137"/>
              <a:gd name="T45" fmla="*/ 2147483647 h 305"/>
              <a:gd name="T46" fmla="*/ 2147483647 w 137"/>
              <a:gd name="T47" fmla="*/ 2147483647 h 305"/>
              <a:gd name="T48" fmla="*/ 2147483647 w 137"/>
              <a:gd name="T49" fmla="*/ 2147483647 h 305"/>
              <a:gd name="T50" fmla="*/ 0 w 137"/>
              <a:gd name="T51" fmla="*/ 2147483647 h 305"/>
              <a:gd name="T52" fmla="*/ 2147483647 w 137"/>
              <a:gd name="T53" fmla="*/ 2147483647 h 305"/>
              <a:gd name="T54" fmla="*/ 2147483647 w 137"/>
              <a:gd name="T55" fmla="*/ 2147483647 h 305"/>
              <a:gd name="T56" fmla="*/ 2147483647 w 137"/>
              <a:gd name="T57" fmla="*/ 2147483647 h 305"/>
              <a:gd name="T58" fmla="*/ 2147483647 w 137"/>
              <a:gd name="T59" fmla="*/ 2147483647 h 305"/>
              <a:gd name="T60" fmla="*/ 2147483647 w 137"/>
              <a:gd name="T61" fmla="*/ 2147483647 h 305"/>
              <a:gd name="T62" fmla="*/ 2147483647 w 137"/>
              <a:gd name="T63" fmla="*/ 2147483647 h 305"/>
              <a:gd name="T64" fmla="*/ 2147483647 w 137"/>
              <a:gd name="T65" fmla="*/ 2147483647 h 305"/>
              <a:gd name="T66" fmla="*/ 2147483647 w 137"/>
              <a:gd name="T67" fmla="*/ 0 h 305"/>
              <a:gd name="T68" fmla="*/ 2147483647 w 137"/>
              <a:gd name="T69" fmla="*/ 2147483647 h 305"/>
              <a:gd name="T70" fmla="*/ 2147483647 w 137"/>
              <a:gd name="T71" fmla="*/ 2147483647 h 30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7" h="305">
                <a:moveTo>
                  <a:pt x="104" y="40"/>
                </a:moveTo>
                <a:lnTo>
                  <a:pt x="104" y="40"/>
                </a:lnTo>
                <a:lnTo>
                  <a:pt x="104" y="64"/>
                </a:lnTo>
                <a:lnTo>
                  <a:pt x="120" y="80"/>
                </a:lnTo>
                <a:lnTo>
                  <a:pt x="112" y="104"/>
                </a:lnTo>
                <a:lnTo>
                  <a:pt x="120" y="144"/>
                </a:lnTo>
                <a:lnTo>
                  <a:pt x="112" y="168"/>
                </a:lnTo>
                <a:lnTo>
                  <a:pt x="128" y="192"/>
                </a:lnTo>
                <a:lnTo>
                  <a:pt x="120" y="208"/>
                </a:lnTo>
                <a:lnTo>
                  <a:pt x="136" y="224"/>
                </a:lnTo>
                <a:lnTo>
                  <a:pt x="136" y="232"/>
                </a:lnTo>
                <a:lnTo>
                  <a:pt x="112" y="272"/>
                </a:lnTo>
                <a:lnTo>
                  <a:pt x="88" y="288"/>
                </a:lnTo>
                <a:lnTo>
                  <a:pt x="80" y="288"/>
                </a:lnTo>
                <a:lnTo>
                  <a:pt x="40" y="304"/>
                </a:lnTo>
                <a:lnTo>
                  <a:pt x="8" y="288"/>
                </a:lnTo>
                <a:lnTo>
                  <a:pt x="16" y="264"/>
                </a:lnTo>
                <a:lnTo>
                  <a:pt x="8" y="240"/>
                </a:lnTo>
                <a:lnTo>
                  <a:pt x="16" y="224"/>
                </a:lnTo>
                <a:lnTo>
                  <a:pt x="48" y="176"/>
                </a:lnTo>
                <a:lnTo>
                  <a:pt x="56" y="168"/>
                </a:lnTo>
                <a:lnTo>
                  <a:pt x="56" y="152"/>
                </a:lnTo>
                <a:lnTo>
                  <a:pt x="48" y="144"/>
                </a:lnTo>
                <a:lnTo>
                  <a:pt x="40" y="144"/>
                </a:lnTo>
                <a:lnTo>
                  <a:pt x="32" y="72"/>
                </a:lnTo>
                <a:lnTo>
                  <a:pt x="0" y="40"/>
                </a:lnTo>
                <a:lnTo>
                  <a:pt x="8" y="32"/>
                </a:lnTo>
                <a:lnTo>
                  <a:pt x="24" y="48"/>
                </a:lnTo>
                <a:lnTo>
                  <a:pt x="32" y="48"/>
                </a:lnTo>
                <a:lnTo>
                  <a:pt x="40" y="48"/>
                </a:lnTo>
                <a:lnTo>
                  <a:pt x="56" y="48"/>
                </a:lnTo>
                <a:lnTo>
                  <a:pt x="64" y="40"/>
                </a:lnTo>
                <a:lnTo>
                  <a:pt x="72" y="8"/>
                </a:lnTo>
                <a:lnTo>
                  <a:pt x="88" y="0"/>
                </a:lnTo>
                <a:lnTo>
                  <a:pt x="112" y="16"/>
                </a:lnTo>
                <a:lnTo>
                  <a:pt x="104" y="4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04" name="Freeform 17"/>
          <p:cNvSpPr>
            <a:spLocks/>
          </p:cNvSpPr>
          <p:nvPr/>
        </p:nvSpPr>
        <p:spPr bwMode="ltGray">
          <a:xfrm>
            <a:off x="4492626" y="2702204"/>
            <a:ext cx="207962" cy="466725"/>
          </a:xfrm>
          <a:custGeom>
            <a:avLst/>
            <a:gdLst>
              <a:gd name="T0" fmla="*/ 2147483647 w 137"/>
              <a:gd name="T1" fmla="*/ 2147483647 h 305"/>
              <a:gd name="T2" fmla="*/ 2147483647 w 137"/>
              <a:gd name="T3" fmla="*/ 2147483647 h 305"/>
              <a:gd name="T4" fmla="*/ 2147483647 w 137"/>
              <a:gd name="T5" fmla="*/ 2147483647 h 305"/>
              <a:gd name="T6" fmla="*/ 2147483647 w 137"/>
              <a:gd name="T7" fmla="*/ 2147483647 h 305"/>
              <a:gd name="T8" fmla="*/ 2147483647 w 137"/>
              <a:gd name="T9" fmla="*/ 2147483647 h 305"/>
              <a:gd name="T10" fmla="*/ 2147483647 w 137"/>
              <a:gd name="T11" fmla="*/ 2147483647 h 305"/>
              <a:gd name="T12" fmla="*/ 2147483647 w 137"/>
              <a:gd name="T13" fmla="*/ 2147483647 h 305"/>
              <a:gd name="T14" fmla="*/ 2147483647 w 137"/>
              <a:gd name="T15" fmla="*/ 2147483647 h 305"/>
              <a:gd name="T16" fmla="*/ 2147483647 w 137"/>
              <a:gd name="T17" fmla="*/ 2147483647 h 305"/>
              <a:gd name="T18" fmla="*/ 2147483647 w 137"/>
              <a:gd name="T19" fmla="*/ 2147483647 h 305"/>
              <a:gd name="T20" fmla="*/ 2147483647 w 137"/>
              <a:gd name="T21" fmla="*/ 2147483647 h 305"/>
              <a:gd name="T22" fmla="*/ 2147483647 w 137"/>
              <a:gd name="T23" fmla="*/ 2147483647 h 305"/>
              <a:gd name="T24" fmla="*/ 2147483647 w 137"/>
              <a:gd name="T25" fmla="*/ 2147483647 h 305"/>
              <a:gd name="T26" fmla="*/ 2147483647 w 137"/>
              <a:gd name="T27" fmla="*/ 2147483647 h 305"/>
              <a:gd name="T28" fmla="*/ 2147483647 w 137"/>
              <a:gd name="T29" fmla="*/ 2147483647 h 305"/>
              <a:gd name="T30" fmla="*/ 2147483647 w 137"/>
              <a:gd name="T31" fmla="*/ 2147483647 h 305"/>
              <a:gd name="T32" fmla="*/ 2147483647 w 137"/>
              <a:gd name="T33" fmla="*/ 2147483647 h 305"/>
              <a:gd name="T34" fmla="*/ 2147483647 w 137"/>
              <a:gd name="T35" fmla="*/ 2147483647 h 305"/>
              <a:gd name="T36" fmla="*/ 2147483647 w 137"/>
              <a:gd name="T37" fmla="*/ 2147483647 h 305"/>
              <a:gd name="T38" fmla="*/ 2147483647 w 137"/>
              <a:gd name="T39" fmla="*/ 2147483647 h 305"/>
              <a:gd name="T40" fmla="*/ 2147483647 w 137"/>
              <a:gd name="T41" fmla="*/ 2147483647 h 305"/>
              <a:gd name="T42" fmla="*/ 2147483647 w 137"/>
              <a:gd name="T43" fmla="*/ 2147483647 h 305"/>
              <a:gd name="T44" fmla="*/ 2147483647 w 137"/>
              <a:gd name="T45" fmla="*/ 2147483647 h 305"/>
              <a:gd name="T46" fmla="*/ 2147483647 w 137"/>
              <a:gd name="T47" fmla="*/ 2147483647 h 305"/>
              <a:gd name="T48" fmla="*/ 0 w 137"/>
              <a:gd name="T49" fmla="*/ 2147483647 h 305"/>
              <a:gd name="T50" fmla="*/ 2147483647 w 137"/>
              <a:gd name="T51" fmla="*/ 2147483647 h 305"/>
              <a:gd name="T52" fmla="*/ 2147483647 w 137"/>
              <a:gd name="T53" fmla="*/ 2147483647 h 305"/>
              <a:gd name="T54" fmla="*/ 2147483647 w 137"/>
              <a:gd name="T55" fmla="*/ 2147483647 h 305"/>
              <a:gd name="T56" fmla="*/ 2147483647 w 137"/>
              <a:gd name="T57" fmla="*/ 2147483647 h 305"/>
              <a:gd name="T58" fmla="*/ 2147483647 w 137"/>
              <a:gd name="T59" fmla="*/ 2147483647 h 305"/>
              <a:gd name="T60" fmla="*/ 2147483647 w 137"/>
              <a:gd name="T61" fmla="*/ 2147483647 h 305"/>
              <a:gd name="T62" fmla="*/ 2147483647 w 137"/>
              <a:gd name="T63" fmla="*/ 2147483647 h 305"/>
              <a:gd name="T64" fmla="*/ 2147483647 w 137"/>
              <a:gd name="T65" fmla="*/ 0 h 305"/>
              <a:gd name="T66" fmla="*/ 2147483647 w 137"/>
              <a:gd name="T67" fmla="*/ 2147483647 h 305"/>
              <a:gd name="T68" fmla="*/ 2147483647 w 137"/>
              <a:gd name="T69" fmla="*/ 2147483647 h 3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7" h="305">
                <a:moveTo>
                  <a:pt x="104" y="40"/>
                </a:moveTo>
                <a:lnTo>
                  <a:pt x="104" y="64"/>
                </a:lnTo>
                <a:lnTo>
                  <a:pt x="120" y="80"/>
                </a:lnTo>
                <a:lnTo>
                  <a:pt x="112" y="104"/>
                </a:lnTo>
                <a:lnTo>
                  <a:pt x="120" y="144"/>
                </a:lnTo>
                <a:lnTo>
                  <a:pt x="112" y="168"/>
                </a:lnTo>
                <a:lnTo>
                  <a:pt x="128" y="192"/>
                </a:lnTo>
                <a:lnTo>
                  <a:pt x="120" y="208"/>
                </a:lnTo>
                <a:lnTo>
                  <a:pt x="136" y="224"/>
                </a:lnTo>
                <a:lnTo>
                  <a:pt x="136" y="232"/>
                </a:lnTo>
                <a:lnTo>
                  <a:pt x="112" y="272"/>
                </a:lnTo>
                <a:lnTo>
                  <a:pt x="88" y="288"/>
                </a:lnTo>
                <a:lnTo>
                  <a:pt x="80" y="288"/>
                </a:lnTo>
                <a:lnTo>
                  <a:pt x="40" y="304"/>
                </a:lnTo>
                <a:lnTo>
                  <a:pt x="8" y="288"/>
                </a:lnTo>
                <a:lnTo>
                  <a:pt x="16" y="264"/>
                </a:lnTo>
                <a:lnTo>
                  <a:pt x="8" y="240"/>
                </a:lnTo>
                <a:lnTo>
                  <a:pt x="16" y="224"/>
                </a:lnTo>
                <a:lnTo>
                  <a:pt x="48" y="176"/>
                </a:lnTo>
                <a:lnTo>
                  <a:pt x="56" y="168"/>
                </a:lnTo>
                <a:lnTo>
                  <a:pt x="56" y="152"/>
                </a:lnTo>
                <a:lnTo>
                  <a:pt x="48" y="144"/>
                </a:lnTo>
                <a:lnTo>
                  <a:pt x="40" y="144"/>
                </a:lnTo>
                <a:lnTo>
                  <a:pt x="32" y="72"/>
                </a:lnTo>
                <a:lnTo>
                  <a:pt x="0" y="40"/>
                </a:lnTo>
                <a:lnTo>
                  <a:pt x="8" y="32"/>
                </a:lnTo>
                <a:lnTo>
                  <a:pt x="24" y="48"/>
                </a:lnTo>
                <a:lnTo>
                  <a:pt x="32" y="48"/>
                </a:lnTo>
                <a:lnTo>
                  <a:pt x="40" y="48"/>
                </a:lnTo>
                <a:lnTo>
                  <a:pt x="56" y="48"/>
                </a:lnTo>
                <a:lnTo>
                  <a:pt x="64" y="40"/>
                </a:lnTo>
                <a:lnTo>
                  <a:pt x="72" y="8"/>
                </a:lnTo>
                <a:lnTo>
                  <a:pt x="88" y="0"/>
                </a:lnTo>
                <a:lnTo>
                  <a:pt x="112" y="16"/>
                </a:lnTo>
                <a:lnTo>
                  <a:pt x="104" y="4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05" name="Freeform 18"/>
          <p:cNvSpPr>
            <a:spLocks/>
          </p:cNvSpPr>
          <p:nvPr/>
        </p:nvSpPr>
        <p:spPr bwMode="ltGray">
          <a:xfrm>
            <a:off x="4186238" y="2641879"/>
            <a:ext cx="514350" cy="600075"/>
          </a:xfrm>
          <a:custGeom>
            <a:avLst/>
            <a:gdLst>
              <a:gd name="T0" fmla="*/ 2147483647 w 337"/>
              <a:gd name="T1" fmla="*/ 2147483647 h 393"/>
              <a:gd name="T2" fmla="*/ 2147483647 w 337"/>
              <a:gd name="T3" fmla="*/ 2147483647 h 393"/>
              <a:gd name="T4" fmla="*/ 2147483647 w 337"/>
              <a:gd name="T5" fmla="*/ 2147483647 h 393"/>
              <a:gd name="T6" fmla="*/ 2147483647 w 337"/>
              <a:gd name="T7" fmla="*/ 2147483647 h 393"/>
              <a:gd name="T8" fmla="*/ 2147483647 w 337"/>
              <a:gd name="T9" fmla="*/ 2147483647 h 393"/>
              <a:gd name="T10" fmla="*/ 2147483647 w 337"/>
              <a:gd name="T11" fmla="*/ 2147483647 h 393"/>
              <a:gd name="T12" fmla="*/ 2147483647 w 337"/>
              <a:gd name="T13" fmla="*/ 2147483647 h 393"/>
              <a:gd name="T14" fmla="*/ 2147483647 w 337"/>
              <a:gd name="T15" fmla="*/ 2147483647 h 393"/>
              <a:gd name="T16" fmla="*/ 2147483647 w 337"/>
              <a:gd name="T17" fmla="*/ 2147483647 h 393"/>
              <a:gd name="T18" fmla="*/ 2147483647 w 337"/>
              <a:gd name="T19" fmla="*/ 2147483647 h 393"/>
              <a:gd name="T20" fmla="*/ 2147483647 w 337"/>
              <a:gd name="T21" fmla="*/ 2147483647 h 393"/>
              <a:gd name="T22" fmla="*/ 2147483647 w 337"/>
              <a:gd name="T23" fmla="*/ 2147483647 h 393"/>
              <a:gd name="T24" fmla="*/ 2147483647 w 337"/>
              <a:gd name="T25" fmla="*/ 2147483647 h 393"/>
              <a:gd name="T26" fmla="*/ 2147483647 w 337"/>
              <a:gd name="T27" fmla="*/ 2147483647 h 393"/>
              <a:gd name="T28" fmla="*/ 2147483647 w 337"/>
              <a:gd name="T29" fmla="*/ 2147483647 h 393"/>
              <a:gd name="T30" fmla="*/ 2147483647 w 337"/>
              <a:gd name="T31" fmla="*/ 2147483647 h 393"/>
              <a:gd name="T32" fmla="*/ 2147483647 w 337"/>
              <a:gd name="T33" fmla="*/ 2147483647 h 393"/>
              <a:gd name="T34" fmla="*/ 2147483647 w 337"/>
              <a:gd name="T35" fmla="*/ 2147483647 h 393"/>
              <a:gd name="T36" fmla="*/ 2147483647 w 337"/>
              <a:gd name="T37" fmla="*/ 2147483647 h 393"/>
              <a:gd name="T38" fmla="*/ 2147483647 w 337"/>
              <a:gd name="T39" fmla="*/ 2147483647 h 393"/>
              <a:gd name="T40" fmla="*/ 2147483647 w 337"/>
              <a:gd name="T41" fmla="*/ 2147483647 h 393"/>
              <a:gd name="T42" fmla="*/ 2147483647 w 337"/>
              <a:gd name="T43" fmla="*/ 2147483647 h 393"/>
              <a:gd name="T44" fmla="*/ 2147483647 w 337"/>
              <a:gd name="T45" fmla="*/ 0 h 393"/>
              <a:gd name="T46" fmla="*/ 2147483647 w 337"/>
              <a:gd name="T47" fmla="*/ 2147483647 h 393"/>
              <a:gd name="T48" fmla="*/ 2147483647 w 337"/>
              <a:gd name="T49" fmla="*/ 0 h 393"/>
              <a:gd name="T50" fmla="*/ 2147483647 w 337"/>
              <a:gd name="T51" fmla="*/ 2147483647 h 393"/>
              <a:gd name="T52" fmla="*/ 2147483647 w 337"/>
              <a:gd name="T53" fmla="*/ 2147483647 h 393"/>
              <a:gd name="T54" fmla="*/ 2147483647 w 337"/>
              <a:gd name="T55" fmla="*/ 2147483647 h 393"/>
              <a:gd name="T56" fmla="*/ 2147483647 w 337"/>
              <a:gd name="T57" fmla="*/ 2147483647 h 393"/>
              <a:gd name="T58" fmla="*/ 2147483647 w 337"/>
              <a:gd name="T59" fmla="*/ 2147483647 h 393"/>
              <a:gd name="T60" fmla="*/ 2147483647 w 337"/>
              <a:gd name="T61" fmla="*/ 2147483647 h 393"/>
              <a:gd name="T62" fmla="*/ 2147483647 w 337"/>
              <a:gd name="T63" fmla="*/ 2147483647 h 393"/>
              <a:gd name="T64" fmla="*/ 2147483647 w 337"/>
              <a:gd name="T65" fmla="*/ 2147483647 h 393"/>
              <a:gd name="T66" fmla="*/ 2147483647 w 337"/>
              <a:gd name="T67" fmla="*/ 2147483647 h 393"/>
              <a:gd name="T68" fmla="*/ 2147483647 w 337"/>
              <a:gd name="T69" fmla="*/ 2147483647 h 393"/>
              <a:gd name="T70" fmla="*/ 2147483647 w 337"/>
              <a:gd name="T71" fmla="*/ 2147483647 h 393"/>
              <a:gd name="T72" fmla="*/ 2147483647 w 337"/>
              <a:gd name="T73" fmla="*/ 2147483647 h 393"/>
              <a:gd name="T74" fmla="*/ 2147483647 w 337"/>
              <a:gd name="T75" fmla="*/ 2147483647 h 393"/>
              <a:gd name="T76" fmla="*/ 2147483647 w 337"/>
              <a:gd name="T77" fmla="*/ 2147483647 h 393"/>
              <a:gd name="T78" fmla="*/ 2147483647 w 337"/>
              <a:gd name="T79" fmla="*/ 2147483647 h 393"/>
              <a:gd name="T80" fmla="*/ 2147483647 w 337"/>
              <a:gd name="T81" fmla="*/ 2147483647 h 393"/>
              <a:gd name="T82" fmla="*/ 2147483647 w 337"/>
              <a:gd name="T83" fmla="*/ 2147483647 h 393"/>
              <a:gd name="T84" fmla="*/ 2147483647 w 337"/>
              <a:gd name="T85" fmla="*/ 2147483647 h 393"/>
              <a:gd name="T86" fmla="*/ 2147483647 w 337"/>
              <a:gd name="T87" fmla="*/ 2147483647 h 393"/>
              <a:gd name="T88" fmla="*/ 2147483647 w 337"/>
              <a:gd name="T89" fmla="*/ 2147483647 h 393"/>
              <a:gd name="T90" fmla="*/ 2147483647 w 337"/>
              <a:gd name="T91" fmla="*/ 2147483647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37" h="393">
                <a:moveTo>
                  <a:pt x="80" y="376"/>
                </a:moveTo>
                <a:lnTo>
                  <a:pt x="80" y="376"/>
                </a:lnTo>
                <a:lnTo>
                  <a:pt x="80" y="368"/>
                </a:lnTo>
                <a:lnTo>
                  <a:pt x="72" y="360"/>
                </a:lnTo>
                <a:lnTo>
                  <a:pt x="72" y="368"/>
                </a:lnTo>
                <a:lnTo>
                  <a:pt x="64" y="368"/>
                </a:lnTo>
                <a:lnTo>
                  <a:pt x="40" y="392"/>
                </a:lnTo>
                <a:lnTo>
                  <a:pt x="24" y="392"/>
                </a:lnTo>
                <a:lnTo>
                  <a:pt x="8" y="384"/>
                </a:lnTo>
                <a:lnTo>
                  <a:pt x="16" y="360"/>
                </a:lnTo>
                <a:lnTo>
                  <a:pt x="8" y="368"/>
                </a:lnTo>
                <a:lnTo>
                  <a:pt x="8" y="360"/>
                </a:lnTo>
                <a:lnTo>
                  <a:pt x="8" y="352"/>
                </a:lnTo>
                <a:lnTo>
                  <a:pt x="8" y="336"/>
                </a:lnTo>
                <a:lnTo>
                  <a:pt x="0" y="320"/>
                </a:lnTo>
                <a:lnTo>
                  <a:pt x="8" y="304"/>
                </a:lnTo>
                <a:lnTo>
                  <a:pt x="0" y="296"/>
                </a:lnTo>
                <a:lnTo>
                  <a:pt x="32" y="272"/>
                </a:lnTo>
                <a:lnTo>
                  <a:pt x="40" y="264"/>
                </a:lnTo>
                <a:lnTo>
                  <a:pt x="56" y="248"/>
                </a:lnTo>
                <a:lnTo>
                  <a:pt x="56" y="256"/>
                </a:lnTo>
                <a:lnTo>
                  <a:pt x="80" y="216"/>
                </a:lnTo>
                <a:lnTo>
                  <a:pt x="96" y="200"/>
                </a:lnTo>
                <a:lnTo>
                  <a:pt x="112" y="160"/>
                </a:lnTo>
                <a:lnTo>
                  <a:pt x="128" y="120"/>
                </a:lnTo>
                <a:lnTo>
                  <a:pt x="144" y="104"/>
                </a:lnTo>
                <a:lnTo>
                  <a:pt x="120" y="112"/>
                </a:lnTo>
                <a:lnTo>
                  <a:pt x="104" y="120"/>
                </a:lnTo>
                <a:lnTo>
                  <a:pt x="112" y="104"/>
                </a:lnTo>
                <a:lnTo>
                  <a:pt x="128" y="104"/>
                </a:lnTo>
                <a:lnTo>
                  <a:pt x="120" y="88"/>
                </a:lnTo>
                <a:lnTo>
                  <a:pt x="144" y="72"/>
                </a:lnTo>
                <a:lnTo>
                  <a:pt x="144" y="88"/>
                </a:lnTo>
                <a:lnTo>
                  <a:pt x="152" y="80"/>
                </a:lnTo>
                <a:lnTo>
                  <a:pt x="152" y="88"/>
                </a:lnTo>
                <a:lnTo>
                  <a:pt x="160" y="80"/>
                </a:lnTo>
                <a:lnTo>
                  <a:pt x="152" y="80"/>
                </a:lnTo>
                <a:lnTo>
                  <a:pt x="152" y="64"/>
                </a:lnTo>
                <a:lnTo>
                  <a:pt x="168" y="56"/>
                </a:lnTo>
                <a:lnTo>
                  <a:pt x="176" y="40"/>
                </a:lnTo>
                <a:lnTo>
                  <a:pt x="192" y="40"/>
                </a:lnTo>
                <a:lnTo>
                  <a:pt x="208" y="32"/>
                </a:lnTo>
                <a:lnTo>
                  <a:pt x="232" y="8"/>
                </a:lnTo>
                <a:lnTo>
                  <a:pt x="248" y="16"/>
                </a:lnTo>
                <a:lnTo>
                  <a:pt x="256" y="8"/>
                </a:lnTo>
                <a:lnTo>
                  <a:pt x="264" y="0"/>
                </a:lnTo>
                <a:lnTo>
                  <a:pt x="264" y="24"/>
                </a:lnTo>
                <a:lnTo>
                  <a:pt x="272" y="8"/>
                </a:lnTo>
                <a:lnTo>
                  <a:pt x="280" y="24"/>
                </a:lnTo>
                <a:lnTo>
                  <a:pt x="288" y="0"/>
                </a:lnTo>
                <a:lnTo>
                  <a:pt x="304" y="8"/>
                </a:lnTo>
                <a:lnTo>
                  <a:pt x="336" y="32"/>
                </a:lnTo>
                <a:lnTo>
                  <a:pt x="320" y="40"/>
                </a:lnTo>
                <a:lnTo>
                  <a:pt x="304" y="40"/>
                </a:lnTo>
                <a:lnTo>
                  <a:pt x="320" y="48"/>
                </a:lnTo>
                <a:lnTo>
                  <a:pt x="328" y="56"/>
                </a:lnTo>
                <a:lnTo>
                  <a:pt x="328" y="64"/>
                </a:lnTo>
                <a:lnTo>
                  <a:pt x="320" y="64"/>
                </a:lnTo>
                <a:lnTo>
                  <a:pt x="304" y="80"/>
                </a:lnTo>
                <a:lnTo>
                  <a:pt x="312" y="56"/>
                </a:lnTo>
                <a:lnTo>
                  <a:pt x="288" y="40"/>
                </a:lnTo>
                <a:lnTo>
                  <a:pt x="272" y="48"/>
                </a:lnTo>
                <a:lnTo>
                  <a:pt x="264" y="80"/>
                </a:lnTo>
                <a:lnTo>
                  <a:pt x="256" y="88"/>
                </a:lnTo>
                <a:lnTo>
                  <a:pt x="240" y="88"/>
                </a:lnTo>
                <a:lnTo>
                  <a:pt x="232" y="88"/>
                </a:lnTo>
                <a:lnTo>
                  <a:pt x="224" y="88"/>
                </a:lnTo>
                <a:lnTo>
                  <a:pt x="208" y="72"/>
                </a:lnTo>
                <a:lnTo>
                  <a:pt x="200" y="80"/>
                </a:lnTo>
                <a:lnTo>
                  <a:pt x="192" y="80"/>
                </a:lnTo>
                <a:lnTo>
                  <a:pt x="192" y="96"/>
                </a:lnTo>
                <a:lnTo>
                  <a:pt x="176" y="96"/>
                </a:lnTo>
                <a:lnTo>
                  <a:pt x="168" y="96"/>
                </a:lnTo>
                <a:lnTo>
                  <a:pt x="168" y="112"/>
                </a:lnTo>
                <a:lnTo>
                  <a:pt x="160" y="112"/>
                </a:lnTo>
                <a:lnTo>
                  <a:pt x="152" y="120"/>
                </a:lnTo>
                <a:lnTo>
                  <a:pt x="144" y="136"/>
                </a:lnTo>
                <a:lnTo>
                  <a:pt x="144" y="144"/>
                </a:lnTo>
                <a:lnTo>
                  <a:pt x="144" y="152"/>
                </a:lnTo>
                <a:lnTo>
                  <a:pt x="128" y="176"/>
                </a:lnTo>
                <a:lnTo>
                  <a:pt x="120" y="200"/>
                </a:lnTo>
                <a:lnTo>
                  <a:pt x="112" y="216"/>
                </a:lnTo>
                <a:lnTo>
                  <a:pt x="120" y="232"/>
                </a:lnTo>
                <a:lnTo>
                  <a:pt x="104" y="240"/>
                </a:lnTo>
                <a:lnTo>
                  <a:pt x="96" y="248"/>
                </a:lnTo>
                <a:lnTo>
                  <a:pt x="88" y="280"/>
                </a:lnTo>
                <a:lnTo>
                  <a:pt x="96" y="312"/>
                </a:lnTo>
                <a:lnTo>
                  <a:pt x="96" y="320"/>
                </a:lnTo>
                <a:lnTo>
                  <a:pt x="96" y="344"/>
                </a:lnTo>
                <a:lnTo>
                  <a:pt x="88" y="352"/>
                </a:lnTo>
                <a:lnTo>
                  <a:pt x="88" y="376"/>
                </a:lnTo>
                <a:lnTo>
                  <a:pt x="80" y="37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06" name="Freeform 19"/>
          <p:cNvSpPr>
            <a:spLocks/>
          </p:cNvSpPr>
          <p:nvPr/>
        </p:nvSpPr>
        <p:spPr bwMode="ltGray">
          <a:xfrm>
            <a:off x="4186238" y="2641879"/>
            <a:ext cx="514350" cy="600075"/>
          </a:xfrm>
          <a:custGeom>
            <a:avLst/>
            <a:gdLst>
              <a:gd name="T0" fmla="*/ 2147483647 w 337"/>
              <a:gd name="T1" fmla="*/ 2147483647 h 393"/>
              <a:gd name="T2" fmla="*/ 2147483647 w 337"/>
              <a:gd name="T3" fmla="*/ 2147483647 h 393"/>
              <a:gd name="T4" fmla="*/ 2147483647 w 337"/>
              <a:gd name="T5" fmla="*/ 2147483647 h 393"/>
              <a:gd name="T6" fmla="*/ 2147483647 w 337"/>
              <a:gd name="T7" fmla="*/ 2147483647 h 393"/>
              <a:gd name="T8" fmla="*/ 2147483647 w 337"/>
              <a:gd name="T9" fmla="*/ 2147483647 h 393"/>
              <a:gd name="T10" fmla="*/ 2147483647 w 337"/>
              <a:gd name="T11" fmla="*/ 2147483647 h 393"/>
              <a:gd name="T12" fmla="*/ 0 w 337"/>
              <a:gd name="T13" fmla="*/ 2147483647 h 393"/>
              <a:gd name="T14" fmla="*/ 0 w 337"/>
              <a:gd name="T15" fmla="*/ 2147483647 h 393"/>
              <a:gd name="T16" fmla="*/ 2147483647 w 337"/>
              <a:gd name="T17" fmla="*/ 2147483647 h 393"/>
              <a:gd name="T18" fmla="*/ 2147483647 w 337"/>
              <a:gd name="T19" fmla="*/ 2147483647 h 393"/>
              <a:gd name="T20" fmla="*/ 2147483647 w 337"/>
              <a:gd name="T21" fmla="*/ 2147483647 h 393"/>
              <a:gd name="T22" fmla="*/ 2147483647 w 337"/>
              <a:gd name="T23" fmla="*/ 2147483647 h 393"/>
              <a:gd name="T24" fmla="*/ 2147483647 w 337"/>
              <a:gd name="T25" fmla="*/ 2147483647 h 393"/>
              <a:gd name="T26" fmla="*/ 2147483647 w 337"/>
              <a:gd name="T27" fmla="*/ 2147483647 h 393"/>
              <a:gd name="T28" fmla="*/ 2147483647 w 337"/>
              <a:gd name="T29" fmla="*/ 2147483647 h 393"/>
              <a:gd name="T30" fmla="*/ 2147483647 w 337"/>
              <a:gd name="T31" fmla="*/ 2147483647 h 393"/>
              <a:gd name="T32" fmla="*/ 2147483647 w 337"/>
              <a:gd name="T33" fmla="*/ 2147483647 h 393"/>
              <a:gd name="T34" fmla="*/ 2147483647 w 337"/>
              <a:gd name="T35" fmla="*/ 2147483647 h 393"/>
              <a:gd name="T36" fmla="*/ 2147483647 w 337"/>
              <a:gd name="T37" fmla="*/ 2147483647 h 393"/>
              <a:gd name="T38" fmla="*/ 2147483647 w 337"/>
              <a:gd name="T39" fmla="*/ 2147483647 h 393"/>
              <a:gd name="T40" fmla="*/ 2147483647 w 337"/>
              <a:gd name="T41" fmla="*/ 2147483647 h 393"/>
              <a:gd name="T42" fmla="*/ 2147483647 w 337"/>
              <a:gd name="T43" fmla="*/ 2147483647 h 393"/>
              <a:gd name="T44" fmla="*/ 2147483647 w 337"/>
              <a:gd name="T45" fmla="*/ 2147483647 h 393"/>
              <a:gd name="T46" fmla="*/ 2147483647 w 337"/>
              <a:gd name="T47" fmla="*/ 2147483647 h 393"/>
              <a:gd name="T48" fmla="*/ 2147483647 w 337"/>
              <a:gd name="T49" fmla="*/ 2147483647 h 393"/>
              <a:gd name="T50" fmla="*/ 2147483647 w 337"/>
              <a:gd name="T51" fmla="*/ 2147483647 h 393"/>
              <a:gd name="T52" fmla="*/ 2147483647 w 337"/>
              <a:gd name="T53" fmla="*/ 2147483647 h 393"/>
              <a:gd name="T54" fmla="*/ 2147483647 w 337"/>
              <a:gd name="T55" fmla="*/ 2147483647 h 393"/>
              <a:gd name="T56" fmla="*/ 2147483647 w 337"/>
              <a:gd name="T57" fmla="*/ 2147483647 h 393"/>
              <a:gd name="T58" fmla="*/ 2147483647 w 337"/>
              <a:gd name="T59" fmla="*/ 2147483647 h 393"/>
              <a:gd name="T60" fmla="*/ 2147483647 w 337"/>
              <a:gd name="T61" fmla="*/ 2147483647 h 393"/>
              <a:gd name="T62" fmla="*/ 2147483647 w 337"/>
              <a:gd name="T63" fmla="*/ 2147483647 h 393"/>
              <a:gd name="T64" fmla="*/ 2147483647 w 337"/>
              <a:gd name="T65" fmla="*/ 2147483647 h 393"/>
              <a:gd name="T66" fmla="*/ 2147483647 w 337"/>
              <a:gd name="T67" fmla="*/ 2147483647 h 393"/>
              <a:gd name="T68" fmla="*/ 2147483647 w 337"/>
              <a:gd name="T69" fmla="*/ 2147483647 h 393"/>
              <a:gd name="T70" fmla="*/ 2147483647 w 337"/>
              <a:gd name="T71" fmla="*/ 2147483647 h 393"/>
              <a:gd name="T72" fmla="*/ 2147483647 w 337"/>
              <a:gd name="T73" fmla="*/ 2147483647 h 393"/>
              <a:gd name="T74" fmla="*/ 2147483647 w 337"/>
              <a:gd name="T75" fmla="*/ 2147483647 h 393"/>
              <a:gd name="T76" fmla="*/ 2147483647 w 337"/>
              <a:gd name="T77" fmla="*/ 2147483647 h 393"/>
              <a:gd name="T78" fmla="*/ 2147483647 w 337"/>
              <a:gd name="T79" fmla="*/ 2147483647 h 393"/>
              <a:gd name="T80" fmla="*/ 2147483647 w 337"/>
              <a:gd name="T81" fmla="*/ 2147483647 h 393"/>
              <a:gd name="T82" fmla="*/ 2147483647 w 337"/>
              <a:gd name="T83" fmla="*/ 2147483647 h 393"/>
              <a:gd name="T84" fmla="*/ 2147483647 w 337"/>
              <a:gd name="T85" fmla="*/ 2147483647 h 393"/>
              <a:gd name="T86" fmla="*/ 2147483647 w 337"/>
              <a:gd name="T87" fmla="*/ 2147483647 h 393"/>
              <a:gd name="T88" fmla="*/ 2147483647 w 337"/>
              <a:gd name="T89" fmla="*/ 2147483647 h 3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7" h="393">
                <a:moveTo>
                  <a:pt x="80" y="376"/>
                </a:moveTo>
                <a:lnTo>
                  <a:pt x="80" y="368"/>
                </a:lnTo>
                <a:lnTo>
                  <a:pt x="72" y="360"/>
                </a:lnTo>
                <a:lnTo>
                  <a:pt x="72" y="368"/>
                </a:lnTo>
                <a:lnTo>
                  <a:pt x="64" y="368"/>
                </a:lnTo>
                <a:lnTo>
                  <a:pt x="40" y="392"/>
                </a:lnTo>
                <a:lnTo>
                  <a:pt x="24" y="392"/>
                </a:lnTo>
                <a:lnTo>
                  <a:pt x="8" y="384"/>
                </a:lnTo>
                <a:lnTo>
                  <a:pt x="16" y="360"/>
                </a:lnTo>
                <a:lnTo>
                  <a:pt x="8" y="368"/>
                </a:lnTo>
                <a:lnTo>
                  <a:pt x="8" y="360"/>
                </a:lnTo>
                <a:lnTo>
                  <a:pt x="8" y="352"/>
                </a:lnTo>
                <a:lnTo>
                  <a:pt x="8" y="336"/>
                </a:lnTo>
                <a:lnTo>
                  <a:pt x="0" y="320"/>
                </a:lnTo>
                <a:lnTo>
                  <a:pt x="8" y="304"/>
                </a:lnTo>
                <a:lnTo>
                  <a:pt x="0" y="296"/>
                </a:lnTo>
                <a:lnTo>
                  <a:pt x="32" y="272"/>
                </a:lnTo>
                <a:lnTo>
                  <a:pt x="40" y="264"/>
                </a:lnTo>
                <a:lnTo>
                  <a:pt x="56" y="248"/>
                </a:lnTo>
                <a:lnTo>
                  <a:pt x="56" y="256"/>
                </a:lnTo>
                <a:lnTo>
                  <a:pt x="80" y="216"/>
                </a:lnTo>
                <a:lnTo>
                  <a:pt x="96" y="200"/>
                </a:lnTo>
                <a:lnTo>
                  <a:pt x="112" y="160"/>
                </a:lnTo>
                <a:lnTo>
                  <a:pt x="128" y="120"/>
                </a:lnTo>
                <a:lnTo>
                  <a:pt x="144" y="104"/>
                </a:lnTo>
                <a:lnTo>
                  <a:pt x="120" y="112"/>
                </a:lnTo>
                <a:lnTo>
                  <a:pt x="104" y="120"/>
                </a:lnTo>
                <a:lnTo>
                  <a:pt x="112" y="104"/>
                </a:lnTo>
                <a:lnTo>
                  <a:pt x="128" y="104"/>
                </a:lnTo>
                <a:lnTo>
                  <a:pt x="120" y="88"/>
                </a:lnTo>
                <a:lnTo>
                  <a:pt x="144" y="72"/>
                </a:lnTo>
                <a:lnTo>
                  <a:pt x="144" y="88"/>
                </a:lnTo>
                <a:lnTo>
                  <a:pt x="152" y="80"/>
                </a:lnTo>
                <a:lnTo>
                  <a:pt x="152" y="88"/>
                </a:lnTo>
                <a:lnTo>
                  <a:pt x="160" y="80"/>
                </a:lnTo>
                <a:lnTo>
                  <a:pt x="152" y="80"/>
                </a:lnTo>
                <a:lnTo>
                  <a:pt x="152" y="64"/>
                </a:lnTo>
                <a:lnTo>
                  <a:pt x="168" y="56"/>
                </a:lnTo>
                <a:lnTo>
                  <a:pt x="176" y="40"/>
                </a:lnTo>
                <a:lnTo>
                  <a:pt x="192" y="40"/>
                </a:lnTo>
                <a:lnTo>
                  <a:pt x="208" y="32"/>
                </a:lnTo>
                <a:lnTo>
                  <a:pt x="232" y="8"/>
                </a:lnTo>
                <a:lnTo>
                  <a:pt x="248" y="16"/>
                </a:lnTo>
                <a:lnTo>
                  <a:pt x="256" y="8"/>
                </a:lnTo>
                <a:lnTo>
                  <a:pt x="264" y="0"/>
                </a:lnTo>
                <a:lnTo>
                  <a:pt x="264" y="24"/>
                </a:lnTo>
                <a:lnTo>
                  <a:pt x="272" y="8"/>
                </a:lnTo>
                <a:lnTo>
                  <a:pt x="280" y="24"/>
                </a:lnTo>
                <a:lnTo>
                  <a:pt x="288" y="0"/>
                </a:lnTo>
                <a:lnTo>
                  <a:pt x="304" y="8"/>
                </a:lnTo>
                <a:lnTo>
                  <a:pt x="336" y="32"/>
                </a:lnTo>
                <a:lnTo>
                  <a:pt x="320" y="40"/>
                </a:lnTo>
                <a:lnTo>
                  <a:pt x="304" y="40"/>
                </a:lnTo>
                <a:lnTo>
                  <a:pt x="320" y="48"/>
                </a:lnTo>
                <a:lnTo>
                  <a:pt x="328" y="56"/>
                </a:lnTo>
                <a:lnTo>
                  <a:pt x="328" y="64"/>
                </a:lnTo>
                <a:lnTo>
                  <a:pt x="320" y="64"/>
                </a:lnTo>
                <a:lnTo>
                  <a:pt x="304" y="80"/>
                </a:lnTo>
                <a:lnTo>
                  <a:pt x="312" y="56"/>
                </a:lnTo>
                <a:lnTo>
                  <a:pt x="288" y="40"/>
                </a:lnTo>
                <a:lnTo>
                  <a:pt x="272" y="48"/>
                </a:lnTo>
                <a:lnTo>
                  <a:pt x="264" y="80"/>
                </a:lnTo>
                <a:lnTo>
                  <a:pt x="256" y="88"/>
                </a:lnTo>
                <a:lnTo>
                  <a:pt x="240" y="88"/>
                </a:lnTo>
                <a:lnTo>
                  <a:pt x="232" y="88"/>
                </a:lnTo>
                <a:lnTo>
                  <a:pt x="224" y="88"/>
                </a:lnTo>
                <a:lnTo>
                  <a:pt x="208" y="72"/>
                </a:lnTo>
                <a:lnTo>
                  <a:pt x="200" y="80"/>
                </a:lnTo>
                <a:lnTo>
                  <a:pt x="192" y="80"/>
                </a:lnTo>
                <a:lnTo>
                  <a:pt x="192" y="96"/>
                </a:lnTo>
                <a:lnTo>
                  <a:pt x="176" y="96"/>
                </a:lnTo>
                <a:lnTo>
                  <a:pt x="168" y="96"/>
                </a:lnTo>
                <a:lnTo>
                  <a:pt x="168" y="112"/>
                </a:lnTo>
                <a:lnTo>
                  <a:pt x="160" y="112"/>
                </a:lnTo>
                <a:lnTo>
                  <a:pt x="152" y="120"/>
                </a:lnTo>
                <a:lnTo>
                  <a:pt x="144" y="136"/>
                </a:lnTo>
                <a:lnTo>
                  <a:pt x="144" y="144"/>
                </a:lnTo>
                <a:lnTo>
                  <a:pt x="144" y="152"/>
                </a:lnTo>
                <a:lnTo>
                  <a:pt x="128" y="176"/>
                </a:lnTo>
                <a:lnTo>
                  <a:pt x="120" y="200"/>
                </a:lnTo>
                <a:lnTo>
                  <a:pt x="112" y="216"/>
                </a:lnTo>
                <a:lnTo>
                  <a:pt x="120" y="232"/>
                </a:lnTo>
                <a:lnTo>
                  <a:pt x="104" y="240"/>
                </a:lnTo>
                <a:lnTo>
                  <a:pt x="96" y="248"/>
                </a:lnTo>
                <a:lnTo>
                  <a:pt x="88" y="280"/>
                </a:lnTo>
                <a:lnTo>
                  <a:pt x="96" y="312"/>
                </a:lnTo>
                <a:lnTo>
                  <a:pt x="96" y="320"/>
                </a:lnTo>
                <a:lnTo>
                  <a:pt x="96" y="344"/>
                </a:lnTo>
                <a:lnTo>
                  <a:pt x="88" y="352"/>
                </a:lnTo>
                <a:lnTo>
                  <a:pt x="88" y="376"/>
                </a:lnTo>
                <a:lnTo>
                  <a:pt x="80" y="37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07" name="Freeform 20"/>
          <p:cNvSpPr>
            <a:spLocks/>
          </p:cNvSpPr>
          <p:nvPr/>
        </p:nvSpPr>
        <p:spPr bwMode="ltGray">
          <a:xfrm>
            <a:off x="4541838" y="3302279"/>
            <a:ext cx="185738" cy="160337"/>
          </a:xfrm>
          <a:custGeom>
            <a:avLst/>
            <a:gdLst>
              <a:gd name="T0" fmla="*/ 2147483647 w 121"/>
              <a:gd name="T1" fmla="*/ 2147483647 h 105"/>
              <a:gd name="T2" fmla="*/ 2147483647 w 121"/>
              <a:gd name="T3" fmla="*/ 2147483647 h 105"/>
              <a:gd name="T4" fmla="*/ 2147483647 w 121"/>
              <a:gd name="T5" fmla="*/ 2147483647 h 105"/>
              <a:gd name="T6" fmla="*/ 2147483647 w 121"/>
              <a:gd name="T7" fmla="*/ 2147483647 h 105"/>
              <a:gd name="T8" fmla="*/ 2147483647 w 121"/>
              <a:gd name="T9" fmla="*/ 2147483647 h 105"/>
              <a:gd name="T10" fmla="*/ 2147483647 w 121"/>
              <a:gd name="T11" fmla="*/ 2147483647 h 105"/>
              <a:gd name="T12" fmla="*/ 2147483647 w 121"/>
              <a:gd name="T13" fmla="*/ 2147483647 h 105"/>
              <a:gd name="T14" fmla="*/ 2147483647 w 121"/>
              <a:gd name="T15" fmla="*/ 2147483647 h 105"/>
              <a:gd name="T16" fmla="*/ 2147483647 w 121"/>
              <a:gd name="T17" fmla="*/ 2147483647 h 105"/>
              <a:gd name="T18" fmla="*/ 2147483647 w 121"/>
              <a:gd name="T19" fmla="*/ 2147483647 h 105"/>
              <a:gd name="T20" fmla="*/ 2147483647 w 121"/>
              <a:gd name="T21" fmla="*/ 0 h 105"/>
              <a:gd name="T22" fmla="*/ 2147483647 w 121"/>
              <a:gd name="T23" fmla="*/ 2147483647 h 105"/>
              <a:gd name="T24" fmla="*/ 2147483647 w 121"/>
              <a:gd name="T25" fmla="*/ 2147483647 h 105"/>
              <a:gd name="T26" fmla="*/ 2147483647 w 121"/>
              <a:gd name="T27" fmla="*/ 2147483647 h 105"/>
              <a:gd name="T28" fmla="*/ 2147483647 w 121"/>
              <a:gd name="T29" fmla="*/ 2147483647 h 105"/>
              <a:gd name="T30" fmla="*/ 2147483647 w 121"/>
              <a:gd name="T31" fmla="*/ 2147483647 h 105"/>
              <a:gd name="T32" fmla="*/ 2147483647 w 121"/>
              <a:gd name="T33" fmla="*/ 2147483647 h 105"/>
              <a:gd name="T34" fmla="*/ 0 w 121"/>
              <a:gd name="T35" fmla="*/ 2147483647 h 105"/>
              <a:gd name="T36" fmla="*/ 2147483647 w 121"/>
              <a:gd name="T37" fmla="*/ 2147483647 h 105"/>
              <a:gd name="T38" fmla="*/ 0 w 121"/>
              <a:gd name="T39" fmla="*/ 2147483647 h 105"/>
              <a:gd name="T40" fmla="*/ 0 w 121"/>
              <a:gd name="T41" fmla="*/ 2147483647 h 105"/>
              <a:gd name="T42" fmla="*/ 2147483647 w 121"/>
              <a:gd name="T43" fmla="*/ 2147483647 h 105"/>
              <a:gd name="T44" fmla="*/ 2147483647 w 121"/>
              <a:gd name="T45" fmla="*/ 2147483647 h 105"/>
              <a:gd name="T46" fmla="*/ 2147483647 w 121"/>
              <a:gd name="T47" fmla="*/ 2147483647 h 105"/>
              <a:gd name="T48" fmla="*/ 2147483647 w 121"/>
              <a:gd name="T49" fmla="*/ 2147483647 h 105"/>
              <a:gd name="T50" fmla="*/ 2147483647 w 121"/>
              <a:gd name="T51" fmla="*/ 2147483647 h 105"/>
              <a:gd name="T52" fmla="*/ 2147483647 w 121"/>
              <a:gd name="T53" fmla="*/ 2147483647 h 105"/>
              <a:gd name="T54" fmla="*/ 2147483647 w 121"/>
              <a:gd name="T55" fmla="*/ 2147483647 h 105"/>
              <a:gd name="T56" fmla="*/ 2147483647 w 121"/>
              <a:gd name="T57" fmla="*/ 2147483647 h 105"/>
              <a:gd name="T58" fmla="*/ 2147483647 w 121"/>
              <a:gd name="T59" fmla="*/ 2147483647 h 10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1" h="105">
                <a:moveTo>
                  <a:pt x="112" y="88"/>
                </a:moveTo>
                <a:lnTo>
                  <a:pt x="112" y="88"/>
                </a:lnTo>
                <a:lnTo>
                  <a:pt x="104" y="72"/>
                </a:lnTo>
                <a:lnTo>
                  <a:pt x="104" y="64"/>
                </a:lnTo>
                <a:lnTo>
                  <a:pt x="112" y="72"/>
                </a:lnTo>
                <a:lnTo>
                  <a:pt x="120" y="56"/>
                </a:lnTo>
                <a:lnTo>
                  <a:pt x="112" y="56"/>
                </a:lnTo>
                <a:lnTo>
                  <a:pt x="96" y="32"/>
                </a:lnTo>
                <a:lnTo>
                  <a:pt x="96" y="16"/>
                </a:lnTo>
                <a:lnTo>
                  <a:pt x="88" y="8"/>
                </a:lnTo>
                <a:lnTo>
                  <a:pt x="64" y="0"/>
                </a:lnTo>
                <a:lnTo>
                  <a:pt x="48" y="16"/>
                </a:lnTo>
                <a:lnTo>
                  <a:pt x="48" y="24"/>
                </a:lnTo>
                <a:lnTo>
                  <a:pt x="32" y="32"/>
                </a:lnTo>
                <a:lnTo>
                  <a:pt x="32" y="48"/>
                </a:lnTo>
                <a:lnTo>
                  <a:pt x="24" y="48"/>
                </a:lnTo>
                <a:lnTo>
                  <a:pt x="8" y="56"/>
                </a:lnTo>
                <a:lnTo>
                  <a:pt x="0" y="56"/>
                </a:lnTo>
                <a:lnTo>
                  <a:pt x="8" y="72"/>
                </a:lnTo>
                <a:lnTo>
                  <a:pt x="0" y="88"/>
                </a:lnTo>
                <a:lnTo>
                  <a:pt x="0" y="104"/>
                </a:lnTo>
                <a:lnTo>
                  <a:pt x="16" y="96"/>
                </a:lnTo>
                <a:lnTo>
                  <a:pt x="32" y="96"/>
                </a:lnTo>
                <a:lnTo>
                  <a:pt x="56" y="104"/>
                </a:lnTo>
                <a:lnTo>
                  <a:pt x="64" y="104"/>
                </a:lnTo>
                <a:lnTo>
                  <a:pt x="72" y="104"/>
                </a:lnTo>
                <a:lnTo>
                  <a:pt x="80" y="104"/>
                </a:lnTo>
                <a:lnTo>
                  <a:pt x="96" y="104"/>
                </a:lnTo>
                <a:lnTo>
                  <a:pt x="104" y="88"/>
                </a:lnTo>
                <a:lnTo>
                  <a:pt x="112" y="8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08" name="Freeform 21"/>
          <p:cNvSpPr>
            <a:spLocks/>
          </p:cNvSpPr>
          <p:nvPr/>
        </p:nvSpPr>
        <p:spPr bwMode="ltGray">
          <a:xfrm>
            <a:off x="4541838" y="3302279"/>
            <a:ext cx="185738" cy="160337"/>
          </a:xfrm>
          <a:custGeom>
            <a:avLst/>
            <a:gdLst>
              <a:gd name="T0" fmla="*/ 2147483647 w 121"/>
              <a:gd name="T1" fmla="*/ 2147483647 h 105"/>
              <a:gd name="T2" fmla="*/ 2147483647 w 121"/>
              <a:gd name="T3" fmla="*/ 2147483647 h 105"/>
              <a:gd name="T4" fmla="*/ 2147483647 w 121"/>
              <a:gd name="T5" fmla="*/ 2147483647 h 105"/>
              <a:gd name="T6" fmla="*/ 2147483647 w 121"/>
              <a:gd name="T7" fmla="*/ 2147483647 h 105"/>
              <a:gd name="T8" fmla="*/ 2147483647 w 121"/>
              <a:gd name="T9" fmla="*/ 2147483647 h 105"/>
              <a:gd name="T10" fmla="*/ 2147483647 w 121"/>
              <a:gd name="T11" fmla="*/ 2147483647 h 105"/>
              <a:gd name="T12" fmla="*/ 2147483647 w 121"/>
              <a:gd name="T13" fmla="*/ 2147483647 h 105"/>
              <a:gd name="T14" fmla="*/ 2147483647 w 121"/>
              <a:gd name="T15" fmla="*/ 2147483647 h 105"/>
              <a:gd name="T16" fmla="*/ 2147483647 w 121"/>
              <a:gd name="T17" fmla="*/ 2147483647 h 105"/>
              <a:gd name="T18" fmla="*/ 2147483647 w 121"/>
              <a:gd name="T19" fmla="*/ 0 h 105"/>
              <a:gd name="T20" fmla="*/ 2147483647 w 121"/>
              <a:gd name="T21" fmla="*/ 2147483647 h 105"/>
              <a:gd name="T22" fmla="*/ 2147483647 w 121"/>
              <a:gd name="T23" fmla="*/ 2147483647 h 105"/>
              <a:gd name="T24" fmla="*/ 2147483647 w 121"/>
              <a:gd name="T25" fmla="*/ 2147483647 h 105"/>
              <a:gd name="T26" fmla="*/ 2147483647 w 121"/>
              <a:gd name="T27" fmla="*/ 2147483647 h 105"/>
              <a:gd name="T28" fmla="*/ 2147483647 w 121"/>
              <a:gd name="T29" fmla="*/ 2147483647 h 105"/>
              <a:gd name="T30" fmla="*/ 2147483647 w 121"/>
              <a:gd name="T31" fmla="*/ 2147483647 h 105"/>
              <a:gd name="T32" fmla="*/ 0 w 121"/>
              <a:gd name="T33" fmla="*/ 2147483647 h 105"/>
              <a:gd name="T34" fmla="*/ 2147483647 w 121"/>
              <a:gd name="T35" fmla="*/ 2147483647 h 105"/>
              <a:gd name="T36" fmla="*/ 0 w 121"/>
              <a:gd name="T37" fmla="*/ 2147483647 h 105"/>
              <a:gd name="T38" fmla="*/ 0 w 121"/>
              <a:gd name="T39" fmla="*/ 2147483647 h 105"/>
              <a:gd name="T40" fmla="*/ 2147483647 w 121"/>
              <a:gd name="T41" fmla="*/ 2147483647 h 105"/>
              <a:gd name="T42" fmla="*/ 2147483647 w 121"/>
              <a:gd name="T43" fmla="*/ 2147483647 h 105"/>
              <a:gd name="T44" fmla="*/ 2147483647 w 121"/>
              <a:gd name="T45" fmla="*/ 2147483647 h 105"/>
              <a:gd name="T46" fmla="*/ 2147483647 w 121"/>
              <a:gd name="T47" fmla="*/ 2147483647 h 105"/>
              <a:gd name="T48" fmla="*/ 2147483647 w 121"/>
              <a:gd name="T49" fmla="*/ 2147483647 h 105"/>
              <a:gd name="T50" fmla="*/ 2147483647 w 121"/>
              <a:gd name="T51" fmla="*/ 2147483647 h 105"/>
              <a:gd name="T52" fmla="*/ 2147483647 w 121"/>
              <a:gd name="T53" fmla="*/ 2147483647 h 105"/>
              <a:gd name="T54" fmla="*/ 2147483647 w 121"/>
              <a:gd name="T55" fmla="*/ 2147483647 h 105"/>
              <a:gd name="T56" fmla="*/ 2147483647 w 121"/>
              <a:gd name="T57" fmla="*/ 2147483647 h 1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21" h="105">
                <a:moveTo>
                  <a:pt x="112" y="88"/>
                </a:moveTo>
                <a:lnTo>
                  <a:pt x="104" y="72"/>
                </a:lnTo>
                <a:lnTo>
                  <a:pt x="104" y="64"/>
                </a:lnTo>
                <a:lnTo>
                  <a:pt x="112" y="72"/>
                </a:lnTo>
                <a:lnTo>
                  <a:pt x="120" y="56"/>
                </a:lnTo>
                <a:lnTo>
                  <a:pt x="112" y="56"/>
                </a:lnTo>
                <a:lnTo>
                  <a:pt x="96" y="32"/>
                </a:lnTo>
                <a:lnTo>
                  <a:pt x="96" y="16"/>
                </a:lnTo>
                <a:lnTo>
                  <a:pt x="88" y="8"/>
                </a:lnTo>
                <a:lnTo>
                  <a:pt x="64" y="0"/>
                </a:lnTo>
                <a:lnTo>
                  <a:pt x="48" y="16"/>
                </a:lnTo>
                <a:lnTo>
                  <a:pt x="48" y="24"/>
                </a:lnTo>
                <a:lnTo>
                  <a:pt x="32" y="32"/>
                </a:lnTo>
                <a:lnTo>
                  <a:pt x="32" y="48"/>
                </a:lnTo>
                <a:lnTo>
                  <a:pt x="24" y="48"/>
                </a:lnTo>
                <a:lnTo>
                  <a:pt x="8" y="56"/>
                </a:lnTo>
                <a:lnTo>
                  <a:pt x="0" y="56"/>
                </a:lnTo>
                <a:lnTo>
                  <a:pt x="8" y="72"/>
                </a:lnTo>
                <a:lnTo>
                  <a:pt x="0" y="88"/>
                </a:lnTo>
                <a:lnTo>
                  <a:pt x="0" y="104"/>
                </a:lnTo>
                <a:lnTo>
                  <a:pt x="16" y="96"/>
                </a:lnTo>
                <a:lnTo>
                  <a:pt x="32" y="96"/>
                </a:lnTo>
                <a:lnTo>
                  <a:pt x="56" y="104"/>
                </a:lnTo>
                <a:lnTo>
                  <a:pt x="64" y="104"/>
                </a:lnTo>
                <a:lnTo>
                  <a:pt x="72" y="104"/>
                </a:lnTo>
                <a:lnTo>
                  <a:pt x="80" y="104"/>
                </a:lnTo>
                <a:lnTo>
                  <a:pt x="96" y="104"/>
                </a:lnTo>
                <a:lnTo>
                  <a:pt x="104" y="88"/>
                </a:lnTo>
                <a:lnTo>
                  <a:pt x="112" y="8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09" name="Freeform 22"/>
          <p:cNvSpPr>
            <a:spLocks/>
          </p:cNvSpPr>
          <p:nvPr/>
        </p:nvSpPr>
        <p:spPr bwMode="ltGray">
          <a:xfrm>
            <a:off x="4614863" y="2165629"/>
            <a:ext cx="3141663" cy="1577975"/>
          </a:xfrm>
          <a:custGeom>
            <a:avLst/>
            <a:gdLst>
              <a:gd name="T0" fmla="*/ 2147483647 w 2065"/>
              <a:gd name="T1" fmla="*/ 2147483647 h 1033"/>
              <a:gd name="T2" fmla="*/ 2147483647 w 2065"/>
              <a:gd name="T3" fmla="*/ 2147483647 h 1033"/>
              <a:gd name="T4" fmla="*/ 2147483647 w 2065"/>
              <a:gd name="T5" fmla="*/ 2147483647 h 1033"/>
              <a:gd name="T6" fmla="*/ 2147483647 w 2065"/>
              <a:gd name="T7" fmla="*/ 2147483647 h 1033"/>
              <a:gd name="T8" fmla="*/ 2147483647 w 2065"/>
              <a:gd name="T9" fmla="*/ 2147483647 h 1033"/>
              <a:gd name="T10" fmla="*/ 2147483647 w 2065"/>
              <a:gd name="T11" fmla="*/ 2147483647 h 1033"/>
              <a:gd name="T12" fmla="*/ 2147483647 w 2065"/>
              <a:gd name="T13" fmla="*/ 2147483647 h 1033"/>
              <a:gd name="T14" fmla="*/ 2147483647 w 2065"/>
              <a:gd name="T15" fmla="*/ 2147483647 h 1033"/>
              <a:gd name="T16" fmla="*/ 2147483647 w 2065"/>
              <a:gd name="T17" fmla="*/ 2147483647 h 1033"/>
              <a:gd name="T18" fmla="*/ 2147483647 w 2065"/>
              <a:gd name="T19" fmla="*/ 2147483647 h 1033"/>
              <a:gd name="T20" fmla="*/ 2147483647 w 2065"/>
              <a:gd name="T21" fmla="*/ 2147483647 h 1033"/>
              <a:gd name="T22" fmla="*/ 2147483647 w 2065"/>
              <a:gd name="T23" fmla="*/ 2147483647 h 1033"/>
              <a:gd name="T24" fmla="*/ 2147483647 w 2065"/>
              <a:gd name="T25" fmla="*/ 2147483647 h 1033"/>
              <a:gd name="T26" fmla="*/ 2147483647 w 2065"/>
              <a:gd name="T27" fmla="*/ 2147483647 h 1033"/>
              <a:gd name="T28" fmla="*/ 2147483647 w 2065"/>
              <a:gd name="T29" fmla="*/ 2147483647 h 1033"/>
              <a:gd name="T30" fmla="*/ 2147483647 w 2065"/>
              <a:gd name="T31" fmla="*/ 2147483647 h 1033"/>
              <a:gd name="T32" fmla="*/ 2147483647 w 2065"/>
              <a:gd name="T33" fmla="*/ 2147483647 h 1033"/>
              <a:gd name="T34" fmla="*/ 2147483647 w 2065"/>
              <a:gd name="T35" fmla="*/ 2147483647 h 1033"/>
              <a:gd name="T36" fmla="*/ 2147483647 w 2065"/>
              <a:gd name="T37" fmla="*/ 2147483647 h 1033"/>
              <a:gd name="T38" fmla="*/ 2147483647 w 2065"/>
              <a:gd name="T39" fmla="*/ 2147483647 h 1033"/>
              <a:gd name="T40" fmla="*/ 2147483647 w 2065"/>
              <a:gd name="T41" fmla="*/ 2147483647 h 1033"/>
              <a:gd name="T42" fmla="*/ 2147483647 w 2065"/>
              <a:gd name="T43" fmla="*/ 2147483647 h 1033"/>
              <a:gd name="T44" fmla="*/ 2147483647 w 2065"/>
              <a:gd name="T45" fmla="*/ 2147483647 h 1033"/>
              <a:gd name="T46" fmla="*/ 2147483647 w 2065"/>
              <a:gd name="T47" fmla="*/ 2147483647 h 1033"/>
              <a:gd name="T48" fmla="*/ 2147483647 w 2065"/>
              <a:gd name="T49" fmla="*/ 2147483647 h 1033"/>
              <a:gd name="T50" fmla="*/ 2147483647 w 2065"/>
              <a:gd name="T51" fmla="*/ 2147483647 h 1033"/>
              <a:gd name="T52" fmla="*/ 2147483647 w 2065"/>
              <a:gd name="T53" fmla="*/ 2147483647 h 1033"/>
              <a:gd name="T54" fmla="*/ 2147483647 w 2065"/>
              <a:gd name="T55" fmla="*/ 2147483647 h 1033"/>
              <a:gd name="T56" fmla="*/ 2147483647 w 2065"/>
              <a:gd name="T57" fmla="*/ 2147483647 h 1033"/>
              <a:gd name="T58" fmla="*/ 2147483647 w 2065"/>
              <a:gd name="T59" fmla="*/ 2147483647 h 1033"/>
              <a:gd name="T60" fmla="*/ 2147483647 w 2065"/>
              <a:gd name="T61" fmla="*/ 2147483647 h 1033"/>
              <a:gd name="T62" fmla="*/ 2147483647 w 2065"/>
              <a:gd name="T63" fmla="*/ 2147483647 h 1033"/>
              <a:gd name="T64" fmla="*/ 2147483647 w 2065"/>
              <a:gd name="T65" fmla="*/ 2147483647 h 1033"/>
              <a:gd name="T66" fmla="*/ 2147483647 w 2065"/>
              <a:gd name="T67" fmla="*/ 2147483647 h 1033"/>
              <a:gd name="T68" fmla="*/ 2147483647 w 2065"/>
              <a:gd name="T69" fmla="*/ 2147483647 h 1033"/>
              <a:gd name="T70" fmla="*/ 2147483647 w 2065"/>
              <a:gd name="T71" fmla="*/ 2147483647 h 1033"/>
              <a:gd name="T72" fmla="*/ 2147483647 w 2065"/>
              <a:gd name="T73" fmla="*/ 2147483647 h 1033"/>
              <a:gd name="T74" fmla="*/ 2147483647 w 2065"/>
              <a:gd name="T75" fmla="*/ 2147483647 h 1033"/>
              <a:gd name="T76" fmla="*/ 2147483647 w 2065"/>
              <a:gd name="T77" fmla="*/ 2147483647 h 1033"/>
              <a:gd name="T78" fmla="*/ 2147483647 w 2065"/>
              <a:gd name="T79" fmla="*/ 2147483647 h 1033"/>
              <a:gd name="T80" fmla="*/ 2147483647 w 2065"/>
              <a:gd name="T81" fmla="*/ 2147483647 h 1033"/>
              <a:gd name="T82" fmla="*/ 2147483647 w 2065"/>
              <a:gd name="T83" fmla="*/ 2147483647 h 1033"/>
              <a:gd name="T84" fmla="*/ 2147483647 w 2065"/>
              <a:gd name="T85" fmla="*/ 2147483647 h 1033"/>
              <a:gd name="T86" fmla="*/ 2147483647 w 2065"/>
              <a:gd name="T87" fmla="*/ 2147483647 h 1033"/>
              <a:gd name="T88" fmla="*/ 2147483647 w 2065"/>
              <a:gd name="T89" fmla="*/ 2147483647 h 1033"/>
              <a:gd name="T90" fmla="*/ 2147483647 w 2065"/>
              <a:gd name="T91" fmla="*/ 2147483647 h 1033"/>
              <a:gd name="T92" fmla="*/ 2147483647 w 2065"/>
              <a:gd name="T93" fmla="*/ 2147483647 h 1033"/>
              <a:gd name="T94" fmla="*/ 2147483647 w 2065"/>
              <a:gd name="T95" fmla="*/ 2147483647 h 1033"/>
              <a:gd name="T96" fmla="*/ 2147483647 w 2065"/>
              <a:gd name="T97" fmla="*/ 2147483647 h 1033"/>
              <a:gd name="T98" fmla="*/ 2147483647 w 2065"/>
              <a:gd name="T99" fmla="*/ 2147483647 h 1033"/>
              <a:gd name="T100" fmla="*/ 2147483647 w 2065"/>
              <a:gd name="T101" fmla="*/ 2147483647 h 1033"/>
              <a:gd name="T102" fmla="*/ 2147483647 w 2065"/>
              <a:gd name="T103" fmla="*/ 2147483647 h 1033"/>
              <a:gd name="T104" fmla="*/ 2147483647 w 2065"/>
              <a:gd name="T105" fmla="*/ 2147483647 h 1033"/>
              <a:gd name="T106" fmla="*/ 2147483647 w 2065"/>
              <a:gd name="T107" fmla="*/ 2147483647 h 1033"/>
              <a:gd name="T108" fmla="*/ 2147483647 w 2065"/>
              <a:gd name="T109" fmla="*/ 2147483647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65" h="1033">
                <a:moveTo>
                  <a:pt x="1048" y="192"/>
                </a:moveTo>
                <a:lnTo>
                  <a:pt x="1048" y="192"/>
                </a:lnTo>
                <a:lnTo>
                  <a:pt x="1040" y="200"/>
                </a:lnTo>
                <a:lnTo>
                  <a:pt x="1048" y="216"/>
                </a:lnTo>
                <a:lnTo>
                  <a:pt x="1016" y="232"/>
                </a:lnTo>
                <a:lnTo>
                  <a:pt x="1008" y="232"/>
                </a:lnTo>
                <a:lnTo>
                  <a:pt x="1016" y="208"/>
                </a:lnTo>
                <a:lnTo>
                  <a:pt x="1096" y="136"/>
                </a:lnTo>
                <a:lnTo>
                  <a:pt x="1096" y="88"/>
                </a:lnTo>
                <a:lnTo>
                  <a:pt x="1064" y="56"/>
                </a:lnTo>
                <a:lnTo>
                  <a:pt x="1024" y="56"/>
                </a:lnTo>
                <a:lnTo>
                  <a:pt x="1024" y="72"/>
                </a:lnTo>
                <a:lnTo>
                  <a:pt x="1000" y="72"/>
                </a:lnTo>
                <a:lnTo>
                  <a:pt x="1016" y="40"/>
                </a:lnTo>
                <a:lnTo>
                  <a:pt x="976" y="32"/>
                </a:lnTo>
                <a:lnTo>
                  <a:pt x="1000" y="16"/>
                </a:lnTo>
                <a:lnTo>
                  <a:pt x="976" y="0"/>
                </a:lnTo>
                <a:lnTo>
                  <a:pt x="936" y="40"/>
                </a:lnTo>
                <a:lnTo>
                  <a:pt x="936" y="72"/>
                </a:lnTo>
                <a:lnTo>
                  <a:pt x="912" y="72"/>
                </a:lnTo>
                <a:lnTo>
                  <a:pt x="840" y="88"/>
                </a:lnTo>
                <a:lnTo>
                  <a:pt x="776" y="128"/>
                </a:lnTo>
                <a:lnTo>
                  <a:pt x="752" y="160"/>
                </a:lnTo>
                <a:lnTo>
                  <a:pt x="760" y="200"/>
                </a:lnTo>
                <a:lnTo>
                  <a:pt x="672" y="216"/>
                </a:lnTo>
                <a:lnTo>
                  <a:pt x="680" y="264"/>
                </a:lnTo>
                <a:lnTo>
                  <a:pt x="704" y="288"/>
                </a:lnTo>
                <a:lnTo>
                  <a:pt x="688" y="296"/>
                </a:lnTo>
                <a:lnTo>
                  <a:pt x="664" y="264"/>
                </a:lnTo>
                <a:lnTo>
                  <a:pt x="640" y="256"/>
                </a:lnTo>
                <a:lnTo>
                  <a:pt x="632" y="264"/>
                </a:lnTo>
                <a:lnTo>
                  <a:pt x="616" y="248"/>
                </a:lnTo>
                <a:lnTo>
                  <a:pt x="600" y="232"/>
                </a:lnTo>
                <a:lnTo>
                  <a:pt x="600" y="240"/>
                </a:lnTo>
                <a:lnTo>
                  <a:pt x="608" y="264"/>
                </a:lnTo>
                <a:lnTo>
                  <a:pt x="584" y="304"/>
                </a:lnTo>
                <a:lnTo>
                  <a:pt x="600" y="336"/>
                </a:lnTo>
                <a:lnTo>
                  <a:pt x="592" y="368"/>
                </a:lnTo>
                <a:lnTo>
                  <a:pt x="592" y="392"/>
                </a:lnTo>
                <a:lnTo>
                  <a:pt x="616" y="392"/>
                </a:lnTo>
                <a:lnTo>
                  <a:pt x="600" y="400"/>
                </a:lnTo>
                <a:lnTo>
                  <a:pt x="608" y="440"/>
                </a:lnTo>
                <a:lnTo>
                  <a:pt x="560" y="480"/>
                </a:lnTo>
                <a:lnTo>
                  <a:pt x="552" y="472"/>
                </a:lnTo>
                <a:lnTo>
                  <a:pt x="584" y="432"/>
                </a:lnTo>
                <a:lnTo>
                  <a:pt x="592" y="408"/>
                </a:lnTo>
                <a:lnTo>
                  <a:pt x="576" y="392"/>
                </a:lnTo>
                <a:lnTo>
                  <a:pt x="576" y="312"/>
                </a:lnTo>
                <a:lnTo>
                  <a:pt x="568" y="296"/>
                </a:lnTo>
                <a:lnTo>
                  <a:pt x="576" y="248"/>
                </a:lnTo>
                <a:lnTo>
                  <a:pt x="560" y="240"/>
                </a:lnTo>
                <a:lnTo>
                  <a:pt x="568" y="232"/>
                </a:lnTo>
                <a:lnTo>
                  <a:pt x="560" y="216"/>
                </a:lnTo>
                <a:lnTo>
                  <a:pt x="544" y="224"/>
                </a:lnTo>
                <a:lnTo>
                  <a:pt x="504" y="328"/>
                </a:lnTo>
                <a:lnTo>
                  <a:pt x="504" y="368"/>
                </a:lnTo>
                <a:lnTo>
                  <a:pt x="528" y="400"/>
                </a:lnTo>
                <a:lnTo>
                  <a:pt x="528" y="416"/>
                </a:lnTo>
                <a:lnTo>
                  <a:pt x="504" y="400"/>
                </a:lnTo>
                <a:lnTo>
                  <a:pt x="408" y="336"/>
                </a:lnTo>
                <a:lnTo>
                  <a:pt x="400" y="352"/>
                </a:lnTo>
                <a:lnTo>
                  <a:pt x="432" y="392"/>
                </a:lnTo>
                <a:lnTo>
                  <a:pt x="416" y="400"/>
                </a:lnTo>
                <a:lnTo>
                  <a:pt x="408" y="392"/>
                </a:lnTo>
                <a:lnTo>
                  <a:pt x="360" y="408"/>
                </a:lnTo>
                <a:lnTo>
                  <a:pt x="352" y="424"/>
                </a:lnTo>
                <a:lnTo>
                  <a:pt x="344" y="408"/>
                </a:lnTo>
                <a:lnTo>
                  <a:pt x="344" y="392"/>
                </a:lnTo>
                <a:lnTo>
                  <a:pt x="264" y="440"/>
                </a:lnTo>
                <a:lnTo>
                  <a:pt x="264" y="456"/>
                </a:lnTo>
                <a:lnTo>
                  <a:pt x="248" y="464"/>
                </a:lnTo>
                <a:lnTo>
                  <a:pt x="224" y="448"/>
                </a:lnTo>
                <a:lnTo>
                  <a:pt x="248" y="432"/>
                </a:lnTo>
                <a:lnTo>
                  <a:pt x="240" y="408"/>
                </a:lnTo>
                <a:lnTo>
                  <a:pt x="208" y="400"/>
                </a:lnTo>
                <a:lnTo>
                  <a:pt x="216" y="416"/>
                </a:lnTo>
                <a:lnTo>
                  <a:pt x="216" y="456"/>
                </a:lnTo>
                <a:lnTo>
                  <a:pt x="224" y="472"/>
                </a:lnTo>
                <a:lnTo>
                  <a:pt x="216" y="488"/>
                </a:lnTo>
                <a:lnTo>
                  <a:pt x="192" y="480"/>
                </a:lnTo>
                <a:lnTo>
                  <a:pt x="160" y="504"/>
                </a:lnTo>
                <a:lnTo>
                  <a:pt x="176" y="536"/>
                </a:lnTo>
                <a:lnTo>
                  <a:pt x="128" y="520"/>
                </a:lnTo>
                <a:lnTo>
                  <a:pt x="120" y="528"/>
                </a:lnTo>
                <a:lnTo>
                  <a:pt x="136" y="552"/>
                </a:lnTo>
                <a:lnTo>
                  <a:pt x="120" y="552"/>
                </a:lnTo>
                <a:lnTo>
                  <a:pt x="96" y="536"/>
                </a:lnTo>
                <a:lnTo>
                  <a:pt x="96" y="488"/>
                </a:lnTo>
                <a:lnTo>
                  <a:pt x="72" y="472"/>
                </a:lnTo>
                <a:lnTo>
                  <a:pt x="64" y="456"/>
                </a:lnTo>
                <a:lnTo>
                  <a:pt x="80" y="464"/>
                </a:lnTo>
                <a:lnTo>
                  <a:pt x="144" y="488"/>
                </a:lnTo>
                <a:lnTo>
                  <a:pt x="184" y="464"/>
                </a:lnTo>
                <a:lnTo>
                  <a:pt x="176" y="440"/>
                </a:lnTo>
                <a:lnTo>
                  <a:pt x="128" y="392"/>
                </a:lnTo>
                <a:lnTo>
                  <a:pt x="80" y="376"/>
                </a:lnTo>
                <a:lnTo>
                  <a:pt x="80" y="368"/>
                </a:lnTo>
                <a:lnTo>
                  <a:pt x="64" y="360"/>
                </a:lnTo>
                <a:lnTo>
                  <a:pt x="48" y="368"/>
                </a:lnTo>
                <a:lnTo>
                  <a:pt x="48" y="376"/>
                </a:lnTo>
                <a:lnTo>
                  <a:pt x="40" y="376"/>
                </a:lnTo>
                <a:lnTo>
                  <a:pt x="24" y="392"/>
                </a:lnTo>
                <a:lnTo>
                  <a:pt x="24" y="416"/>
                </a:lnTo>
                <a:lnTo>
                  <a:pt x="40" y="432"/>
                </a:lnTo>
                <a:lnTo>
                  <a:pt x="32" y="456"/>
                </a:lnTo>
                <a:lnTo>
                  <a:pt x="40" y="496"/>
                </a:lnTo>
                <a:lnTo>
                  <a:pt x="32" y="520"/>
                </a:lnTo>
                <a:lnTo>
                  <a:pt x="48" y="544"/>
                </a:lnTo>
                <a:lnTo>
                  <a:pt x="40" y="560"/>
                </a:lnTo>
                <a:lnTo>
                  <a:pt x="56" y="576"/>
                </a:lnTo>
                <a:lnTo>
                  <a:pt x="56" y="584"/>
                </a:lnTo>
                <a:lnTo>
                  <a:pt x="32" y="624"/>
                </a:lnTo>
                <a:lnTo>
                  <a:pt x="8" y="640"/>
                </a:lnTo>
                <a:lnTo>
                  <a:pt x="16" y="640"/>
                </a:lnTo>
                <a:lnTo>
                  <a:pt x="32" y="656"/>
                </a:lnTo>
                <a:lnTo>
                  <a:pt x="16" y="672"/>
                </a:lnTo>
                <a:lnTo>
                  <a:pt x="8" y="680"/>
                </a:lnTo>
                <a:lnTo>
                  <a:pt x="0" y="680"/>
                </a:lnTo>
                <a:lnTo>
                  <a:pt x="8" y="704"/>
                </a:lnTo>
                <a:lnTo>
                  <a:pt x="8" y="712"/>
                </a:lnTo>
                <a:lnTo>
                  <a:pt x="8" y="720"/>
                </a:lnTo>
                <a:lnTo>
                  <a:pt x="8" y="728"/>
                </a:lnTo>
                <a:lnTo>
                  <a:pt x="16" y="744"/>
                </a:lnTo>
                <a:lnTo>
                  <a:pt x="40" y="752"/>
                </a:lnTo>
                <a:lnTo>
                  <a:pt x="48" y="760"/>
                </a:lnTo>
                <a:lnTo>
                  <a:pt x="48" y="776"/>
                </a:lnTo>
                <a:lnTo>
                  <a:pt x="64" y="800"/>
                </a:lnTo>
                <a:lnTo>
                  <a:pt x="72" y="800"/>
                </a:lnTo>
                <a:lnTo>
                  <a:pt x="64" y="816"/>
                </a:lnTo>
                <a:lnTo>
                  <a:pt x="56" y="808"/>
                </a:lnTo>
                <a:lnTo>
                  <a:pt x="56" y="816"/>
                </a:lnTo>
                <a:lnTo>
                  <a:pt x="64" y="832"/>
                </a:lnTo>
                <a:lnTo>
                  <a:pt x="88" y="832"/>
                </a:lnTo>
                <a:lnTo>
                  <a:pt x="96" y="840"/>
                </a:lnTo>
                <a:lnTo>
                  <a:pt x="88" y="840"/>
                </a:lnTo>
                <a:lnTo>
                  <a:pt x="96" y="848"/>
                </a:lnTo>
                <a:lnTo>
                  <a:pt x="104" y="848"/>
                </a:lnTo>
                <a:lnTo>
                  <a:pt x="112" y="864"/>
                </a:lnTo>
                <a:lnTo>
                  <a:pt x="120" y="872"/>
                </a:lnTo>
                <a:lnTo>
                  <a:pt x="128" y="864"/>
                </a:lnTo>
                <a:lnTo>
                  <a:pt x="168" y="888"/>
                </a:lnTo>
                <a:lnTo>
                  <a:pt x="160" y="920"/>
                </a:lnTo>
                <a:lnTo>
                  <a:pt x="152" y="912"/>
                </a:lnTo>
                <a:lnTo>
                  <a:pt x="144" y="920"/>
                </a:lnTo>
                <a:lnTo>
                  <a:pt x="144" y="936"/>
                </a:lnTo>
                <a:lnTo>
                  <a:pt x="152" y="928"/>
                </a:lnTo>
                <a:lnTo>
                  <a:pt x="160" y="936"/>
                </a:lnTo>
                <a:lnTo>
                  <a:pt x="136" y="944"/>
                </a:lnTo>
                <a:lnTo>
                  <a:pt x="144" y="952"/>
                </a:lnTo>
                <a:lnTo>
                  <a:pt x="128" y="968"/>
                </a:lnTo>
                <a:lnTo>
                  <a:pt x="120" y="968"/>
                </a:lnTo>
                <a:lnTo>
                  <a:pt x="128" y="968"/>
                </a:lnTo>
                <a:lnTo>
                  <a:pt x="160" y="1000"/>
                </a:lnTo>
                <a:lnTo>
                  <a:pt x="200" y="1000"/>
                </a:lnTo>
                <a:lnTo>
                  <a:pt x="216" y="1008"/>
                </a:lnTo>
                <a:lnTo>
                  <a:pt x="232" y="1008"/>
                </a:lnTo>
                <a:lnTo>
                  <a:pt x="248" y="1024"/>
                </a:lnTo>
                <a:lnTo>
                  <a:pt x="256" y="1032"/>
                </a:lnTo>
                <a:lnTo>
                  <a:pt x="264" y="1032"/>
                </a:lnTo>
                <a:lnTo>
                  <a:pt x="272" y="1024"/>
                </a:lnTo>
                <a:lnTo>
                  <a:pt x="256" y="1008"/>
                </a:lnTo>
                <a:lnTo>
                  <a:pt x="256" y="992"/>
                </a:lnTo>
                <a:lnTo>
                  <a:pt x="248" y="976"/>
                </a:lnTo>
                <a:lnTo>
                  <a:pt x="264" y="952"/>
                </a:lnTo>
                <a:lnTo>
                  <a:pt x="272" y="960"/>
                </a:lnTo>
                <a:lnTo>
                  <a:pt x="280" y="952"/>
                </a:lnTo>
                <a:lnTo>
                  <a:pt x="280" y="944"/>
                </a:lnTo>
                <a:lnTo>
                  <a:pt x="272" y="944"/>
                </a:lnTo>
                <a:lnTo>
                  <a:pt x="280" y="936"/>
                </a:lnTo>
                <a:lnTo>
                  <a:pt x="272" y="920"/>
                </a:lnTo>
                <a:lnTo>
                  <a:pt x="256" y="920"/>
                </a:lnTo>
                <a:lnTo>
                  <a:pt x="248" y="904"/>
                </a:lnTo>
                <a:lnTo>
                  <a:pt x="256" y="864"/>
                </a:lnTo>
                <a:lnTo>
                  <a:pt x="272" y="880"/>
                </a:lnTo>
                <a:lnTo>
                  <a:pt x="280" y="880"/>
                </a:lnTo>
                <a:lnTo>
                  <a:pt x="272" y="864"/>
                </a:lnTo>
                <a:lnTo>
                  <a:pt x="296" y="840"/>
                </a:lnTo>
                <a:lnTo>
                  <a:pt x="312" y="848"/>
                </a:lnTo>
                <a:lnTo>
                  <a:pt x="320" y="840"/>
                </a:lnTo>
                <a:lnTo>
                  <a:pt x="336" y="848"/>
                </a:lnTo>
                <a:lnTo>
                  <a:pt x="360" y="864"/>
                </a:lnTo>
                <a:lnTo>
                  <a:pt x="376" y="856"/>
                </a:lnTo>
                <a:lnTo>
                  <a:pt x="392" y="856"/>
                </a:lnTo>
                <a:lnTo>
                  <a:pt x="400" y="864"/>
                </a:lnTo>
                <a:lnTo>
                  <a:pt x="432" y="864"/>
                </a:lnTo>
                <a:lnTo>
                  <a:pt x="440" y="848"/>
                </a:lnTo>
                <a:lnTo>
                  <a:pt x="416" y="840"/>
                </a:lnTo>
                <a:lnTo>
                  <a:pt x="432" y="832"/>
                </a:lnTo>
                <a:lnTo>
                  <a:pt x="424" y="824"/>
                </a:lnTo>
                <a:lnTo>
                  <a:pt x="432" y="816"/>
                </a:lnTo>
                <a:lnTo>
                  <a:pt x="432" y="792"/>
                </a:lnTo>
                <a:lnTo>
                  <a:pt x="448" y="800"/>
                </a:lnTo>
                <a:lnTo>
                  <a:pt x="520" y="776"/>
                </a:lnTo>
                <a:lnTo>
                  <a:pt x="520" y="768"/>
                </a:lnTo>
                <a:lnTo>
                  <a:pt x="528" y="768"/>
                </a:lnTo>
                <a:lnTo>
                  <a:pt x="552" y="768"/>
                </a:lnTo>
                <a:lnTo>
                  <a:pt x="560" y="784"/>
                </a:lnTo>
                <a:lnTo>
                  <a:pt x="560" y="792"/>
                </a:lnTo>
                <a:lnTo>
                  <a:pt x="568" y="792"/>
                </a:lnTo>
                <a:lnTo>
                  <a:pt x="584" y="800"/>
                </a:lnTo>
                <a:lnTo>
                  <a:pt x="584" y="808"/>
                </a:lnTo>
                <a:lnTo>
                  <a:pt x="600" y="808"/>
                </a:lnTo>
                <a:lnTo>
                  <a:pt x="616" y="792"/>
                </a:lnTo>
                <a:lnTo>
                  <a:pt x="632" y="784"/>
                </a:lnTo>
                <a:lnTo>
                  <a:pt x="640" y="808"/>
                </a:lnTo>
                <a:lnTo>
                  <a:pt x="672" y="864"/>
                </a:lnTo>
                <a:lnTo>
                  <a:pt x="680" y="848"/>
                </a:lnTo>
                <a:lnTo>
                  <a:pt x="688" y="864"/>
                </a:lnTo>
                <a:lnTo>
                  <a:pt x="712" y="856"/>
                </a:lnTo>
                <a:lnTo>
                  <a:pt x="736" y="880"/>
                </a:lnTo>
                <a:lnTo>
                  <a:pt x="752" y="888"/>
                </a:lnTo>
                <a:lnTo>
                  <a:pt x="752" y="880"/>
                </a:lnTo>
                <a:lnTo>
                  <a:pt x="760" y="896"/>
                </a:lnTo>
                <a:lnTo>
                  <a:pt x="752" y="904"/>
                </a:lnTo>
                <a:lnTo>
                  <a:pt x="768" y="896"/>
                </a:lnTo>
                <a:lnTo>
                  <a:pt x="776" y="888"/>
                </a:lnTo>
                <a:lnTo>
                  <a:pt x="816" y="864"/>
                </a:lnTo>
                <a:lnTo>
                  <a:pt x="848" y="872"/>
                </a:lnTo>
                <a:lnTo>
                  <a:pt x="864" y="880"/>
                </a:lnTo>
                <a:lnTo>
                  <a:pt x="896" y="880"/>
                </a:lnTo>
                <a:lnTo>
                  <a:pt x="896" y="864"/>
                </a:lnTo>
                <a:lnTo>
                  <a:pt x="896" y="848"/>
                </a:lnTo>
                <a:lnTo>
                  <a:pt x="912" y="840"/>
                </a:lnTo>
                <a:lnTo>
                  <a:pt x="944" y="848"/>
                </a:lnTo>
                <a:lnTo>
                  <a:pt x="960" y="872"/>
                </a:lnTo>
                <a:lnTo>
                  <a:pt x="968" y="872"/>
                </a:lnTo>
                <a:lnTo>
                  <a:pt x="984" y="864"/>
                </a:lnTo>
                <a:lnTo>
                  <a:pt x="1032" y="888"/>
                </a:lnTo>
                <a:lnTo>
                  <a:pt x="1056" y="896"/>
                </a:lnTo>
                <a:lnTo>
                  <a:pt x="1088" y="888"/>
                </a:lnTo>
                <a:lnTo>
                  <a:pt x="1104" y="872"/>
                </a:lnTo>
                <a:lnTo>
                  <a:pt x="1128" y="880"/>
                </a:lnTo>
                <a:lnTo>
                  <a:pt x="1144" y="888"/>
                </a:lnTo>
                <a:lnTo>
                  <a:pt x="1168" y="880"/>
                </a:lnTo>
                <a:lnTo>
                  <a:pt x="1176" y="848"/>
                </a:lnTo>
                <a:lnTo>
                  <a:pt x="1184" y="840"/>
                </a:lnTo>
                <a:lnTo>
                  <a:pt x="1184" y="832"/>
                </a:lnTo>
                <a:lnTo>
                  <a:pt x="1176" y="832"/>
                </a:lnTo>
                <a:lnTo>
                  <a:pt x="1184" y="816"/>
                </a:lnTo>
                <a:lnTo>
                  <a:pt x="1216" y="808"/>
                </a:lnTo>
                <a:lnTo>
                  <a:pt x="1240" y="816"/>
                </a:lnTo>
                <a:lnTo>
                  <a:pt x="1256" y="832"/>
                </a:lnTo>
                <a:lnTo>
                  <a:pt x="1272" y="888"/>
                </a:lnTo>
                <a:lnTo>
                  <a:pt x="1288" y="888"/>
                </a:lnTo>
                <a:lnTo>
                  <a:pt x="1312" y="904"/>
                </a:lnTo>
                <a:lnTo>
                  <a:pt x="1312" y="920"/>
                </a:lnTo>
                <a:lnTo>
                  <a:pt x="1328" y="920"/>
                </a:lnTo>
                <a:lnTo>
                  <a:pt x="1360" y="912"/>
                </a:lnTo>
                <a:lnTo>
                  <a:pt x="1360" y="928"/>
                </a:lnTo>
                <a:lnTo>
                  <a:pt x="1336" y="976"/>
                </a:lnTo>
                <a:lnTo>
                  <a:pt x="1328" y="968"/>
                </a:lnTo>
                <a:lnTo>
                  <a:pt x="1312" y="976"/>
                </a:lnTo>
                <a:lnTo>
                  <a:pt x="1320" y="1000"/>
                </a:lnTo>
                <a:lnTo>
                  <a:pt x="1312" y="1016"/>
                </a:lnTo>
                <a:lnTo>
                  <a:pt x="1320" y="1000"/>
                </a:lnTo>
                <a:lnTo>
                  <a:pt x="1328" y="1000"/>
                </a:lnTo>
                <a:lnTo>
                  <a:pt x="1328" y="1008"/>
                </a:lnTo>
                <a:lnTo>
                  <a:pt x="1336" y="1016"/>
                </a:lnTo>
                <a:lnTo>
                  <a:pt x="1360" y="1000"/>
                </a:lnTo>
                <a:lnTo>
                  <a:pt x="1432" y="912"/>
                </a:lnTo>
                <a:lnTo>
                  <a:pt x="1432" y="856"/>
                </a:lnTo>
                <a:lnTo>
                  <a:pt x="1440" y="840"/>
                </a:lnTo>
                <a:lnTo>
                  <a:pt x="1440" y="816"/>
                </a:lnTo>
                <a:lnTo>
                  <a:pt x="1424" y="792"/>
                </a:lnTo>
                <a:lnTo>
                  <a:pt x="1416" y="792"/>
                </a:lnTo>
                <a:lnTo>
                  <a:pt x="1408" y="808"/>
                </a:lnTo>
                <a:lnTo>
                  <a:pt x="1392" y="808"/>
                </a:lnTo>
                <a:lnTo>
                  <a:pt x="1400" y="792"/>
                </a:lnTo>
                <a:lnTo>
                  <a:pt x="1392" y="792"/>
                </a:lnTo>
                <a:lnTo>
                  <a:pt x="1384" y="784"/>
                </a:lnTo>
                <a:lnTo>
                  <a:pt x="1368" y="784"/>
                </a:lnTo>
                <a:lnTo>
                  <a:pt x="1368" y="776"/>
                </a:lnTo>
                <a:lnTo>
                  <a:pt x="1392" y="752"/>
                </a:lnTo>
                <a:lnTo>
                  <a:pt x="1464" y="680"/>
                </a:lnTo>
                <a:lnTo>
                  <a:pt x="1496" y="672"/>
                </a:lnTo>
                <a:lnTo>
                  <a:pt x="1504" y="680"/>
                </a:lnTo>
                <a:lnTo>
                  <a:pt x="1512" y="672"/>
                </a:lnTo>
                <a:lnTo>
                  <a:pt x="1536" y="680"/>
                </a:lnTo>
                <a:lnTo>
                  <a:pt x="1544" y="664"/>
                </a:lnTo>
                <a:lnTo>
                  <a:pt x="1568" y="672"/>
                </a:lnTo>
                <a:lnTo>
                  <a:pt x="1576" y="672"/>
                </a:lnTo>
                <a:lnTo>
                  <a:pt x="1568" y="680"/>
                </a:lnTo>
                <a:lnTo>
                  <a:pt x="1568" y="688"/>
                </a:lnTo>
                <a:lnTo>
                  <a:pt x="1616" y="680"/>
                </a:lnTo>
                <a:lnTo>
                  <a:pt x="1608" y="672"/>
                </a:lnTo>
                <a:lnTo>
                  <a:pt x="1640" y="616"/>
                </a:lnTo>
                <a:lnTo>
                  <a:pt x="1680" y="608"/>
                </a:lnTo>
                <a:lnTo>
                  <a:pt x="1680" y="624"/>
                </a:lnTo>
                <a:lnTo>
                  <a:pt x="1680" y="640"/>
                </a:lnTo>
                <a:lnTo>
                  <a:pt x="1720" y="616"/>
                </a:lnTo>
                <a:lnTo>
                  <a:pt x="1720" y="592"/>
                </a:lnTo>
                <a:lnTo>
                  <a:pt x="1736" y="592"/>
                </a:lnTo>
                <a:lnTo>
                  <a:pt x="1728" y="600"/>
                </a:lnTo>
                <a:lnTo>
                  <a:pt x="1720" y="640"/>
                </a:lnTo>
                <a:lnTo>
                  <a:pt x="1704" y="648"/>
                </a:lnTo>
                <a:lnTo>
                  <a:pt x="1656" y="704"/>
                </a:lnTo>
                <a:lnTo>
                  <a:pt x="1640" y="712"/>
                </a:lnTo>
                <a:lnTo>
                  <a:pt x="1624" y="768"/>
                </a:lnTo>
                <a:lnTo>
                  <a:pt x="1640" y="864"/>
                </a:lnTo>
                <a:lnTo>
                  <a:pt x="1656" y="848"/>
                </a:lnTo>
                <a:lnTo>
                  <a:pt x="1672" y="816"/>
                </a:lnTo>
                <a:lnTo>
                  <a:pt x="1680" y="816"/>
                </a:lnTo>
                <a:lnTo>
                  <a:pt x="1680" y="792"/>
                </a:lnTo>
                <a:lnTo>
                  <a:pt x="1688" y="792"/>
                </a:lnTo>
                <a:lnTo>
                  <a:pt x="1704" y="784"/>
                </a:lnTo>
                <a:lnTo>
                  <a:pt x="1696" y="760"/>
                </a:lnTo>
                <a:lnTo>
                  <a:pt x="1712" y="752"/>
                </a:lnTo>
                <a:lnTo>
                  <a:pt x="1720" y="752"/>
                </a:lnTo>
                <a:lnTo>
                  <a:pt x="1720" y="736"/>
                </a:lnTo>
                <a:lnTo>
                  <a:pt x="1712" y="736"/>
                </a:lnTo>
                <a:lnTo>
                  <a:pt x="1720" y="712"/>
                </a:lnTo>
                <a:lnTo>
                  <a:pt x="1712" y="712"/>
                </a:lnTo>
                <a:lnTo>
                  <a:pt x="1704" y="712"/>
                </a:lnTo>
                <a:lnTo>
                  <a:pt x="1704" y="704"/>
                </a:lnTo>
                <a:lnTo>
                  <a:pt x="1720" y="680"/>
                </a:lnTo>
                <a:lnTo>
                  <a:pt x="1720" y="664"/>
                </a:lnTo>
                <a:lnTo>
                  <a:pt x="1736" y="664"/>
                </a:lnTo>
                <a:lnTo>
                  <a:pt x="1760" y="648"/>
                </a:lnTo>
                <a:lnTo>
                  <a:pt x="1760" y="664"/>
                </a:lnTo>
                <a:lnTo>
                  <a:pt x="1768" y="656"/>
                </a:lnTo>
                <a:lnTo>
                  <a:pt x="1792" y="648"/>
                </a:lnTo>
                <a:lnTo>
                  <a:pt x="1808" y="664"/>
                </a:lnTo>
                <a:lnTo>
                  <a:pt x="1816" y="648"/>
                </a:lnTo>
                <a:lnTo>
                  <a:pt x="1896" y="592"/>
                </a:lnTo>
                <a:lnTo>
                  <a:pt x="1920" y="600"/>
                </a:lnTo>
                <a:lnTo>
                  <a:pt x="1928" y="592"/>
                </a:lnTo>
                <a:lnTo>
                  <a:pt x="1912" y="544"/>
                </a:lnTo>
                <a:lnTo>
                  <a:pt x="1904" y="544"/>
                </a:lnTo>
                <a:lnTo>
                  <a:pt x="1904" y="528"/>
                </a:lnTo>
                <a:lnTo>
                  <a:pt x="1912" y="528"/>
                </a:lnTo>
                <a:lnTo>
                  <a:pt x="1928" y="520"/>
                </a:lnTo>
                <a:lnTo>
                  <a:pt x="1944" y="504"/>
                </a:lnTo>
                <a:lnTo>
                  <a:pt x="1936" y="488"/>
                </a:lnTo>
                <a:lnTo>
                  <a:pt x="1944" y="480"/>
                </a:lnTo>
                <a:lnTo>
                  <a:pt x="1952" y="504"/>
                </a:lnTo>
                <a:lnTo>
                  <a:pt x="1968" y="504"/>
                </a:lnTo>
                <a:lnTo>
                  <a:pt x="1984" y="520"/>
                </a:lnTo>
                <a:lnTo>
                  <a:pt x="2024" y="544"/>
                </a:lnTo>
                <a:lnTo>
                  <a:pt x="2032" y="520"/>
                </a:lnTo>
                <a:lnTo>
                  <a:pt x="2032" y="504"/>
                </a:lnTo>
                <a:lnTo>
                  <a:pt x="2048" y="504"/>
                </a:lnTo>
                <a:lnTo>
                  <a:pt x="2064" y="488"/>
                </a:lnTo>
                <a:lnTo>
                  <a:pt x="2040" y="464"/>
                </a:lnTo>
                <a:lnTo>
                  <a:pt x="2000" y="456"/>
                </a:lnTo>
                <a:lnTo>
                  <a:pt x="1928" y="392"/>
                </a:lnTo>
                <a:lnTo>
                  <a:pt x="1880" y="360"/>
                </a:lnTo>
                <a:lnTo>
                  <a:pt x="1816" y="352"/>
                </a:lnTo>
                <a:lnTo>
                  <a:pt x="1816" y="392"/>
                </a:lnTo>
                <a:lnTo>
                  <a:pt x="1800" y="400"/>
                </a:lnTo>
                <a:lnTo>
                  <a:pt x="1784" y="384"/>
                </a:lnTo>
                <a:lnTo>
                  <a:pt x="1784" y="368"/>
                </a:lnTo>
                <a:lnTo>
                  <a:pt x="1792" y="368"/>
                </a:lnTo>
                <a:lnTo>
                  <a:pt x="1800" y="360"/>
                </a:lnTo>
                <a:lnTo>
                  <a:pt x="1784" y="360"/>
                </a:lnTo>
                <a:lnTo>
                  <a:pt x="1768" y="376"/>
                </a:lnTo>
                <a:lnTo>
                  <a:pt x="1728" y="368"/>
                </a:lnTo>
                <a:lnTo>
                  <a:pt x="1688" y="368"/>
                </a:lnTo>
                <a:lnTo>
                  <a:pt x="1672" y="360"/>
                </a:lnTo>
                <a:lnTo>
                  <a:pt x="1680" y="344"/>
                </a:lnTo>
                <a:lnTo>
                  <a:pt x="1664" y="320"/>
                </a:lnTo>
                <a:lnTo>
                  <a:pt x="1632" y="312"/>
                </a:lnTo>
                <a:lnTo>
                  <a:pt x="1584" y="328"/>
                </a:lnTo>
                <a:lnTo>
                  <a:pt x="1576" y="304"/>
                </a:lnTo>
                <a:lnTo>
                  <a:pt x="1560" y="304"/>
                </a:lnTo>
                <a:lnTo>
                  <a:pt x="1552" y="296"/>
                </a:lnTo>
                <a:lnTo>
                  <a:pt x="1552" y="272"/>
                </a:lnTo>
                <a:lnTo>
                  <a:pt x="1496" y="256"/>
                </a:lnTo>
                <a:lnTo>
                  <a:pt x="1432" y="240"/>
                </a:lnTo>
                <a:lnTo>
                  <a:pt x="1416" y="272"/>
                </a:lnTo>
                <a:lnTo>
                  <a:pt x="1432" y="296"/>
                </a:lnTo>
                <a:lnTo>
                  <a:pt x="1384" y="296"/>
                </a:lnTo>
                <a:lnTo>
                  <a:pt x="1376" y="296"/>
                </a:lnTo>
                <a:lnTo>
                  <a:pt x="1360" y="304"/>
                </a:lnTo>
                <a:lnTo>
                  <a:pt x="1336" y="280"/>
                </a:lnTo>
                <a:lnTo>
                  <a:pt x="1320" y="328"/>
                </a:lnTo>
                <a:lnTo>
                  <a:pt x="1304" y="320"/>
                </a:lnTo>
                <a:lnTo>
                  <a:pt x="1288" y="288"/>
                </a:lnTo>
                <a:lnTo>
                  <a:pt x="1296" y="248"/>
                </a:lnTo>
                <a:lnTo>
                  <a:pt x="1280" y="224"/>
                </a:lnTo>
                <a:lnTo>
                  <a:pt x="1232" y="208"/>
                </a:lnTo>
                <a:lnTo>
                  <a:pt x="1216" y="208"/>
                </a:lnTo>
                <a:lnTo>
                  <a:pt x="1208" y="224"/>
                </a:lnTo>
                <a:lnTo>
                  <a:pt x="1216" y="240"/>
                </a:lnTo>
                <a:lnTo>
                  <a:pt x="1152" y="232"/>
                </a:lnTo>
                <a:lnTo>
                  <a:pt x="1160" y="208"/>
                </a:lnTo>
                <a:lnTo>
                  <a:pt x="1120" y="200"/>
                </a:lnTo>
                <a:lnTo>
                  <a:pt x="1096" y="216"/>
                </a:lnTo>
                <a:lnTo>
                  <a:pt x="1048" y="19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10" name="Freeform 23"/>
          <p:cNvSpPr>
            <a:spLocks/>
          </p:cNvSpPr>
          <p:nvPr/>
        </p:nvSpPr>
        <p:spPr bwMode="ltGray">
          <a:xfrm>
            <a:off x="4614863" y="2165629"/>
            <a:ext cx="3141663" cy="1577975"/>
          </a:xfrm>
          <a:custGeom>
            <a:avLst/>
            <a:gdLst>
              <a:gd name="T0" fmla="*/ 2147483647 w 2065"/>
              <a:gd name="T1" fmla="*/ 2147483647 h 1033"/>
              <a:gd name="T2" fmla="*/ 2147483647 w 2065"/>
              <a:gd name="T3" fmla="*/ 2147483647 h 1033"/>
              <a:gd name="T4" fmla="*/ 2147483647 w 2065"/>
              <a:gd name="T5" fmla="*/ 2147483647 h 1033"/>
              <a:gd name="T6" fmla="*/ 2147483647 w 2065"/>
              <a:gd name="T7" fmla="*/ 2147483647 h 1033"/>
              <a:gd name="T8" fmla="*/ 2147483647 w 2065"/>
              <a:gd name="T9" fmla="*/ 2147483647 h 1033"/>
              <a:gd name="T10" fmla="*/ 2147483647 w 2065"/>
              <a:gd name="T11" fmla="*/ 2147483647 h 1033"/>
              <a:gd name="T12" fmla="*/ 2147483647 w 2065"/>
              <a:gd name="T13" fmla="*/ 2147483647 h 1033"/>
              <a:gd name="T14" fmla="*/ 2147483647 w 2065"/>
              <a:gd name="T15" fmla="*/ 2147483647 h 1033"/>
              <a:gd name="T16" fmla="*/ 2147483647 w 2065"/>
              <a:gd name="T17" fmla="*/ 2147483647 h 1033"/>
              <a:gd name="T18" fmla="*/ 2147483647 w 2065"/>
              <a:gd name="T19" fmla="*/ 2147483647 h 1033"/>
              <a:gd name="T20" fmla="*/ 2147483647 w 2065"/>
              <a:gd name="T21" fmla="*/ 2147483647 h 1033"/>
              <a:gd name="T22" fmla="*/ 2147483647 w 2065"/>
              <a:gd name="T23" fmla="*/ 2147483647 h 1033"/>
              <a:gd name="T24" fmla="*/ 2147483647 w 2065"/>
              <a:gd name="T25" fmla="*/ 2147483647 h 1033"/>
              <a:gd name="T26" fmla="*/ 2147483647 w 2065"/>
              <a:gd name="T27" fmla="*/ 2147483647 h 1033"/>
              <a:gd name="T28" fmla="*/ 2147483647 w 2065"/>
              <a:gd name="T29" fmla="*/ 2147483647 h 1033"/>
              <a:gd name="T30" fmla="*/ 2147483647 w 2065"/>
              <a:gd name="T31" fmla="*/ 2147483647 h 1033"/>
              <a:gd name="T32" fmla="*/ 2147483647 w 2065"/>
              <a:gd name="T33" fmla="*/ 2147483647 h 1033"/>
              <a:gd name="T34" fmla="*/ 2147483647 w 2065"/>
              <a:gd name="T35" fmla="*/ 2147483647 h 1033"/>
              <a:gd name="T36" fmla="*/ 2147483647 w 2065"/>
              <a:gd name="T37" fmla="*/ 2147483647 h 1033"/>
              <a:gd name="T38" fmla="*/ 2147483647 w 2065"/>
              <a:gd name="T39" fmla="*/ 2147483647 h 1033"/>
              <a:gd name="T40" fmla="*/ 2147483647 w 2065"/>
              <a:gd name="T41" fmla="*/ 2147483647 h 1033"/>
              <a:gd name="T42" fmla="*/ 2147483647 w 2065"/>
              <a:gd name="T43" fmla="*/ 2147483647 h 1033"/>
              <a:gd name="T44" fmla="*/ 2147483647 w 2065"/>
              <a:gd name="T45" fmla="*/ 2147483647 h 1033"/>
              <a:gd name="T46" fmla="*/ 2147483647 w 2065"/>
              <a:gd name="T47" fmla="*/ 2147483647 h 1033"/>
              <a:gd name="T48" fmla="*/ 2147483647 w 2065"/>
              <a:gd name="T49" fmla="*/ 2147483647 h 1033"/>
              <a:gd name="T50" fmla="*/ 2147483647 w 2065"/>
              <a:gd name="T51" fmla="*/ 2147483647 h 1033"/>
              <a:gd name="T52" fmla="*/ 2147483647 w 2065"/>
              <a:gd name="T53" fmla="*/ 2147483647 h 1033"/>
              <a:gd name="T54" fmla="*/ 2147483647 w 2065"/>
              <a:gd name="T55" fmla="*/ 2147483647 h 1033"/>
              <a:gd name="T56" fmla="*/ 2147483647 w 2065"/>
              <a:gd name="T57" fmla="*/ 2147483647 h 1033"/>
              <a:gd name="T58" fmla="*/ 2147483647 w 2065"/>
              <a:gd name="T59" fmla="*/ 2147483647 h 1033"/>
              <a:gd name="T60" fmla="*/ 2147483647 w 2065"/>
              <a:gd name="T61" fmla="*/ 2147483647 h 1033"/>
              <a:gd name="T62" fmla="*/ 2147483647 w 2065"/>
              <a:gd name="T63" fmla="*/ 2147483647 h 1033"/>
              <a:gd name="T64" fmla="*/ 2147483647 w 2065"/>
              <a:gd name="T65" fmla="*/ 2147483647 h 1033"/>
              <a:gd name="T66" fmla="*/ 2147483647 w 2065"/>
              <a:gd name="T67" fmla="*/ 2147483647 h 1033"/>
              <a:gd name="T68" fmla="*/ 2147483647 w 2065"/>
              <a:gd name="T69" fmla="*/ 2147483647 h 1033"/>
              <a:gd name="T70" fmla="*/ 2147483647 w 2065"/>
              <a:gd name="T71" fmla="*/ 2147483647 h 1033"/>
              <a:gd name="T72" fmla="*/ 2147483647 w 2065"/>
              <a:gd name="T73" fmla="*/ 2147483647 h 1033"/>
              <a:gd name="T74" fmla="*/ 2147483647 w 2065"/>
              <a:gd name="T75" fmla="*/ 2147483647 h 1033"/>
              <a:gd name="T76" fmla="*/ 2147483647 w 2065"/>
              <a:gd name="T77" fmla="*/ 2147483647 h 1033"/>
              <a:gd name="T78" fmla="*/ 2147483647 w 2065"/>
              <a:gd name="T79" fmla="*/ 2147483647 h 1033"/>
              <a:gd name="T80" fmla="*/ 2147483647 w 2065"/>
              <a:gd name="T81" fmla="*/ 2147483647 h 1033"/>
              <a:gd name="T82" fmla="*/ 2147483647 w 2065"/>
              <a:gd name="T83" fmla="*/ 2147483647 h 1033"/>
              <a:gd name="T84" fmla="*/ 2147483647 w 2065"/>
              <a:gd name="T85" fmla="*/ 2147483647 h 1033"/>
              <a:gd name="T86" fmla="*/ 2147483647 w 2065"/>
              <a:gd name="T87" fmla="*/ 2147483647 h 1033"/>
              <a:gd name="T88" fmla="*/ 2147483647 w 2065"/>
              <a:gd name="T89" fmla="*/ 2147483647 h 1033"/>
              <a:gd name="T90" fmla="*/ 2147483647 w 2065"/>
              <a:gd name="T91" fmla="*/ 2147483647 h 1033"/>
              <a:gd name="T92" fmla="*/ 2147483647 w 2065"/>
              <a:gd name="T93" fmla="*/ 2147483647 h 1033"/>
              <a:gd name="T94" fmla="*/ 2147483647 w 2065"/>
              <a:gd name="T95" fmla="*/ 2147483647 h 1033"/>
              <a:gd name="T96" fmla="*/ 2147483647 w 2065"/>
              <a:gd name="T97" fmla="*/ 2147483647 h 1033"/>
              <a:gd name="T98" fmla="*/ 2147483647 w 2065"/>
              <a:gd name="T99" fmla="*/ 2147483647 h 1033"/>
              <a:gd name="T100" fmla="*/ 2147483647 w 2065"/>
              <a:gd name="T101" fmla="*/ 2147483647 h 1033"/>
              <a:gd name="T102" fmla="*/ 2147483647 w 2065"/>
              <a:gd name="T103" fmla="*/ 2147483647 h 1033"/>
              <a:gd name="T104" fmla="*/ 2147483647 w 2065"/>
              <a:gd name="T105" fmla="*/ 2147483647 h 1033"/>
              <a:gd name="T106" fmla="*/ 2147483647 w 2065"/>
              <a:gd name="T107" fmla="*/ 2147483647 h 1033"/>
              <a:gd name="T108" fmla="*/ 2147483647 w 2065"/>
              <a:gd name="T109" fmla="*/ 2147483647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65" h="1033">
                <a:moveTo>
                  <a:pt x="1048" y="192"/>
                </a:moveTo>
                <a:lnTo>
                  <a:pt x="1040" y="200"/>
                </a:lnTo>
                <a:lnTo>
                  <a:pt x="1048" y="216"/>
                </a:lnTo>
                <a:lnTo>
                  <a:pt x="1016" y="232"/>
                </a:lnTo>
                <a:lnTo>
                  <a:pt x="1008" y="232"/>
                </a:lnTo>
                <a:lnTo>
                  <a:pt x="1016" y="208"/>
                </a:lnTo>
                <a:lnTo>
                  <a:pt x="1096" y="136"/>
                </a:lnTo>
                <a:lnTo>
                  <a:pt x="1096" y="88"/>
                </a:lnTo>
                <a:lnTo>
                  <a:pt x="1064" y="56"/>
                </a:lnTo>
                <a:lnTo>
                  <a:pt x="1024" y="56"/>
                </a:lnTo>
                <a:lnTo>
                  <a:pt x="1024" y="72"/>
                </a:lnTo>
                <a:lnTo>
                  <a:pt x="1000" y="72"/>
                </a:lnTo>
                <a:lnTo>
                  <a:pt x="1016" y="40"/>
                </a:lnTo>
                <a:lnTo>
                  <a:pt x="976" y="32"/>
                </a:lnTo>
                <a:lnTo>
                  <a:pt x="1000" y="16"/>
                </a:lnTo>
                <a:lnTo>
                  <a:pt x="976" y="0"/>
                </a:lnTo>
                <a:lnTo>
                  <a:pt x="936" y="40"/>
                </a:lnTo>
                <a:lnTo>
                  <a:pt x="936" y="72"/>
                </a:lnTo>
                <a:lnTo>
                  <a:pt x="912" y="72"/>
                </a:lnTo>
                <a:lnTo>
                  <a:pt x="840" y="88"/>
                </a:lnTo>
                <a:lnTo>
                  <a:pt x="776" y="128"/>
                </a:lnTo>
                <a:lnTo>
                  <a:pt x="752" y="160"/>
                </a:lnTo>
                <a:lnTo>
                  <a:pt x="760" y="200"/>
                </a:lnTo>
                <a:lnTo>
                  <a:pt x="672" y="216"/>
                </a:lnTo>
                <a:lnTo>
                  <a:pt x="680" y="264"/>
                </a:lnTo>
                <a:lnTo>
                  <a:pt x="704" y="288"/>
                </a:lnTo>
                <a:lnTo>
                  <a:pt x="688" y="296"/>
                </a:lnTo>
                <a:lnTo>
                  <a:pt x="664" y="264"/>
                </a:lnTo>
                <a:lnTo>
                  <a:pt x="640" y="256"/>
                </a:lnTo>
                <a:lnTo>
                  <a:pt x="632" y="264"/>
                </a:lnTo>
                <a:lnTo>
                  <a:pt x="616" y="248"/>
                </a:lnTo>
                <a:lnTo>
                  <a:pt x="600" y="232"/>
                </a:lnTo>
                <a:lnTo>
                  <a:pt x="600" y="240"/>
                </a:lnTo>
                <a:lnTo>
                  <a:pt x="608" y="264"/>
                </a:lnTo>
                <a:lnTo>
                  <a:pt x="584" y="304"/>
                </a:lnTo>
                <a:lnTo>
                  <a:pt x="600" y="336"/>
                </a:lnTo>
                <a:lnTo>
                  <a:pt x="592" y="368"/>
                </a:lnTo>
                <a:lnTo>
                  <a:pt x="592" y="392"/>
                </a:lnTo>
                <a:lnTo>
                  <a:pt x="616" y="392"/>
                </a:lnTo>
                <a:lnTo>
                  <a:pt x="600" y="400"/>
                </a:lnTo>
                <a:lnTo>
                  <a:pt x="608" y="440"/>
                </a:lnTo>
                <a:lnTo>
                  <a:pt x="560" y="480"/>
                </a:lnTo>
                <a:lnTo>
                  <a:pt x="552" y="472"/>
                </a:lnTo>
                <a:lnTo>
                  <a:pt x="584" y="432"/>
                </a:lnTo>
                <a:lnTo>
                  <a:pt x="592" y="408"/>
                </a:lnTo>
                <a:lnTo>
                  <a:pt x="576" y="392"/>
                </a:lnTo>
                <a:lnTo>
                  <a:pt x="576" y="312"/>
                </a:lnTo>
                <a:lnTo>
                  <a:pt x="568" y="296"/>
                </a:lnTo>
                <a:lnTo>
                  <a:pt x="576" y="248"/>
                </a:lnTo>
                <a:lnTo>
                  <a:pt x="560" y="240"/>
                </a:lnTo>
                <a:lnTo>
                  <a:pt x="568" y="232"/>
                </a:lnTo>
                <a:lnTo>
                  <a:pt x="560" y="216"/>
                </a:lnTo>
                <a:lnTo>
                  <a:pt x="544" y="224"/>
                </a:lnTo>
                <a:lnTo>
                  <a:pt x="504" y="328"/>
                </a:lnTo>
                <a:lnTo>
                  <a:pt x="504" y="368"/>
                </a:lnTo>
                <a:lnTo>
                  <a:pt x="528" y="400"/>
                </a:lnTo>
                <a:lnTo>
                  <a:pt x="528" y="416"/>
                </a:lnTo>
                <a:lnTo>
                  <a:pt x="504" y="400"/>
                </a:lnTo>
                <a:lnTo>
                  <a:pt x="408" y="336"/>
                </a:lnTo>
                <a:lnTo>
                  <a:pt x="400" y="352"/>
                </a:lnTo>
                <a:lnTo>
                  <a:pt x="432" y="392"/>
                </a:lnTo>
                <a:lnTo>
                  <a:pt x="416" y="400"/>
                </a:lnTo>
                <a:lnTo>
                  <a:pt x="408" y="392"/>
                </a:lnTo>
                <a:lnTo>
                  <a:pt x="360" y="408"/>
                </a:lnTo>
                <a:lnTo>
                  <a:pt x="352" y="424"/>
                </a:lnTo>
                <a:lnTo>
                  <a:pt x="344" y="408"/>
                </a:lnTo>
                <a:lnTo>
                  <a:pt x="344" y="392"/>
                </a:lnTo>
                <a:lnTo>
                  <a:pt x="264" y="440"/>
                </a:lnTo>
                <a:lnTo>
                  <a:pt x="264" y="456"/>
                </a:lnTo>
                <a:lnTo>
                  <a:pt x="248" y="464"/>
                </a:lnTo>
                <a:lnTo>
                  <a:pt x="224" y="448"/>
                </a:lnTo>
                <a:lnTo>
                  <a:pt x="248" y="432"/>
                </a:lnTo>
                <a:lnTo>
                  <a:pt x="240" y="408"/>
                </a:lnTo>
                <a:lnTo>
                  <a:pt x="208" y="400"/>
                </a:lnTo>
                <a:lnTo>
                  <a:pt x="216" y="416"/>
                </a:lnTo>
                <a:lnTo>
                  <a:pt x="216" y="456"/>
                </a:lnTo>
                <a:lnTo>
                  <a:pt x="224" y="472"/>
                </a:lnTo>
                <a:lnTo>
                  <a:pt x="216" y="488"/>
                </a:lnTo>
                <a:lnTo>
                  <a:pt x="192" y="480"/>
                </a:lnTo>
                <a:lnTo>
                  <a:pt x="160" y="504"/>
                </a:lnTo>
                <a:lnTo>
                  <a:pt x="176" y="536"/>
                </a:lnTo>
                <a:lnTo>
                  <a:pt x="128" y="520"/>
                </a:lnTo>
                <a:lnTo>
                  <a:pt x="120" y="528"/>
                </a:lnTo>
                <a:lnTo>
                  <a:pt x="136" y="552"/>
                </a:lnTo>
                <a:lnTo>
                  <a:pt x="120" y="552"/>
                </a:lnTo>
                <a:lnTo>
                  <a:pt x="96" y="536"/>
                </a:lnTo>
                <a:lnTo>
                  <a:pt x="96" y="488"/>
                </a:lnTo>
                <a:lnTo>
                  <a:pt x="72" y="472"/>
                </a:lnTo>
                <a:lnTo>
                  <a:pt x="64" y="456"/>
                </a:lnTo>
                <a:lnTo>
                  <a:pt x="80" y="464"/>
                </a:lnTo>
                <a:lnTo>
                  <a:pt x="144" y="488"/>
                </a:lnTo>
                <a:lnTo>
                  <a:pt x="184" y="464"/>
                </a:lnTo>
                <a:lnTo>
                  <a:pt x="176" y="440"/>
                </a:lnTo>
                <a:lnTo>
                  <a:pt x="128" y="392"/>
                </a:lnTo>
                <a:lnTo>
                  <a:pt x="80" y="376"/>
                </a:lnTo>
                <a:lnTo>
                  <a:pt x="80" y="368"/>
                </a:lnTo>
                <a:lnTo>
                  <a:pt x="64" y="360"/>
                </a:lnTo>
                <a:lnTo>
                  <a:pt x="48" y="368"/>
                </a:lnTo>
                <a:lnTo>
                  <a:pt x="48" y="376"/>
                </a:lnTo>
                <a:lnTo>
                  <a:pt x="40" y="376"/>
                </a:lnTo>
                <a:lnTo>
                  <a:pt x="24" y="392"/>
                </a:lnTo>
                <a:lnTo>
                  <a:pt x="24" y="416"/>
                </a:lnTo>
                <a:lnTo>
                  <a:pt x="40" y="432"/>
                </a:lnTo>
                <a:lnTo>
                  <a:pt x="32" y="456"/>
                </a:lnTo>
                <a:lnTo>
                  <a:pt x="40" y="496"/>
                </a:lnTo>
                <a:lnTo>
                  <a:pt x="32" y="520"/>
                </a:lnTo>
                <a:lnTo>
                  <a:pt x="48" y="544"/>
                </a:lnTo>
                <a:lnTo>
                  <a:pt x="40" y="560"/>
                </a:lnTo>
                <a:lnTo>
                  <a:pt x="56" y="576"/>
                </a:lnTo>
                <a:lnTo>
                  <a:pt x="56" y="584"/>
                </a:lnTo>
                <a:lnTo>
                  <a:pt x="32" y="624"/>
                </a:lnTo>
                <a:lnTo>
                  <a:pt x="8" y="640"/>
                </a:lnTo>
                <a:lnTo>
                  <a:pt x="16" y="640"/>
                </a:lnTo>
                <a:lnTo>
                  <a:pt x="32" y="656"/>
                </a:lnTo>
                <a:lnTo>
                  <a:pt x="16" y="672"/>
                </a:lnTo>
                <a:lnTo>
                  <a:pt x="8" y="680"/>
                </a:lnTo>
                <a:lnTo>
                  <a:pt x="0" y="680"/>
                </a:lnTo>
                <a:lnTo>
                  <a:pt x="8" y="704"/>
                </a:lnTo>
                <a:lnTo>
                  <a:pt x="8" y="712"/>
                </a:lnTo>
                <a:lnTo>
                  <a:pt x="8" y="720"/>
                </a:lnTo>
                <a:lnTo>
                  <a:pt x="8" y="728"/>
                </a:lnTo>
                <a:lnTo>
                  <a:pt x="16" y="744"/>
                </a:lnTo>
                <a:lnTo>
                  <a:pt x="40" y="752"/>
                </a:lnTo>
                <a:lnTo>
                  <a:pt x="48" y="760"/>
                </a:lnTo>
                <a:lnTo>
                  <a:pt x="48" y="776"/>
                </a:lnTo>
                <a:lnTo>
                  <a:pt x="64" y="800"/>
                </a:lnTo>
                <a:lnTo>
                  <a:pt x="72" y="800"/>
                </a:lnTo>
                <a:lnTo>
                  <a:pt x="64" y="816"/>
                </a:lnTo>
                <a:lnTo>
                  <a:pt x="56" y="808"/>
                </a:lnTo>
                <a:lnTo>
                  <a:pt x="56" y="816"/>
                </a:lnTo>
                <a:lnTo>
                  <a:pt x="64" y="832"/>
                </a:lnTo>
                <a:lnTo>
                  <a:pt x="88" y="832"/>
                </a:lnTo>
                <a:lnTo>
                  <a:pt x="96" y="840"/>
                </a:lnTo>
                <a:lnTo>
                  <a:pt x="88" y="840"/>
                </a:lnTo>
                <a:lnTo>
                  <a:pt x="96" y="848"/>
                </a:lnTo>
                <a:lnTo>
                  <a:pt x="104" y="848"/>
                </a:lnTo>
                <a:lnTo>
                  <a:pt x="112" y="864"/>
                </a:lnTo>
                <a:lnTo>
                  <a:pt x="120" y="872"/>
                </a:lnTo>
                <a:lnTo>
                  <a:pt x="128" y="864"/>
                </a:lnTo>
                <a:lnTo>
                  <a:pt x="168" y="888"/>
                </a:lnTo>
                <a:lnTo>
                  <a:pt x="160" y="920"/>
                </a:lnTo>
                <a:lnTo>
                  <a:pt x="152" y="912"/>
                </a:lnTo>
                <a:lnTo>
                  <a:pt x="144" y="920"/>
                </a:lnTo>
                <a:lnTo>
                  <a:pt x="144" y="936"/>
                </a:lnTo>
                <a:lnTo>
                  <a:pt x="152" y="928"/>
                </a:lnTo>
                <a:lnTo>
                  <a:pt x="160" y="936"/>
                </a:lnTo>
                <a:lnTo>
                  <a:pt x="136" y="944"/>
                </a:lnTo>
                <a:lnTo>
                  <a:pt x="144" y="952"/>
                </a:lnTo>
                <a:lnTo>
                  <a:pt x="128" y="968"/>
                </a:lnTo>
                <a:lnTo>
                  <a:pt x="120" y="968"/>
                </a:lnTo>
                <a:lnTo>
                  <a:pt x="128" y="968"/>
                </a:lnTo>
                <a:lnTo>
                  <a:pt x="160" y="1000"/>
                </a:lnTo>
                <a:lnTo>
                  <a:pt x="200" y="1000"/>
                </a:lnTo>
                <a:lnTo>
                  <a:pt x="216" y="1008"/>
                </a:lnTo>
                <a:lnTo>
                  <a:pt x="232" y="1008"/>
                </a:lnTo>
                <a:lnTo>
                  <a:pt x="248" y="1024"/>
                </a:lnTo>
                <a:lnTo>
                  <a:pt x="256" y="1032"/>
                </a:lnTo>
                <a:lnTo>
                  <a:pt x="264" y="1032"/>
                </a:lnTo>
                <a:lnTo>
                  <a:pt x="272" y="1024"/>
                </a:lnTo>
                <a:lnTo>
                  <a:pt x="256" y="1008"/>
                </a:lnTo>
                <a:lnTo>
                  <a:pt x="256" y="992"/>
                </a:lnTo>
                <a:lnTo>
                  <a:pt x="248" y="976"/>
                </a:lnTo>
                <a:lnTo>
                  <a:pt x="264" y="952"/>
                </a:lnTo>
                <a:lnTo>
                  <a:pt x="272" y="960"/>
                </a:lnTo>
                <a:lnTo>
                  <a:pt x="280" y="952"/>
                </a:lnTo>
                <a:lnTo>
                  <a:pt x="280" y="944"/>
                </a:lnTo>
                <a:lnTo>
                  <a:pt x="272" y="944"/>
                </a:lnTo>
                <a:lnTo>
                  <a:pt x="280" y="936"/>
                </a:lnTo>
                <a:lnTo>
                  <a:pt x="272" y="920"/>
                </a:lnTo>
                <a:lnTo>
                  <a:pt x="256" y="920"/>
                </a:lnTo>
                <a:lnTo>
                  <a:pt x="248" y="904"/>
                </a:lnTo>
                <a:lnTo>
                  <a:pt x="256" y="864"/>
                </a:lnTo>
                <a:lnTo>
                  <a:pt x="272" y="880"/>
                </a:lnTo>
                <a:lnTo>
                  <a:pt x="280" y="880"/>
                </a:lnTo>
                <a:lnTo>
                  <a:pt x="272" y="864"/>
                </a:lnTo>
                <a:lnTo>
                  <a:pt x="296" y="840"/>
                </a:lnTo>
                <a:lnTo>
                  <a:pt x="312" y="848"/>
                </a:lnTo>
                <a:lnTo>
                  <a:pt x="320" y="840"/>
                </a:lnTo>
                <a:lnTo>
                  <a:pt x="336" y="848"/>
                </a:lnTo>
                <a:lnTo>
                  <a:pt x="360" y="864"/>
                </a:lnTo>
                <a:lnTo>
                  <a:pt x="376" y="856"/>
                </a:lnTo>
                <a:lnTo>
                  <a:pt x="392" y="856"/>
                </a:lnTo>
                <a:lnTo>
                  <a:pt x="400" y="864"/>
                </a:lnTo>
                <a:lnTo>
                  <a:pt x="432" y="864"/>
                </a:lnTo>
                <a:lnTo>
                  <a:pt x="440" y="848"/>
                </a:lnTo>
                <a:lnTo>
                  <a:pt x="416" y="840"/>
                </a:lnTo>
                <a:lnTo>
                  <a:pt x="432" y="832"/>
                </a:lnTo>
                <a:lnTo>
                  <a:pt x="424" y="824"/>
                </a:lnTo>
                <a:lnTo>
                  <a:pt x="432" y="816"/>
                </a:lnTo>
                <a:lnTo>
                  <a:pt x="432" y="792"/>
                </a:lnTo>
                <a:lnTo>
                  <a:pt x="448" y="800"/>
                </a:lnTo>
                <a:lnTo>
                  <a:pt x="520" y="776"/>
                </a:lnTo>
                <a:lnTo>
                  <a:pt x="520" y="768"/>
                </a:lnTo>
                <a:lnTo>
                  <a:pt x="528" y="768"/>
                </a:lnTo>
                <a:lnTo>
                  <a:pt x="552" y="768"/>
                </a:lnTo>
                <a:lnTo>
                  <a:pt x="560" y="784"/>
                </a:lnTo>
                <a:lnTo>
                  <a:pt x="560" y="792"/>
                </a:lnTo>
                <a:lnTo>
                  <a:pt x="568" y="792"/>
                </a:lnTo>
                <a:lnTo>
                  <a:pt x="584" y="800"/>
                </a:lnTo>
                <a:lnTo>
                  <a:pt x="584" y="808"/>
                </a:lnTo>
                <a:lnTo>
                  <a:pt x="600" y="808"/>
                </a:lnTo>
                <a:lnTo>
                  <a:pt x="616" y="792"/>
                </a:lnTo>
                <a:lnTo>
                  <a:pt x="632" y="784"/>
                </a:lnTo>
                <a:lnTo>
                  <a:pt x="640" y="808"/>
                </a:lnTo>
                <a:lnTo>
                  <a:pt x="672" y="864"/>
                </a:lnTo>
                <a:lnTo>
                  <a:pt x="680" y="848"/>
                </a:lnTo>
                <a:lnTo>
                  <a:pt x="688" y="864"/>
                </a:lnTo>
                <a:lnTo>
                  <a:pt x="712" y="856"/>
                </a:lnTo>
                <a:lnTo>
                  <a:pt x="736" y="880"/>
                </a:lnTo>
                <a:lnTo>
                  <a:pt x="752" y="888"/>
                </a:lnTo>
                <a:lnTo>
                  <a:pt x="752" y="880"/>
                </a:lnTo>
                <a:lnTo>
                  <a:pt x="760" y="896"/>
                </a:lnTo>
                <a:lnTo>
                  <a:pt x="752" y="904"/>
                </a:lnTo>
                <a:lnTo>
                  <a:pt x="768" y="896"/>
                </a:lnTo>
                <a:lnTo>
                  <a:pt x="776" y="888"/>
                </a:lnTo>
                <a:lnTo>
                  <a:pt x="816" y="864"/>
                </a:lnTo>
                <a:lnTo>
                  <a:pt x="848" y="872"/>
                </a:lnTo>
                <a:lnTo>
                  <a:pt x="864" y="880"/>
                </a:lnTo>
                <a:lnTo>
                  <a:pt x="896" y="880"/>
                </a:lnTo>
                <a:lnTo>
                  <a:pt x="896" y="864"/>
                </a:lnTo>
                <a:lnTo>
                  <a:pt x="896" y="848"/>
                </a:lnTo>
                <a:lnTo>
                  <a:pt x="912" y="840"/>
                </a:lnTo>
                <a:lnTo>
                  <a:pt x="944" y="848"/>
                </a:lnTo>
                <a:lnTo>
                  <a:pt x="960" y="872"/>
                </a:lnTo>
                <a:lnTo>
                  <a:pt x="968" y="872"/>
                </a:lnTo>
                <a:lnTo>
                  <a:pt x="984" y="864"/>
                </a:lnTo>
                <a:lnTo>
                  <a:pt x="1032" y="888"/>
                </a:lnTo>
                <a:lnTo>
                  <a:pt x="1056" y="896"/>
                </a:lnTo>
                <a:lnTo>
                  <a:pt x="1088" y="888"/>
                </a:lnTo>
                <a:lnTo>
                  <a:pt x="1104" y="872"/>
                </a:lnTo>
                <a:lnTo>
                  <a:pt x="1128" y="880"/>
                </a:lnTo>
                <a:lnTo>
                  <a:pt x="1144" y="888"/>
                </a:lnTo>
                <a:lnTo>
                  <a:pt x="1168" y="880"/>
                </a:lnTo>
                <a:lnTo>
                  <a:pt x="1176" y="848"/>
                </a:lnTo>
                <a:lnTo>
                  <a:pt x="1184" y="840"/>
                </a:lnTo>
                <a:lnTo>
                  <a:pt x="1184" y="832"/>
                </a:lnTo>
                <a:lnTo>
                  <a:pt x="1176" y="832"/>
                </a:lnTo>
                <a:lnTo>
                  <a:pt x="1184" y="816"/>
                </a:lnTo>
                <a:lnTo>
                  <a:pt x="1216" y="808"/>
                </a:lnTo>
                <a:lnTo>
                  <a:pt x="1240" y="816"/>
                </a:lnTo>
                <a:lnTo>
                  <a:pt x="1256" y="832"/>
                </a:lnTo>
                <a:lnTo>
                  <a:pt x="1272" y="888"/>
                </a:lnTo>
                <a:lnTo>
                  <a:pt x="1288" y="888"/>
                </a:lnTo>
                <a:lnTo>
                  <a:pt x="1312" y="904"/>
                </a:lnTo>
                <a:lnTo>
                  <a:pt x="1312" y="920"/>
                </a:lnTo>
                <a:lnTo>
                  <a:pt x="1328" y="920"/>
                </a:lnTo>
                <a:lnTo>
                  <a:pt x="1360" y="912"/>
                </a:lnTo>
                <a:lnTo>
                  <a:pt x="1360" y="928"/>
                </a:lnTo>
                <a:lnTo>
                  <a:pt x="1336" y="976"/>
                </a:lnTo>
                <a:lnTo>
                  <a:pt x="1328" y="968"/>
                </a:lnTo>
                <a:lnTo>
                  <a:pt x="1312" y="976"/>
                </a:lnTo>
                <a:lnTo>
                  <a:pt x="1320" y="1000"/>
                </a:lnTo>
                <a:lnTo>
                  <a:pt x="1312" y="1016"/>
                </a:lnTo>
                <a:lnTo>
                  <a:pt x="1320" y="1000"/>
                </a:lnTo>
                <a:lnTo>
                  <a:pt x="1328" y="1000"/>
                </a:lnTo>
                <a:lnTo>
                  <a:pt x="1328" y="1008"/>
                </a:lnTo>
                <a:lnTo>
                  <a:pt x="1336" y="1016"/>
                </a:lnTo>
                <a:lnTo>
                  <a:pt x="1360" y="1000"/>
                </a:lnTo>
                <a:lnTo>
                  <a:pt x="1432" y="912"/>
                </a:lnTo>
                <a:lnTo>
                  <a:pt x="1432" y="856"/>
                </a:lnTo>
                <a:lnTo>
                  <a:pt x="1440" y="840"/>
                </a:lnTo>
                <a:lnTo>
                  <a:pt x="1440" y="816"/>
                </a:lnTo>
                <a:lnTo>
                  <a:pt x="1424" y="792"/>
                </a:lnTo>
                <a:lnTo>
                  <a:pt x="1416" y="792"/>
                </a:lnTo>
                <a:lnTo>
                  <a:pt x="1408" y="808"/>
                </a:lnTo>
                <a:lnTo>
                  <a:pt x="1392" y="808"/>
                </a:lnTo>
                <a:lnTo>
                  <a:pt x="1400" y="792"/>
                </a:lnTo>
                <a:lnTo>
                  <a:pt x="1392" y="792"/>
                </a:lnTo>
                <a:lnTo>
                  <a:pt x="1384" y="784"/>
                </a:lnTo>
                <a:lnTo>
                  <a:pt x="1368" y="784"/>
                </a:lnTo>
                <a:lnTo>
                  <a:pt x="1368" y="776"/>
                </a:lnTo>
                <a:lnTo>
                  <a:pt x="1392" y="752"/>
                </a:lnTo>
                <a:lnTo>
                  <a:pt x="1464" y="680"/>
                </a:lnTo>
                <a:lnTo>
                  <a:pt x="1496" y="672"/>
                </a:lnTo>
                <a:lnTo>
                  <a:pt x="1504" y="680"/>
                </a:lnTo>
                <a:lnTo>
                  <a:pt x="1512" y="672"/>
                </a:lnTo>
                <a:lnTo>
                  <a:pt x="1536" y="680"/>
                </a:lnTo>
                <a:lnTo>
                  <a:pt x="1544" y="664"/>
                </a:lnTo>
                <a:lnTo>
                  <a:pt x="1568" y="672"/>
                </a:lnTo>
                <a:lnTo>
                  <a:pt x="1576" y="672"/>
                </a:lnTo>
                <a:lnTo>
                  <a:pt x="1568" y="680"/>
                </a:lnTo>
                <a:lnTo>
                  <a:pt x="1568" y="688"/>
                </a:lnTo>
                <a:lnTo>
                  <a:pt x="1616" y="680"/>
                </a:lnTo>
                <a:lnTo>
                  <a:pt x="1608" y="672"/>
                </a:lnTo>
                <a:lnTo>
                  <a:pt x="1640" y="616"/>
                </a:lnTo>
                <a:lnTo>
                  <a:pt x="1680" y="608"/>
                </a:lnTo>
                <a:lnTo>
                  <a:pt x="1680" y="624"/>
                </a:lnTo>
                <a:lnTo>
                  <a:pt x="1680" y="640"/>
                </a:lnTo>
                <a:lnTo>
                  <a:pt x="1720" y="616"/>
                </a:lnTo>
                <a:lnTo>
                  <a:pt x="1720" y="592"/>
                </a:lnTo>
                <a:lnTo>
                  <a:pt x="1736" y="592"/>
                </a:lnTo>
                <a:lnTo>
                  <a:pt x="1728" y="600"/>
                </a:lnTo>
                <a:lnTo>
                  <a:pt x="1720" y="640"/>
                </a:lnTo>
                <a:lnTo>
                  <a:pt x="1704" y="648"/>
                </a:lnTo>
                <a:lnTo>
                  <a:pt x="1656" y="704"/>
                </a:lnTo>
                <a:lnTo>
                  <a:pt x="1640" y="712"/>
                </a:lnTo>
                <a:lnTo>
                  <a:pt x="1624" y="768"/>
                </a:lnTo>
                <a:lnTo>
                  <a:pt x="1640" y="864"/>
                </a:lnTo>
                <a:lnTo>
                  <a:pt x="1656" y="848"/>
                </a:lnTo>
                <a:lnTo>
                  <a:pt x="1672" y="816"/>
                </a:lnTo>
                <a:lnTo>
                  <a:pt x="1680" y="816"/>
                </a:lnTo>
                <a:lnTo>
                  <a:pt x="1680" y="792"/>
                </a:lnTo>
                <a:lnTo>
                  <a:pt x="1688" y="792"/>
                </a:lnTo>
                <a:lnTo>
                  <a:pt x="1704" y="784"/>
                </a:lnTo>
                <a:lnTo>
                  <a:pt x="1696" y="760"/>
                </a:lnTo>
                <a:lnTo>
                  <a:pt x="1712" y="752"/>
                </a:lnTo>
                <a:lnTo>
                  <a:pt x="1720" y="752"/>
                </a:lnTo>
                <a:lnTo>
                  <a:pt x="1720" y="736"/>
                </a:lnTo>
                <a:lnTo>
                  <a:pt x="1712" y="736"/>
                </a:lnTo>
                <a:lnTo>
                  <a:pt x="1720" y="712"/>
                </a:lnTo>
                <a:lnTo>
                  <a:pt x="1712" y="712"/>
                </a:lnTo>
                <a:lnTo>
                  <a:pt x="1704" y="712"/>
                </a:lnTo>
                <a:lnTo>
                  <a:pt x="1704" y="704"/>
                </a:lnTo>
                <a:lnTo>
                  <a:pt x="1720" y="680"/>
                </a:lnTo>
                <a:lnTo>
                  <a:pt x="1720" y="664"/>
                </a:lnTo>
                <a:lnTo>
                  <a:pt x="1736" y="664"/>
                </a:lnTo>
                <a:lnTo>
                  <a:pt x="1760" y="648"/>
                </a:lnTo>
                <a:lnTo>
                  <a:pt x="1760" y="664"/>
                </a:lnTo>
                <a:lnTo>
                  <a:pt x="1768" y="656"/>
                </a:lnTo>
                <a:lnTo>
                  <a:pt x="1792" y="648"/>
                </a:lnTo>
                <a:lnTo>
                  <a:pt x="1808" y="664"/>
                </a:lnTo>
                <a:lnTo>
                  <a:pt x="1816" y="648"/>
                </a:lnTo>
                <a:lnTo>
                  <a:pt x="1896" y="592"/>
                </a:lnTo>
                <a:lnTo>
                  <a:pt x="1920" y="600"/>
                </a:lnTo>
                <a:lnTo>
                  <a:pt x="1928" y="592"/>
                </a:lnTo>
                <a:lnTo>
                  <a:pt x="1912" y="544"/>
                </a:lnTo>
                <a:lnTo>
                  <a:pt x="1904" y="544"/>
                </a:lnTo>
                <a:lnTo>
                  <a:pt x="1904" y="528"/>
                </a:lnTo>
                <a:lnTo>
                  <a:pt x="1912" y="528"/>
                </a:lnTo>
                <a:lnTo>
                  <a:pt x="1928" y="520"/>
                </a:lnTo>
                <a:lnTo>
                  <a:pt x="1944" y="504"/>
                </a:lnTo>
                <a:lnTo>
                  <a:pt x="1936" y="488"/>
                </a:lnTo>
                <a:lnTo>
                  <a:pt x="1944" y="480"/>
                </a:lnTo>
                <a:lnTo>
                  <a:pt x="1952" y="504"/>
                </a:lnTo>
                <a:lnTo>
                  <a:pt x="1968" y="504"/>
                </a:lnTo>
                <a:lnTo>
                  <a:pt x="1984" y="520"/>
                </a:lnTo>
                <a:lnTo>
                  <a:pt x="2024" y="544"/>
                </a:lnTo>
                <a:lnTo>
                  <a:pt x="2032" y="520"/>
                </a:lnTo>
                <a:lnTo>
                  <a:pt x="2032" y="504"/>
                </a:lnTo>
                <a:lnTo>
                  <a:pt x="2048" y="504"/>
                </a:lnTo>
                <a:lnTo>
                  <a:pt x="2064" y="488"/>
                </a:lnTo>
                <a:lnTo>
                  <a:pt x="2040" y="464"/>
                </a:lnTo>
                <a:lnTo>
                  <a:pt x="2000" y="456"/>
                </a:lnTo>
                <a:lnTo>
                  <a:pt x="1928" y="392"/>
                </a:lnTo>
                <a:lnTo>
                  <a:pt x="1880" y="360"/>
                </a:lnTo>
                <a:lnTo>
                  <a:pt x="1816" y="352"/>
                </a:lnTo>
                <a:lnTo>
                  <a:pt x="1816" y="392"/>
                </a:lnTo>
                <a:lnTo>
                  <a:pt x="1800" y="400"/>
                </a:lnTo>
                <a:lnTo>
                  <a:pt x="1784" y="384"/>
                </a:lnTo>
                <a:lnTo>
                  <a:pt x="1784" y="368"/>
                </a:lnTo>
                <a:lnTo>
                  <a:pt x="1792" y="368"/>
                </a:lnTo>
                <a:lnTo>
                  <a:pt x="1800" y="360"/>
                </a:lnTo>
                <a:lnTo>
                  <a:pt x="1784" y="360"/>
                </a:lnTo>
                <a:lnTo>
                  <a:pt x="1768" y="376"/>
                </a:lnTo>
                <a:lnTo>
                  <a:pt x="1728" y="368"/>
                </a:lnTo>
                <a:lnTo>
                  <a:pt x="1688" y="368"/>
                </a:lnTo>
                <a:lnTo>
                  <a:pt x="1672" y="360"/>
                </a:lnTo>
                <a:lnTo>
                  <a:pt x="1680" y="344"/>
                </a:lnTo>
                <a:lnTo>
                  <a:pt x="1664" y="320"/>
                </a:lnTo>
                <a:lnTo>
                  <a:pt x="1632" y="312"/>
                </a:lnTo>
                <a:lnTo>
                  <a:pt x="1584" y="328"/>
                </a:lnTo>
                <a:lnTo>
                  <a:pt x="1576" y="304"/>
                </a:lnTo>
                <a:lnTo>
                  <a:pt x="1560" y="304"/>
                </a:lnTo>
                <a:lnTo>
                  <a:pt x="1552" y="296"/>
                </a:lnTo>
                <a:lnTo>
                  <a:pt x="1552" y="272"/>
                </a:lnTo>
                <a:lnTo>
                  <a:pt x="1496" y="256"/>
                </a:lnTo>
                <a:lnTo>
                  <a:pt x="1432" y="240"/>
                </a:lnTo>
                <a:lnTo>
                  <a:pt x="1416" y="272"/>
                </a:lnTo>
                <a:lnTo>
                  <a:pt x="1432" y="296"/>
                </a:lnTo>
                <a:lnTo>
                  <a:pt x="1384" y="296"/>
                </a:lnTo>
                <a:lnTo>
                  <a:pt x="1376" y="296"/>
                </a:lnTo>
                <a:lnTo>
                  <a:pt x="1360" y="304"/>
                </a:lnTo>
                <a:lnTo>
                  <a:pt x="1336" y="280"/>
                </a:lnTo>
                <a:lnTo>
                  <a:pt x="1320" y="328"/>
                </a:lnTo>
                <a:lnTo>
                  <a:pt x="1304" y="320"/>
                </a:lnTo>
                <a:lnTo>
                  <a:pt x="1288" y="288"/>
                </a:lnTo>
                <a:lnTo>
                  <a:pt x="1296" y="248"/>
                </a:lnTo>
                <a:lnTo>
                  <a:pt x="1280" y="224"/>
                </a:lnTo>
                <a:lnTo>
                  <a:pt x="1232" y="208"/>
                </a:lnTo>
                <a:lnTo>
                  <a:pt x="1216" y="208"/>
                </a:lnTo>
                <a:lnTo>
                  <a:pt x="1208" y="224"/>
                </a:lnTo>
                <a:lnTo>
                  <a:pt x="1216" y="240"/>
                </a:lnTo>
                <a:lnTo>
                  <a:pt x="1152" y="232"/>
                </a:lnTo>
                <a:lnTo>
                  <a:pt x="1160" y="208"/>
                </a:lnTo>
                <a:lnTo>
                  <a:pt x="1120" y="200"/>
                </a:lnTo>
                <a:lnTo>
                  <a:pt x="1096" y="216"/>
                </a:lnTo>
                <a:lnTo>
                  <a:pt x="1048" y="19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11" name="Freeform 24"/>
          <p:cNvSpPr>
            <a:spLocks/>
          </p:cNvSpPr>
          <p:nvPr/>
        </p:nvSpPr>
        <p:spPr bwMode="ltGray">
          <a:xfrm>
            <a:off x="4518026" y="3437216"/>
            <a:ext cx="354012" cy="231775"/>
          </a:xfrm>
          <a:custGeom>
            <a:avLst/>
            <a:gdLst>
              <a:gd name="T0" fmla="*/ 2147483647 w 233"/>
              <a:gd name="T1" fmla="*/ 2147483647 h 153"/>
              <a:gd name="T2" fmla="*/ 2147483647 w 233"/>
              <a:gd name="T3" fmla="*/ 2147483647 h 153"/>
              <a:gd name="T4" fmla="*/ 2147483647 w 233"/>
              <a:gd name="T5" fmla="*/ 2147483647 h 153"/>
              <a:gd name="T6" fmla="*/ 2147483647 w 233"/>
              <a:gd name="T7" fmla="*/ 2147483647 h 153"/>
              <a:gd name="T8" fmla="*/ 2147483647 w 233"/>
              <a:gd name="T9" fmla="*/ 2147483647 h 153"/>
              <a:gd name="T10" fmla="*/ 2147483647 w 233"/>
              <a:gd name="T11" fmla="*/ 2147483647 h 153"/>
              <a:gd name="T12" fmla="*/ 2147483647 w 233"/>
              <a:gd name="T13" fmla="*/ 2147483647 h 153"/>
              <a:gd name="T14" fmla="*/ 2147483647 w 233"/>
              <a:gd name="T15" fmla="*/ 2147483647 h 153"/>
              <a:gd name="T16" fmla="*/ 2147483647 w 233"/>
              <a:gd name="T17" fmla="*/ 2147483647 h 153"/>
              <a:gd name="T18" fmla="*/ 2147483647 w 233"/>
              <a:gd name="T19" fmla="*/ 2147483647 h 153"/>
              <a:gd name="T20" fmla="*/ 2147483647 w 233"/>
              <a:gd name="T21" fmla="*/ 2147483647 h 153"/>
              <a:gd name="T22" fmla="*/ 2147483647 w 233"/>
              <a:gd name="T23" fmla="*/ 2147483647 h 153"/>
              <a:gd name="T24" fmla="*/ 2147483647 w 233"/>
              <a:gd name="T25" fmla="*/ 2147483647 h 153"/>
              <a:gd name="T26" fmla="*/ 2147483647 w 233"/>
              <a:gd name="T27" fmla="*/ 2147483647 h 153"/>
              <a:gd name="T28" fmla="*/ 0 w 233"/>
              <a:gd name="T29" fmla="*/ 2147483647 h 153"/>
              <a:gd name="T30" fmla="*/ 2147483647 w 233"/>
              <a:gd name="T31" fmla="*/ 2147483647 h 153"/>
              <a:gd name="T32" fmla="*/ 2147483647 w 233"/>
              <a:gd name="T33" fmla="*/ 2147483647 h 153"/>
              <a:gd name="T34" fmla="*/ 2147483647 w 233"/>
              <a:gd name="T35" fmla="*/ 2147483647 h 153"/>
              <a:gd name="T36" fmla="*/ 2147483647 w 233"/>
              <a:gd name="T37" fmla="*/ 2147483647 h 153"/>
              <a:gd name="T38" fmla="*/ 2147483647 w 233"/>
              <a:gd name="T39" fmla="*/ 2147483647 h 153"/>
              <a:gd name="T40" fmla="*/ 2147483647 w 233"/>
              <a:gd name="T41" fmla="*/ 2147483647 h 153"/>
              <a:gd name="T42" fmla="*/ 2147483647 w 233"/>
              <a:gd name="T43" fmla="*/ 2147483647 h 153"/>
              <a:gd name="T44" fmla="*/ 2147483647 w 233"/>
              <a:gd name="T45" fmla="*/ 2147483647 h 153"/>
              <a:gd name="T46" fmla="*/ 2147483647 w 233"/>
              <a:gd name="T47" fmla="*/ 2147483647 h 153"/>
              <a:gd name="T48" fmla="*/ 2147483647 w 233"/>
              <a:gd name="T49" fmla="*/ 2147483647 h 153"/>
              <a:gd name="T50" fmla="*/ 2147483647 w 233"/>
              <a:gd name="T51" fmla="*/ 2147483647 h 153"/>
              <a:gd name="T52" fmla="*/ 2147483647 w 233"/>
              <a:gd name="T53" fmla="*/ 0 h 153"/>
              <a:gd name="T54" fmla="*/ 2147483647 w 233"/>
              <a:gd name="T55" fmla="*/ 0 h 153"/>
              <a:gd name="T56" fmla="*/ 2147483647 w 233"/>
              <a:gd name="T57" fmla="*/ 0 h 153"/>
              <a:gd name="T58" fmla="*/ 2147483647 w 233"/>
              <a:gd name="T59" fmla="*/ 2147483647 h 153"/>
              <a:gd name="T60" fmla="*/ 2147483647 w 233"/>
              <a:gd name="T61" fmla="*/ 2147483647 h 153"/>
              <a:gd name="T62" fmla="*/ 2147483647 w 233"/>
              <a:gd name="T63" fmla="*/ 2147483647 h 153"/>
              <a:gd name="T64" fmla="*/ 2147483647 w 233"/>
              <a:gd name="T65" fmla="*/ 2147483647 h 153"/>
              <a:gd name="T66" fmla="*/ 2147483647 w 233"/>
              <a:gd name="T67" fmla="*/ 2147483647 h 153"/>
              <a:gd name="T68" fmla="*/ 2147483647 w 233"/>
              <a:gd name="T69" fmla="*/ 2147483647 h 153"/>
              <a:gd name="T70" fmla="*/ 2147483647 w 233"/>
              <a:gd name="T71" fmla="*/ 2147483647 h 153"/>
              <a:gd name="T72" fmla="*/ 2147483647 w 233"/>
              <a:gd name="T73" fmla="*/ 2147483647 h 153"/>
              <a:gd name="T74" fmla="*/ 2147483647 w 233"/>
              <a:gd name="T75" fmla="*/ 2147483647 h 153"/>
              <a:gd name="T76" fmla="*/ 2147483647 w 233"/>
              <a:gd name="T77" fmla="*/ 2147483647 h 153"/>
              <a:gd name="T78" fmla="*/ 2147483647 w 233"/>
              <a:gd name="T79" fmla="*/ 2147483647 h 153"/>
              <a:gd name="T80" fmla="*/ 2147483647 w 233"/>
              <a:gd name="T81" fmla="*/ 2147483647 h 153"/>
              <a:gd name="T82" fmla="*/ 2147483647 w 233"/>
              <a:gd name="T83" fmla="*/ 2147483647 h 153"/>
              <a:gd name="T84" fmla="*/ 2147483647 w 233"/>
              <a:gd name="T85" fmla="*/ 2147483647 h 153"/>
              <a:gd name="T86" fmla="*/ 2147483647 w 233"/>
              <a:gd name="T87" fmla="*/ 2147483647 h 153"/>
              <a:gd name="T88" fmla="*/ 2147483647 w 233"/>
              <a:gd name="T89" fmla="*/ 2147483647 h 153"/>
              <a:gd name="T90" fmla="*/ 2147483647 w 233"/>
              <a:gd name="T91" fmla="*/ 2147483647 h 153"/>
              <a:gd name="T92" fmla="*/ 2147483647 w 233"/>
              <a:gd name="T93" fmla="*/ 2147483647 h 153"/>
              <a:gd name="T94" fmla="*/ 2147483647 w 233"/>
              <a:gd name="T95" fmla="*/ 2147483647 h 153"/>
              <a:gd name="T96" fmla="*/ 2147483647 w 233"/>
              <a:gd name="T97" fmla="*/ 2147483647 h 153"/>
              <a:gd name="T98" fmla="*/ 2147483647 w 233"/>
              <a:gd name="T99" fmla="*/ 2147483647 h 153"/>
              <a:gd name="T100" fmla="*/ 2147483647 w 233"/>
              <a:gd name="T101" fmla="*/ 2147483647 h 153"/>
              <a:gd name="T102" fmla="*/ 2147483647 w 233"/>
              <a:gd name="T103" fmla="*/ 2147483647 h 153"/>
              <a:gd name="T104" fmla="*/ 2147483647 w 233"/>
              <a:gd name="T105" fmla="*/ 2147483647 h 153"/>
              <a:gd name="T106" fmla="*/ 2147483647 w 233"/>
              <a:gd name="T107" fmla="*/ 2147483647 h 153"/>
              <a:gd name="T108" fmla="*/ 2147483647 w 233"/>
              <a:gd name="T109" fmla="*/ 2147483647 h 153"/>
              <a:gd name="T110" fmla="*/ 2147483647 w 233"/>
              <a:gd name="T111" fmla="*/ 2147483647 h 153"/>
              <a:gd name="T112" fmla="*/ 2147483647 w 233"/>
              <a:gd name="T113" fmla="*/ 2147483647 h 15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33" h="153">
                <a:moveTo>
                  <a:pt x="96" y="136"/>
                </a:moveTo>
                <a:lnTo>
                  <a:pt x="96" y="136"/>
                </a:lnTo>
                <a:lnTo>
                  <a:pt x="80" y="136"/>
                </a:lnTo>
                <a:lnTo>
                  <a:pt x="80" y="128"/>
                </a:lnTo>
                <a:lnTo>
                  <a:pt x="88" y="112"/>
                </a:lnTo>
                <a:lnTo>
                  <a:pt x="104" y="112"/>
                </a:lnTo>
                <a:lnTo>
                  <a:pt x="104" y="104"/>
                </a:lnTo>
                <a:lnTo>
                  <a:pt x="96" y="88"/>
                </a:lnTo>
                <a:lnTo>
                  <a:pt x="96" y="80"/>
                </a:lnTo>
                <a:lnTo>
                  <a:pt x="72" y="72"/>
                </a:lnTo>
                <a:lnTo>
                  <a:pt x="56" y="80"/>
                </a:lnTo>
                <a:lnTo>
                  <a:pt x="40" y="88"/>
                </a:lnTo>
                <a:lnTo>
                  <a:pt x="32" y="88"/>
                </a:lnTo>
                <a:lnTo>
                  <a:pt x="8" y="88"/>
                </a:lnTo>
                <a:lnTo>
                  <a:pt x="0" y="80"/>
                </a:lnTo>
                <a:lnTo>
                  <a:pt x="8" y="64"/>
                </a:lnTo>
                <a:lnTo>
                  <a:pt x="16" y="48"/>
                </a:lnTo>
                <a:lnTo>
                  <a:pt x="24" y="40"/>
                </a:lnTo>
                <a:lnTo>
                  <a:pt x="16" y="16"/>
                </a:lnTo>
                <a:lnTo>
                  <a:pt x="32" y="8"/>
                </a:lnTo>
                <a:lnTo>
                  <a:pt x="48" y="8"/>
                </a:lnTo>
                <a:lnTo>
                  <a:pt x="72" y="16"/>
                </a:lnTo>
                <a:lnTo>
                  <a:pt x="80" y="16"/>
                </a:lnTo>
                <a:lnTo>
                  <a:pt x="88" y="16"/>
                </a:lnTo>
                <a:lnTo>
                  <a:pt x="96" y="16"/>
                </a:lnTo>
                <a:lnTo>
                  <a:pt x="112" y="16"/>
                </a:lnTo>
                <a:lnTo>
                  <a:pt x="120" y="0"/>
                </a:lnTo>
                <a:lnTo>
                  <a:pt x="128" y="0"/>
                </a:lnTo>
                <a:lnTo>
                  <a:pt x="152" y="0"/>
                </a:lnTo>
                <a:lnTo>
                  <a:pt x="160" y="8"/>
                </a:lnTo>
                <a:lnTo>
                  <a:pt x="152" y="8"/>
                </a:lnTo>
                <a:lnTo>
                  <a:pt x="160" y="16"/>
                </a:lnTo>
                <a:lnTo>
                  <a:pt x="168" y="16"/>
                </a:lnTo>
                <a:lnTo>
                  <a:pt x="176" y="32"/>
                </a:lnTo>
                <a:lnTo>
                  <a:pt x="184" y="40"/>
                </a:lnTo>
                <a:lnTo>
                  <a:pt x="192" y="32"/>
                </a:lnTo>
                <a:lnTo>
                  <a:pt x="232" y="56"/>
                </a:lnTo>
                <a:lnTo>
                  <a:pt x="224" y="88"/>
                </a:lnTo>
                <a:lnTo>
                  <a:pt x="216" y="80"/>
                </a:lnTo>
                <a:lnTo>
                  <a:pt x="208" y="88"/>
                </a:lnTo>
                <a:lnTo>
                  <a:pt x="208" y="104"/>
                </a:lnTo>
                <a:lnTo>
                  <a:pt x="200" y="104"/>
                </a:lnTo>
                <a:lnTo>
                  <a:pt x="160" y="128"/>
                </a:lnTo>
                <a:lnTo>
                  <a:pt x="176" y="136"/>
                </a:lnTo>
                <a:lnTo>
                  <a:pt x="184" y="136"/>
                </a:lnTo>
                <a:lnTo>
                  <a:pt x="176" y="136"/>
                </a:lnTo>
                <a:lnTo>
                  <a:pt x="152" y="152"/>
                </a:lnTo>
                <a:lnTo>
                  <a:pt x="144" y="152"/>
                </a:lnTo>
                <a:lnTo>
                  <a:pt x="144" y="144"/>
                </a:lnTo>
                <a:lnTo>
                  <a:pt x="136" y="136"/>
                </a:lnTo>
                <a:lnTo>
                  <a:pt x="152" y="128"/>
                </a:lnTo>
                <a:lnTo>
                  <a:pt x="128" y="120"/>
                </a:lnTo>
                <a:lnTo>
                  <a:pt x="128" y="112"/>
                </a:lnTo>
                <a:lnTo>
                  <a:pt x="112" y="112"/>
                </a:lnTo>
                <a:lnTo>
                  <a:pt x="104" y="128"/>
                </a:lnTo>
                <a:lnTo>
                  <a:pt x="96" y="128"/>
                </a:lnTo>
                <a:lnTo>
                  <a:pt x="96" y="13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12" name="Freeform 25"/>
          <p:cNvSpPr>
            <a:spLocks/>
          </p:cNvSpPr>
          <p:nvPr/>
        </p:nvSpPr>
        <p:spPr bwMode="ltGray">
          <a:xfrm>
            <a:off x="4518026" y="3437216"/>
            <a:ext cx="354012" cy="231775"/>
          </a:xfrm>
          <a:custGeom>
            <a:avLst/>
            <a:gdLst>
              <a:gd name="T0" fmla="*/ 2147483647 w 233"/>
              <a:gd name="T1" fmla="*/ 2147483647 h 153"/>
              <a:gd name="T2" fmla="*/ 2147483647 w 233"/>
              <a:gd name="T3" fmla="*/ 2147483647 h 153"/>
              <a:gd name="T4" fmla="*/ 2147483647 w 233"/>
              <a:gd name="T5" fmla="*/ 2147483647 h 153"/>
              <a:gd name="T6" fmla="*/ 2147483647 w 233"/>
              <a:gd name="T7" fmla="*/ 2147483647 h 153"/>
              <a:gd name="T8" fmla="*/ 2147483647 w 233"/>
              <a:gd name="T9" fmla="*/ 2147483647 h 153"/>
              <a:gd name="T10" fmla="*/ 2147483647 w 233"/>
              <a:gd name="T11" fmla="*/ 2147483647 h 153"/>
              <a:gd name="T12" fmla="*/ 2147483647 w 233"/>
              <a:gd name="T13" fmla="*/ 2147483647 h 153"/>
              <a:gd name="T14" fmla="*/ 2147483647 w 233"/>
              <a:gd name="T15" fmla="*/ 2147483647 h 153"/>
              <a:gd name="T16" fmla="*/ 2147483647 w 233"/>
              <a:gd name="T17" fmla="*/ 2147483647 h 153"/>
              <a:gd name="T18" fmla="*/ 2147483647 w 233"/>
              <a:gd name="T19" fmla="*/ 2147483647 h 153"/>
              <a:gd name="T20" fmla="*/ 2147483647 w 233"/>
              <a:gd name="T21" fmla="*/ 2147483647 h 153"/>
              <a:gd name="T22" fmla="*/ 2147483647 w 233"/>
              <a:gd name="T23" fmla="*/ 2147483647 h 153"/>
              <a:gd name="T24" fmla="*/ 2147483647 w 233"/>
              <a:gd name="T25" fmla="*/ 2147483647 h 153"/>
              <a:gd name="T26" fmla="*/ 0 w 233"/>
              <a:gd name="T27" fmla="*/ 2147483647 h 153"/>
              <a:gd name="T28" fmla="*/ 2147483647 w 233"/>
              <a:gd name="T29" fmla="*/ 2147483647 h 153"/>
              <a:gd name="T30" fmla="*/ 2147483647 w 233"/>
              <a:gd name="T31" fmla="*/ 2147483647 h 153"/>
              <a:gd name="T32" fmla="*/ 2147483647 w 233"/>
              <a:gd name="T33" fmla="*/ 2147483647 h 153"/>
              <a:gd name="T34" fmla="*/ 2147483647 w 233"/>
              <a:gd name="T35" fmla="*/ 2147483647 h 153"/>
              <a:gd name="T36" fmla="*/ 2147483647 w 233"/>
              <a:gd name="T37" fmla="*/ 2147483647 h 153"/>
              <a:gd name="T38" fmla="*/ 2147483647 w 233"/>
              <a:gd name="T39" fmla="*/ 2147483647 h 153"/>
              <a:gd name="T40" fmla="*/ 2147483647 w 233"/>
              <a:gd name="T41" fmla="*/ 2147483647 h 153"/>
              <a:gd name="T42" fmla="*/ 2147483647 w 233"/>
              <a:gd name="T43" fmla="*/ 2147483647 h 153"/>
              <a:gd name="T44" fmla="*/ 2147483647 w 233"/>
              <a:gd name="T45" fmla="*/ 2147483647 h 153"/>
              <a:gd name="T46" fmla="*/ 2147483647 w 233"/>
              <a:gd name="T47" fmla="*/ 2147483647 h 153"/>
              <a:gd name="T48" fmla="*/ 2147483647 w 233"/>
              <a:gd name="T49" fmla="*/ 2147483647 h 153"/>
              <a:gd name="T50" fmla="*/ 2147483647 w 233"/>
              <a:gd name="T51" fmla="*/ 0 h 153"/>
              <a:gd name="T52" fmla="*/ 2147483647 w 233"/>
              <a:gd name="T53" fmla="*/ 0 h 153"/>
              <a:gd name="T54" fmla="*/ 2147483647 w 233"/>
              <a:gd name="T55" fmla="*/ 0 h 153"/>
              <a:gd name="T56" fmla="*/ 2147483647 w 233"/>
              <a:gd name="T57" fmla="*/ 2147483647 h 153"/>
              <a:gd name="T58" fmla="*/ 2147483647 w 233"/>
              <a:gd name="T59" fmla="*/ 2147483647 h 153"/>
              <a:gd name="T60" fmla="*/ 2147483647 w 233"/>
              <a:gd name="T61" fmla="*/ 2147483647 h 153"/>
              <a:gd name="T62" fmla="*/ 2147483647 w 233"/>
              <a:gd name="T63" fmla="*/ 2147483647 h 153"/>
              <a:gd name="T64" fmla="*/ 2147483647 w 233"/>
              <a:gd name="T65" fmla="*/ 2147483647 h 153"/>
              <a:gd name="T66" fmla="*/ 2147483647 w 233"/>
              <a:gd name="T67" fmla="*/ 2147483647 h 153"/>
              <a:gd name="T68" fmla="*/ 2147483647 w 233"/>
              <a:gd name="T69" fmla="*/ 2147483647 h 153"/>
              <a:gd name="T70" fmla="*/ 2147483647 w 233"/>
              <a:gd name="T71" fmla="*/ 2147483647 h 153"/>
              <a:gd name="T72" fmla="*/ 2147483647 w 233"/>
              <a:gd name="T73" fmla="*/ 2147483647 h 153"/>
              <a:gd name="T74" fmla="*/ 2147483647 w 233"/>
              <a:gd name="T75" fmla="*/ 2147483647 h 153"/>
              <a:gd name="T76" fmla="*/ 2147483647 w 233"/>
              <a:gd name="T77" fmla="*/ 2147483647 h 153"/>
              <a:gd name="T78" fmla="*/ 2147483647 w 233"/>
              <a:gd name="T79" fmla="*/ 2147483647 h 153"/>
              <a:gd name="T80" fmla="*/ 2147483647 w 233"/>
              <a:gd name="T81" fmla="*/ 2147483647 h 153"/>
              <a:gd name="T82" fmla="*/ 2147483647 w 233"/>
              <a:gd name="T83" fmla="*/ 2147483647 h 153"/>
              <a:gd name="T84" fmla="*/ 2147483647 w 233"/>
              <a:gd name="T85" fmla="*/ 2147483647 h 153"/>
              <a:gd name="T86" fmla="*/ 2147483647 w 233"/>
              <a:gd name="T87" fmla="*/ 2147483647 h 153"/>
              <a:gd name="T88" fmla="*/ 2147483647 w 233"/>
              <a:gd name="T89" fmla="*/ 2147483647 h 153"/>
              <a:gd name="T90" fmla="*/ 2147483647 w 233"/>
              <a:gd name="T91" fmla="*/ 2147483647 h 153"/>
              <a:gd name="T92" fmla="*/ 2147483647 w 233"/>
              <a:gd name="T93" fmla="*/ 2147483647 h 153"/>
              <a:gd name="T94" fmla="*/ 2147483647 w 233"/>
              <a:gd name="T95" fmla="*/ 2147483647 h 153"/>
              <a:gd name="T96" fmla="*/ 2147483647 w 233"/>
              <a:gd name="T97" fmla="*/ 2147483647 h 153"/>
              <a:gd name="T98" fmla="*/ 2147483647 w 233"/>
              <a:gd name="T99" fmla="*/ 2147483647 h 153"/>
              <a:gd name="T100" fmla="*/ 2147483647 w 233"/>
              <a:gd name="T101" fmla="*/ 2147483647 h 153"/>
              <a:gd name="T102" fmla="*/ 2147483647 w 233"/>
              <a:gd name="T103" fmla="*/ 2147483647 h 153"/>
              <a:gd name="T104" fmla="*/ 2147483647 w 233"/>
              <a:gd name="T105" fmla="*/ 2147483647 h 153"/>
              <a:gd name="T106" fmla="*/ 2147483647 w 233"/>
              <a:gd name="T107" fmla="*/ 2147483647 h 153"/>
              <a:gd name="T108" fmla="*/ 2147483647 w 233"/>
              <a:gd name="T109" fmla="*/ 2147483647 h 153"/>
              <a:gd name="T110" fmla="*/ 2147483647 w 233"/>
              <a:gd name="T111" fmla="*/ 2147483647 h 1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3" h="153">
                <a:moveTo>
                  <a:pt x="96" y="136"/>
                </a:moveTo>
                <a:lnTo>
                  <a:pt x="80" y="136"/>
                </a:lnTo>
                <a:lnTo>
                  <a:pt x="80" y="128"/>
                </a:lnTo>
                <a:lnTo>
                  <a:pt x="88" y="112"/>
                </a:lnTo>
                <a:lnTo>
                  <a:pt x="104" y="112"/>
                </a:lnTo>
                <a:lnTo>
                  <a:pt x="104" y="104"/>
                </a:lnTo>
                <a:lnTo>
                  <a:pt x="96" y="88"/>
                </a:lnTo>
                <a:lnTo>
                  <a:pt x="96" y="80"/>
                </a:lnTo>
                <a:lnTo>
                  <a:pt x="72" y="72"/>
                </a:lnTo>
                <a:lnTo>
                  <a:pt x="56" y="80"/>
                </a:lnTo>
                <a:lnTo>
                  <a:pt x="40" y="88"/>
                </a:lnTo>
                <a:lnTo>
                  <a:pt x="32" y="88"/>
                </a:lnTo>
                <a:lnTo>
                  <a:pt x="8" y="88"/>
                </a:lnTo>
                <a:lnTo>
                  <a:pt x="0" y="80"/>
                </a:lnTo>
                <a:lnTo>
                  <a:pt x="8" y="64"/>
                </a:lnTo>
                <a:lnTo>
                  <a:pt x="16" y="48"/>
                </a:lnTo>
                <a:lnTo>
                  <a:pt x="24" y="40"/>
                </a:lnTo>
                <a:lnTo>
                  <a:pt x="16" y="16"/>
                </a:lnTo>
                <a:lnTo>
                  <a:pt x="32" y="8"/>
                </a:lnTo>
                <a:lnTo>
                  <a:pt x="48" y="8"/>
                </a:lnTo>
                <a:lnTo>
                  <a:pt x="72" y="16"/>
                </a:lnTo>
                <a:lnTo>
                  <a:pt x="80" y="16"/>
                </a:lnTo>
                <a:lnTo>
                  <a:pt x="88" y="16"/>
                </a:lnTo>
                <a:lnTo>
                  <a:pt x="96" y="16"/>
                </a:lnTo>
                <a:lnTo>
                  <a:pt x="112" y="16"/>
                </a:lnTo>
                <a:lnTo>
                  <a:pt x="120" y="0"/>
                </a:lnTo>
                <a:lnTo>
                  <a:pt x="128" y="0"/>
                </a:lnTo>
                <a:lnTo>
                  <a:pt x="152" y="0"/>
                </a:lnTo>
                <a:lnTo>
                  <a:pt x="160" y="8"/>
                </a:lnTo>
                <a:lnTo>
                  <a:pt x="152" y="8"/>
                </a:lnTo>
                <a:lnTo>
                  <a:pt x="160" y="16"/>
                </a:lnTo>
                <a:lnTo>
                  <a:pt x="168" y="16"/>
                </a:lnTo>
                <a:lnTo>
                  <a:pt x="176" y="32"/>
                </a:lnTo>
                <a:lnTo>
                  <a:pt x="184" y="40"/>
                </a:lnTo>
                <a:lnTo>
                  <a:pt x="192" y="32"/>
                </a:lnTo>
                <a:lnTo>
                  <a:pt x="232" y="56"/>
                </a:lnTo>
                <a:lnTo>
                  <a:pt x="224" y="88"/>
                </a:lnTo>
                <a:lnTo>
                  <a:pt x="216" y="80"/>
                </a:lnTo>
                <a:lnTo>
                  <a:pt x="208" y="88"/>
                </a:lnTo>
                <a:lnTo>
                  <a:pt x="208" y="104"/>
                </a:lnTo>
                <a:lnTo>
                  <a:pt x="200" y="104"/>
                </a:lnTo>
                <a:lnTo>
                  <a:pt x="160" y="128"/>
                </a:lnTo>
                <a:lnTo>
                  <a:pt x="176" y="136"/>
                </a:lnTo>
                <a:lnTo>
                  <a:pt x="184" y="136"/>
                </a:lnTo>
                <a:lnTo>
                  <a:pt x="176" y="136"/>
                </a:lnTo>
                <a:lnTo>
                  <a:pt x="152" y="152"/>
                </a:lnTo>
                <a:lnTo>
                  <a:pt x="144" y="152"/>
                </a:lnTo>
                <a:lnTo>
                  <a:pt x="144" y="144"/>
                </a:lnTo>
                <a:lnTo>
                  <a:pt x="136" y="136"/>
                </a:lnTo>
                <a:lnTo>
                  <a:pt x="152" y="128"/>
                </a:lnTo>
                <a:lnTo>
                  <a:pt x="128" y="120"/>
                </a:lnTo>
                <a:lnTo>
                  <a:pt x="128" y="112"/>
                </a:lnTo>
                <a:lnTo>
                  <a:pt x="112" y="112"/>
                </a:lnTo>
                <a:lnTo>
                  <a:pt x="104" y="128"/>
                </a:lnTo>
                <a:lnTo>
                  <a:pt x="96" y="128"/>
                </a:lnTo>
                <a:lnTo>
                  <a:pt x="96" y="13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13" name="Freeform 26"/>
          <p:cNvSpPr>
            <a:spLocks/>
          </p:cNvSpPr>
          <p:nvPr/>
        </p:nvSpPr>
        <p:spPr bwMode="ltGray">
          <a:xfrm>
            <a:off x="4992688" y="3338791"/>
            <a:ext cx="781050" cy="417513"/>
          </a:xfrm>
          <a:custGeom>
            <a:avLst/>
            <a:gdLst>
              <a:gd name="T0" fmla="*/ 2147483647 w 513"/>
              <a:gd name="T1" fmla="*/ 2147483647 h 273"/>
              <a:gd name="T2" fmla="*/ 2147483647 w 513"/>
              <a:gd name="T3" fmla="*/ 2147483647 h 273"/>
              <a:gd name="T4" fmla="*/ 2147483647 w 513"/>
              <a:gd name="T5" fmla="*/ 2147483647 h 273"/>
              <a:gd name="T6" fmla="*/ 2147483647 w 513"/>
              <a:gd name="T7" fmla="*/ 2147483647 h 273"/>
              <a:gd name="T8" fmla="*/ 2147483647 w 513"/>
              <a:gd name="T9" fmla="*/ 2147483647 h 273"/>
              <a:gd name="T10" fmla="*/ 2147483647 w 513"/>
              <a:gd name="T11" fmla="*/ 2147483647 h 273"/>
              <a:gd name="T12" fmla="*/ 2147483647 w 513"/>
              <a:gd name="T13" fmla="*/ 2147483647 h 273"/>
              <a:gd name="T14" fmla="*/ 2147483647 w 513"/>
              <a:gd name="T15" fmla="*/ 2147483647 h 273"/>
              <a:gd name="T16" fmla="*/ 2147483647 w 513"/>
              <a:gd name="T17" fmla="*/ 2147483647 h 273"/>
              <a:gd name="T18" fmla="*/ 2147483647 w 513"/>
              <a:gd name="T19" fmla="*/ 2147483647 h 273"/>
              <a:gd name="T20" fmla="*/ 2147483647 w 513"/>
              <a:gd name="T21" fmla="*/ 2147483647 h 273"/>
              <a:gd name="T22" fmla="*/ 2147483647 w 513"/>
              <a:gd name="T23" fmla="*/ 2147483647 h 273"/>
              <a:gd name="T24" fmla="*/ 2147483647 w 513"/>
              <a:gd name="T25" fmla="*/ 2147483647 h 273"/>
              <a:gd name="T26" fmla="*/ 2147483647 w 513"/>
              <a:gd name="T27" fmla="*/ 2147483647 h 273"/>
              <a:gd name="T28" fmla="*/ 2147483647 w 513"/>
              <a:gd name="T29" fmla="*/ 2147483647 h 273"/>
              <a:gd name="T30" fmla="*/ 2147483647 w 513"/>
              <a:gd name="T31" fmla="*/ 2147483647 h 273"/>
              <a:gd name="T32" fmla="*/ 2147483647 w 513"/>
              <a:gd name="T33" fmla="*/ 2147483647 h 273"/>
              <a:gd name="T34" fmla="*/ 2147483647 w 513"/>
              <a:gd name="T35" fmla="*/ 2147483647 h 273"/>
              <a:gd name="T36" fmla="*/ 2147483647 w 513"/>
              <a:gd name="T37" fmla="*/ 2147483647 h 273"/>
              <a:gd name="T38" fmla="*/ 2147483647 w 513"/>
              <a:gd name="T39" fmla="*/ 2147483647 h 273"/>
              <a:gd name="T40" fmla="*/ 2147483647 w 513"/>
              <a:gd name="T41" fmla="*/ 2147483647 h 273"/>
              <a:gd name="T42" fmla="*/ 2147483647 w 513"/>
              <a:gd name="T43" fmla="*/ 2147483647 h 273"/>
              <a:gd name="T44" fmla="*/ 2147483647 w 513"/>
              <a:gd name="T45" fmla="*/ 2147483647 h 273"/>
              <a:gd name="T46" fmla="*/ 2147483647 w 513"/>
              <a:gd name="T47" fmla="*/ 2147483647 h 273"/>
              <a:gd name="T48" fmla="*/ 0 w 513"/>
              <a:gd name="T49" fmla="*/ 2147483647 h 273"/>
              <a:gd name="T50" fmla="*/ 2147483647 w 513"/>
              <a:gd name="T51" fmla="*/ 2147483647 h 273"/>
              <a:gd name="T52" fmla="*/ 2147483647 w 513"/>
              <a:gd name="T53" fmla="*/ 2147483647 h 273"/>
              <a:gd name="T54" fmla="*/ 2147483647 w 513"/>
              <a:gd name="T55" fmla="*/ 2147483647 h 273"/>
              <a:gd name="T56" fmla="*/ 2147483647 w 513"/>
              <a:gd name="T57" fmla="*/ 2147483647 h 273"/>
              <a:gd name="T58" fmla="*/ 2147483647 w 513"/>
              <a:gd name="T59" fmla="*/ 2147483647 h 273"/>
              <a:gd name="T60" fmla="*/ 2147483647 w 513"/>
              <a:gd name="T61" fmla="*/ 2147483647 h 273"/>
              <a:gd name="T62" fmla="*/ 2147483647 w 513"/>
              <a:gd name="T63" fmla="*/ 2147483647 h 273"/>
              <a:gd name="T64" fmla="*/ 2147483647 w 513"/>
              <a:gd name="T65" fmla="*/ 2147483647 h 273"/>
              <a:gd name="T66" fmla="*/ 2147483647 w 513"/>
              <a:gd name="T67" fmla="*/ 2147483647 h 273"/>
              <a:gd name="T68" fmla="*/ 2147483647 w 513"/>
              <a:gd name="T69" fmla="*/ 2147483647 h 273"/>
              <a:gd name="T70" fmla="*/ 2147483647 w 513"/>
              <a:gd name="T71" fmla="*/ 0 h 273"/>
              <a:gd name="T72" fmla="*/ 2147483647 w 513"/>
              <a:gd name="T73" fmla="*/ 0 h 273"/>
              <a:gd name="T74" fmla="*/ 2147483647 w 513"/>
              <a:gd name="T75" fmla="*/ 2147483647 h 273"/>
              <a:gd name="T76" fmla="*/ 2147483647 w 513"/>
              <a:gd name="T77" fmla="*/ 2147483647 h 273"/>
              <a:gd name="T78" fmla="*/ 2147483647 w 513"/>
              <a:gd name="T79" fmla="*/ 2147483647 h 273"/>
              <a:gd name="T80" fmla="*/ 2147483647 w 513"/>
              <a:gd name="T81" fmla="*/ 2147483647 h 273"/>
              <a:gd name="T82" fmla="*/ 2147483647 w 513"/>
              <a:gd name="T83" fmla="*/ 2147483647 h 273"/>
              <a:gd name="T84" fmla="*/ 2147483647 w 513"/>
              <a:gd name="T85" fmla="*/ 2147483647 h 273"/>
              <a:gd name="T86" fmla="*/ 2147483647 w 513"/>
              <a:gd name="T87" fmla="*/ 2147483647 h 273"/>
              <a:gd name="T88" fmla="*/ 2147483647 w 513"/>
              <a:gd name="T89" fmla="*/ 2147483647 h 273"/>
              <a:gd name="T90" fmla="*/ 2147483647 w 513"/>
              <a:gd name="T91" fmla="*/ 2147483647 h 2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13" h="273">
                <a:moveTo>
                  <a:pt x="504" y="136"/>
                </a:moveTo>
                <a:lnTo>
                  <a:pt x="504" y="136"/>
                </a:lnTo>
                <a:lnTo>
                  <a:pt x="496" y="144"/>
                </a:lnTo>
                <a:lnTo>
                  <a:pt x="488" y="168"/>
                </a:lnTo>
                <a:lnTo>
                  <a:pt x="480" y="168"/>
                </a:lnTo>
                <a:lnTo>
                  <a:pt x="456" y="168"/>
                </a:lnTo>
                <a:lnTo>
                  <a:pt x="448" y="200"/>
                </a:lnTo>
                <a:lnTo>
                  <a:pt x="424" y="200"/>
                </a:lnTo>
                <a:lnTo>
                  <a:pt x="424" y="208"/>
                </a:lnTo>
                <a:lnTo>
                  <a:pt x="432" y="240"/>
                </a:lnTo>
                <a:lnTo>
                  <a:pt x="424" y="248"/>
                </a:lnTo>
                <a:lnTo>
                  <a:pt x="408" y="240"/>
                </a:lnTo>
                <a:lnTo>
                  <a:pt x="360" y="240"/>
                </a:lnTo>
                <a:lnTo>
                  <a:pt x="344" y="232"/>
                </a:lnTo>
                <a:lnTo>
                  <a:pt x="336" y="240"/>
                </a:lnTo>
                <a:lnTo>
                  <a:pt x="336" y="248"/>
                </a:lnTo>
                <a:lnTo>
                  <a:pt x="312" y="240"/>
                </a:lnTo>
                <a:lnTo>
                  <a:pt x="304" y="248"/>
                </a:lnTo>
                <a:lnTo>
                  <a:pt x="280" y="272"/>
                </a:lnTo>
                <a:lnTo>
                  <a:pt x="272" y="264"/>
                </a:lnTo>
                <a:lnTo>
                  <a:pt x="256" y="264"/>
                </a:lnTo>
                <a:lnTo>
                  <a:pt x="256" y="256"/>
                </a:lnTo>
                <a:lnTo>
                  <a:pt x="248" y="256"/>
                </a:lnTo>
                <a:lnTo>
                  <a:pt x="248" y="240"/>
                </a:lnTo>
                <a:lnTo>
                  <a:pt x="232" y="224"/>
                </a:lnTo>
                <a:lnTo>
                  <a:pt x="192" y="224"/>
                </a:lnTo>
                <a:lnTo>
                  <a:pt x="168" y="200"/>
                </a:lnTo>
                <a:lnTo>
                  <a:pt x="152" y="192"/>
                </a:lnTo>
                <a:lnTo>
                  <a:pt x="120" y="200"/>
                </a:lnTo>
                <a:lnTo>
                  <a:pt x="120" y="264"/>
                </a:lnTo>
                <a:lnTo>
                  <a:pt x="112" y="264"/>
                </a:lnTo>
                <a:lnTo>
                  <a:pt x="96" y="248"/>
                </a:lnTo>
                <a:lnTo>
                  <a:pt x="72" y="256"/>
                </a:lnTo>
                <a:lnTo>
                  <a:pt x="72" y="240"/>
                </a:lnTo>
                <a:lnTo>
                  <a:pt x="64" y="240"/>
                </a:lnTo>
                <a:lnTo>
                  <a:pt x="56" y="216"/>
                </a:lnTo>
                <a:lnTo>
                  <a:pt x="48" y="216"/>
                </a:lnTo>
                <a:lnTo>
                  <a:pt x="64" y="216"/>
                </a:lnTo>
                <a:lnTo>
                  <a:pt x="56" y="208"/>
                </a:lnTo>
                <a:lnTo>
                  <a:pt x="64" y="200"/>
                </a:lnTo>
                <a:lnTo>
                  <a:pt x="96" y="200"/>
                </a:lnTo>
                <a:lnTo>
                  <a:pt x="88" y="176"/>
                </a:lnTo>
                <a:lnTo>
                  <a:pt x="72" y="168"/>
                </a:lnTo>
                <a:lnTo>
                  <a:pt x="56" y="160"/>
                </a:lnTo>
                <a:lnTo>
                  <a:pt x="32" y="176"/>
                </a:lnTo>
                <a:lnTo>
                  <a:pt x="24" y="176"/>
                </a:lnTo>
                <a:lnTo>
                  <a:pt x="32" y="168"/>
                </a:lnTo>
                <a:lnTo>
                  <a:pt x="24" y="152"/>
                </a:lnTo>
                <a:lnTo>
                  <a:pt x="8" y="152"/>
                </a:lnTo>
                <a:lnTo>
                  <a:pt x="0" y="136"/>
                </a:lnTo>
                <a:lnTo>
                  <a:pt x="8" y="96"/>
                </a:lnTo>
                <a:lnTo>
                  <a:pt x="24" y="112"/>
                </a:lnTo>
                <a:lnTo>
                  <a:pt x="32" y="112"/>
                </a:lnTo>
                <a:lnTo>
                  <a:pt x="24" y="96"/>
                </a:lnTo>
                <a:lnTo>
                  <a:pt x="48" y="72"/>
                </a:lnTo>
                <a:lnTo>
                  <a:pt x="64" y="80"/>
                </a:lnTo>
                <a:lnTo>
                  <a:pt x="72" y="72"/>
                </a:lnTo>
                <a:lnTo>
                  <a:pt x="88" y="80"/>
                </a:lnTo>
                <a:lnTo>
                  <a:pt x="112" y="96"/>
                </a:lnTo>
                <a:lnTo>
                  <a:pt x="128" y="88"/>
                </a:lnTo>
                <a:lnTo>
                  <a:pt x="144" y="88"/>
                </a:lnTo>
                <a:lnTo>
                  <a:pt x="152" y="96"/>
                </a:lnTo>
                <a:lnTo>
                  <a:pt x="184" y="96"/>
                </a:lnTo>
                <a:lnTo>
                  <a:pt x="192" y="80"/>
                </a:lnTo>
                <a:lnTo>
                  <a:pt x="168" y="72"/>
                </a:lnTo>
                <a:lnTo>
                  <a:pt x="184" y="64"/>
                </a:lnTo>
                <a:lnTo>
                  <a:pt x="176" y="56"/>
                </a:lnTo>
                <a:lnTo>
                  <a:pt x="184" y="48"/>
                </a:lnTo>
                <a:lnTo>
                  <a:pt x="184" y="24"/>
                </a:lnTo>
                <a:lnTo>
                  <a:pt x="200" y="32"/>
                </a:lnTo>
                <a:lnTo>
                  <a:pt x="272" y="8"/>
                </a:lnTo>
                <a:lnTo>
                  <a:pt x="272" y="0"/>
                </a:lnTo>
                <a:lnTo>
                  <a:pt x="280" y="0"/>
                </a:lnTo>
                <a:lnTo>
                  <a:pt x="304" y="0"/>
                </a:lnTo>
                <a:lnTo>
                  <a:pt x="312" y="16"/>
                </a:lnTo>
                <a:lnTo>
                  <a:pt x="312" y="24"/>
                </a:lnTo>
                <a:lnTo>
                  <a:pt x="320" y="24"/>
                </a:lnTo>
                <a:lnTo>
                  <a:pt x="336" y="32"/>
                </a:lnTo>
                <a:lnTo>
                  <a:pt x="336" y="40"/>
                </a:lnTo>
                <a:lnTo>
                  <a:pt x="352" y="40"/>
                </a:lnTo>
                <a:lnTo>
                  <a:pt x="368" y="24"/>
                </a:lnTo>
                <a:lnTo>
                  <a:pt x="384" y="16"/>
                </a:lnTo>
                <a:lnTo>
                  <a:pt x="392" y="40"/>
                </a:lnTo>
                <a:lnTo>
                  <a:pt x="424" y="96"/>
                </a:lnTo>
                <a:lnTo>
                  <a:pt x="432" y="80"/>
                </a:lnTo>
                <a:lnTo>
                  <a:pt x="440" y="96"/>
                </a:lnTo>
                <a:lnTo>
                  <a:pt x="464" y="88"/>
                </a:lnTo>
                <a:lnTo>
                  <a:pt x="488" y="112"/>
                </a:lnTo>
                <a:lnTo>
                  <a:pt x="504" y="120"/>
                </a:lnTo>
                <a:lnTo>
                  <a:pt x="504" y="112"/>
                </a:lnTo>
                <a:lnTo>
                  <a:pt x="512" y="128"/>
                </a:lnTo>
                <a:lnTo>
                  <a:pt x="504" y="13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14" name="Freeform 27"/>
          <p:cNvSpPr>
            <a:spLocks/>
          </p:cNvSpPr>
          <p:nvPr/>
        </p:nvSpPr>
        <p:spPr bwMode="ltGray">
          <a:xfrm>
            <a:off x="4992688" y="3338791"/>
            <a:ext cx="781050" cy="417513"/>
          </a:xfrm>
          <a:custGeom>
            <a:avLst/>
            <a:gdLst>
              <a:gd name="T0" fmla="*/ 2147483647 w 513"/>
              <a:gd name="T1" fmla="*/ 2147483647 h 273"/>
              <a:gd name="T2" fmla="*/ 2147483647 w 513"/>
              <a:gd name="T3" fmla="*/ 2147483647 h 273"/>
              <a:gd name="T4" fmla="*/ 2147483647 w 513"/>
              <a:gd name="T5" fmla="*/ 2147483647 h 273"/>
              <a:gd name="T6" fmla="*/ 2147483647 w 513"/>
              <a:gd name="T7" fmla="*/ 2147483647 h 273"/>
              <a:gd name="T8" fmla="*/ 2147483647 w 513"/>
              <a:gd name="T9" fmla="*/ 2147483647 h 273"/>
              <a:gd name="T10" fmla="*/ 2147483647 w 513"/>
              <a:gd name="T11" fmla="*/ 2147483647 h 273"/>
              <a:gd name="T12" fmla="*/ 2147483647 w 513"/>
              <a:gd name="T13" fmla="*/ 2147483647 h 273"/>
              <a:gd name="T14" fmla="*/ 2147483647 w 513"/>
              <a:gd name="T15" fmla="*/ 2147483647 h 273"/>
              <a:gd name="T16" fmla="*/ 2147483647 w 513"/>
              <a:gd name="T17" fmla="*/ 2147483647 h 273"/>
              <a:gd name="T18" fmla="*/ 2147483647 w 513"/>
              <a:gd name="T19" fmla="*/ 2147483647 h 273"/>
              <a:gd name="T20" fmla="*/ 2147483647 w 513"/>
              <a:gd name="T21" fmla="*/ 2147483647 h 273"/>
              <a:gd name="T22" fmla="*/ 2147483647 w 513"/>
              <a:gd name="T23" fmla="*/ 2147483647 h 273"/>
              <a:gd name="T24" fmla="*/ 2147483647 w 513"/>
              <a:gd name="T25" fmla="*/ 2147483647 h 273"/>
              <a:gd name="T26" fmla="*/ 2147483647 w 513"/>
              <a:gd name="T27" fmla="*/ 2147483647 h 273"/>
              <a:gd name="T28" fmla="*/ 2147483647 w 513"/>
              <a:gd name="T29" fmla="*/ 2147483647 h 273"/>
              <a:gd name="T30" fmla="*/ 2147483647 w 513"/>
              <a:gd name="T31" fmla="*/ 2147483647 h 273"/>
              <a:gd name="T32" fmla="*/ 2147483647 w 513"/>
              <a:gd name="T33" fmla="*/ 2147483647 h 273"/>
              <a:gd name="T34" fmla="*/ 2147483647 w 513"/>
              <a:gd name="T35" fmla="*/ 2147483647 h 273"/>
              <a:gd name="T36" fmla="*/ 2147483647 w 513"/>
              <a:gd name="T37" fmla="*/ 2147483647 h 273"/>
              <a:gd name="T38" fmla="*/ 2147483647 w 513"/>
              <a:gd name="T39" fmla="*/ 2147483647 h 273"/>
              <a:gd name="T40" fmla="*/ 2147483647 w 513"/>
              <a:gd name="T41" fmla="*/ 2147483647 h 273"/>
              <a:gd name="T42" fmla="*/ 2147483647 w 513"/>
              <a:gd name="T43" fmla="*/ 2147483647 h 273"/>
              <a:gd name="T44" fmla="*/ 2147483647 w 513"/>
              <a:gd name="T45" fmla="*/ 2147483647 h 273"/>
              <a:gd name="T46" fmla="*/ 2147483647 w 513"/>
              <a:gd name="T47" fmla="*/ 2147483647 h 273"/>
              <a:gd name="T48" fmla="*/ 2147483647 w 513"/>
              <a:gd name="T49" fmla="*/ 2147483647 h 273"/>
              <a:gd name="T50" fmla="*/ 2147483647 w 513"/>
              <a:gd name="T51" fmla="*/ 2147483647 h 273"/>
              <a:gd name="T52" fmla="*/ 2147483647 w 513"/>
              <a:gd name="T53" fmla="*/ 2147483647 h 273"/>
              <a:gd name="T54" fmla="*/ 2147483647 w 513"/>
              <a:gd name="T55" fmla="*/ 2147483647 h 273"/>
              <a:gd name="T56" fmla="*/ 2147483647 w 513"/>
              <a:gd name="T57" fmla="*/ 2147483647 h 273"/>
              <a:gd name="T58" fmla="*/ 2147483647 w 513"/>
              <a:gd name="T59" fmla="*/ 2147483647 h 273"/>
              <a:gd name="T60" fmla="*/ 2147483647 w 513"/>
              <a:gd name="T61" fmla="*/ 2147483647 h 273"/>
              <a:gd name="T62" fmla="*/ 2147483647 w 513"/>
              <a:gd name="T63" fmla="*/ 2147483647 h 273"/>
              <a:gd name="T64" fmla="*/ 2147483647 w 513"/>
              <a:gd name="T65" fmla="*/ 2147483647 h 273"/>
              <a:gd name="T66" fmla="*/ 2147483647 w 513"/>
              <a:gd name="T67" fmla="*/ 2147483647 h 273"/>
              <a:gd name="T68" fmla="*/ 2147483647 w 513"/>
              <a:gd name="T69" fmla="*/ 2147483647 h 273"/>
              <a:gd name="T70" fmla="*/ 2147483647 w 513"/>
              <a:gd name="T71" fmla="*/ 0 h 273"/>
              <a:gd name="T72" fmla="*/ 2147483647 w 513"/>
              <a:gd name="T73" fmla="*/ 2147483647 h 273"/>
              <a:gd name="T74" fmla="*/ 2147483647 w 513"/>
              <a:gd name="T75" fmla="*/ 2147483647 h 273"/>
              <a:gd name="T76" fmla="*/ 2147483647 w 513"/>
              <a:gd name="T77" fmla="*/ 2147483647 h 273"/>
              <a:gd name="T78" fmla="*/ 2147483647 w 513"/>
              <a:gd name="T79" fmla="*/ 2147483647 h 273"/>
              <a:gd name="T80" fmla="*/ 2147483647 w 513"/>
              <a:gd name="T81" fmla="*/ 2147483647 h 273"/>
              <a:gd name="T82" fmla="*/ 2147483647 w 513"/>
              <a:gd name="T83" fmla="*/ 2147483647 h 273"/>
              <a:gd name="T84" fmla="*/ 2147483647 w 513"/>
              <a:gd name="T85" fmla="*/ 2147483647 h 273"/>
              <a:gd name="T86" fmla="*/ 2147483647 w 513"/>
              <a:gd name="T87" fmla="*/ 2147483647 h 273"/>
              <a:gd name="T88" fmla="*/ 2147483647 w 513"/>
              <a:gd name="T89" fmla="*/ 2147483647 h 2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13" h="273">
                <a:moveTo>
                  <a:pt x="504" y="136"/>
                </a:moveTo>
                <a:lnTo>
                  <a:pt x="496" y="144"/>
                </a:lnTo>
                <a:lnTo>
                  <a:pt x="488" y="168"/>
                </a:lnTo>
                <a:lnTo>
                  <a:pt x="480" y="168"/>
                </a:lnTo>
                <a:lnTo>
                  <a:pt x="456" y="168"/>
                </a:lnTo>
                <a:lnTo>
                  <a:pt x="448" y="200"/>
                </a:lnTo>
                <a:lnTo>
                  <a:pt x="424" y="200"/>
                </a:lnTo>
                <a:lnTo>
                  <a:pt x="424" y="208"/>
                </a:lnTo>
                <a:lnTo>
                  <a:pt x="432" y="240"/>
                </a:lnTo>
                <a:lnTo>
                  <a:pt x="424" y="248"/>
                </a:lnTo>
                <a:lnTo>
                  <a:pt x="408" y="240"/>
                </a:lnTo>
                <a:lnTo>
                  <a:pt x="360" y="240"/>
                </a:lnTo>
                <a:lnTo>
                  <a:pt x="344" y="232"/>
                </a:lnTo>
                <a:lnTo>
                  <a:pt x="336" y="240"/>
                </a:lnTo>
                <a:lnTo>
                  <a:pt x="336" y="248"/>
                </a:lnTo>
                <a:lnTo>
                  <a:pt x="312" y="240"/>
                </a:lnTo>
                <a:lnTo>
                  <a:pt x="304" y="248"/>
                </a:lnTo>
                <a:lnTo>
                  <a:pt x="280" y="272"/>
                </a:lnTo>
                <a:lnTo>
                  <a:pt x="272" y="264"/>
                </a:lnTo>
                <a:lnTo>
                  <a:pt x="256" y="264"/>
                </a:lnTo>
                <a:lnTo>
                  <a:pt x="256" y="256"/>
                </a:lnTo>
                <a:lnTo>
                  <a:pt x="248" y="256"/>
                </a:lnTo>
                <a:lnTo>
                  <a:pt x="248" y="240"/>
                </a:lnTo>
                <a:lnTo>
                  <a:pt x="232" y="224"/>
                </a:lnTo>
                <a:lnTo>
                  <a:pt x="192" y="224"/>
                </a:lnTo>
                <a:lnTo>
                  <a:pt x="168" y="200"/>
                </a:lnTo>
                <a:lnTo>
                  <a:pt x="152" y="192"/>
                </a:lnTo>
                <a:lnTo>
                  <a:pt x="120" y="200"/>
                </a:lnTo>
                <a:lnTo>
                  <a:pt x="120" y="264"/>
                </a:lnTo>
                <a:lnTo>
                  <a:pt x="112" y="264"/>
                </a:lnTo>
                <a:lnTo>
                  <a:pt x="96" y="248"/>
                </a:lnTo>
                <a:lnTo>
                  <a:pt x="72" y="256"/>
                </a:lnTo>
                <a:lnTo>
                  <a:pt x="72" y="240"/>
                </a:lnTo>
                <a:lnTo>
                  <a:pt x="64" y="240"/>
                </a:lnTo>
                <a:lnTo>
                  <a:pt x="56" y="216"/>
                </a:lnTo>
                <a:lnTo>
                  <a:pt x="48" y="216"/>
                </a:lnTo>
                <a:lnTo>
                  <a:pt x="64" y="216"/>
                </a:lnTo>
                <a:lnTo>
                  <a:pt x="56" y="208"/>
                </a:lnTo>
                <a:lnTo>
                  <a:pt x="64" y="200"/>
                </a:lnTo>
                <a:lnTo>
                  <a:pt x="96" y="200"/>
                </a:lnTo>
                <a:lnTo>
                  <a:pt x="88" y="176"/>
                </a:lnTo>
                <a:lnTo>
                  <a:pt x="72" y="168"/>
                </a:lnTo>
                <a:lnTo>
                  <a:pt x="56" y="160"/>
                </a:lnTo>
                <a:lnTo>
                  <a:pt x="32" y="176"/>
                </a:lnTo>
                <a:lnTo>
                  <a:pt x="24" y="176"/>
                </a:lnTo>
                <a:lnTo>
                  <a:pt x="32" y="168"/>
                </a:lnTo>
                <a:lnTo>
                  <a:pt x="24" y="152"/>
                </a:lnTo>
                <a:lnTo>
                  <a:pt x="8" y="152"/>
                </a:lnTo>
                <a:lnTo>
                  <a:pt x="0" y="136"/>
                </a:lnTo>
                <a:lnTo>
                  <a:pt x="8" y="96"/>
                </a:lnTo>
                <a:lnTo>
                  <a:pt x="24" y="112"/>
                </a:lnTo>
                <a:lnTo>
                  <a:pt x="32" y="112"/>
                </a:lnTo>
                <a:lnTo>
                  <a:pt x="24" y="96"/>
                </a:lnTo>
                <a:lnTo>
                  <a:pt x="48" y="72"/>
                </a:lnTo>
                <a:lnTo>
                  <a:pt x="64" y="80"/>
                </a:lnTo>
                <a:lnTo>
                  <a:pt x="72" y="72"/>
                </a:lnTo>
                <a:lnTo>
                  <a:pt x="88" y="80"/>
                </a:lnTo>
                <a:lnTo>
                  <a:pt x="112" y="96"/>
                </a:lnTo>
                <a:lnTo>
                  <a:pt x="128" y="88"/>
                </a:lnTo>
                <a:lnTo>
                  <a:pt x="144" y="88"/>
                </a:lnTo>
                <a:lnTo>
                  <a:pt x="152" y="96"/>
                </a:lnTo>
                <a:lnTo>
                  <a:pt x="184" y="96"/>
                </a:lnTo>
                <a:lnTo>
                  <a:pt x="192" y="80"/>
                </a:lnTo>
                <a:lnTo>
                  <a:pt x="168" y="72"/>
                </a:lnTo>
                <a:lnTo>
                  <a:pt x="184" y="64"/>
                </a:lnTo>
                <a:lnTo>
                  <a:pt x="176" y="56"/>
                </a:lnTo>
                <a:lnTo>
                  <a:pt x="184" y="48"/>
                </a:lnTo>
                <a:lnTo>
                  <a:pt x="184" y="24"/>
                </a:lnTo>
                <a:lnTo>
                  <a:pt x="200" y="32"/>
                </a:lnTo>
                <a:lnTo>
                  <a:pt x="272" y="8"/>
                </a:lnTo>
                <a:lnTo>
                  <a:pt x="272" y="0"/>
                </a:lnTo>
                <a:lnTo>
                  <a:pt x="280" y="0"/>
                </a:lnTo>
                <a:lnTo>
                  <a:pt x="304" y="0"/>
                </a:lnTo>
                <a:lnTo>
                  <a:pt x="312" y="16"/>
                </a:lnTo>
                <a:lnTo>
                  <a:pt x="312" y="24"/>
                </a:lnTo>
                <a:lnTo>
                  <a:pt x="320" y="24"/>
                </a:lnTo>
                <a:lnTo>
                  <a:pt x="336" y="32"/>
                </a:lnTo>
                <a:lnTo>
                  <a:pt x="336" y="40"/>
                </a:lnTo>
                <a:lnTo>
                  <a:pt x="352" y="40"/>
                </a:lnTo>
                <a:lnTo>
                  <a:pt x="368" y="24"/>
                </a:lnTo>
                <a:lnTo>
                  <a:pt x="384" y="16"/>
                </a:lnTo>
                <a:lnTo>
                  <a:pt x="392" y="40"/>
                </a:lnTo>
                <a:lnTo>
                  <a:pt x="424" y="96"/>
                </a:lnTo>
                <a:lnTo>
                  <a:pt x="432" y="80"/>
                </a:lnTo>
                <a:lnTo>
                  <a:pt x="440" y="96"/>
                </a:lnTo>
                <a:lnTo>
                  <a:pt x="464" y="88"/>
                </a:lnTo>
                <a:lnTo>
                  <a:pt x="488" y="112"/>
                </a:lnTo>
                <a:lnTo>
                  <a:pt x="504" y="120"/>
                </a:lnTo>
                <a:lnTo>
                  <a:pt x="504" y="112"/>
                </a:lnTo>
                <a:lnTo>
                  <a:pt x="512" y="128"/>
                </a:lnTo>
                <a:lnTo>
                  <a:pt x="504" y="13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15" name="Freeform 28"/>
          <p:cNvSpPr>
            <a:spLocks/>
          </p:cNvSpPr>
          <p:nvPr/>
        </p:nvSpPr>
        <p:spPr bwMode="ltGray">
          <a:xfrm>
            <a:off x="4506913" y="3241954"/>
            <a:ext cx="133350" cy="85725"/>
          </a:xfrm>
          <a:custGeom>
            <a:avLst/>
            <a:gdLst>
              <a:gd name="T0" fmla="*/ 2147483647 w 89"/>
              <a:gd name="T1" fmla="*/ 0 h 57"/>
              <a:gd name="T2" fmla="*/ 2147483647 w 89"/>
              <a:gd name="T3" fmla="*/ 0 h 57"/>
              <a:gd name="T4" fmla="*/ 2147483647 w 89"/>
              <a:gd name="T5" fmla="*/ 2147483647 h 57"/>
              <a:gd name="T6" fmla="*/ 2147483647 w 89"/>
              <a:gd name="T7" fmla="*/ 2147483647 h 57"/>
              <a:gd name="T8" fmla="*/ 2147483647 w 89"/>
              <a:gd name="T9" fmla="*/ 2147483647 h 57"/>
              <a:gd name="T10" fmla="*/ 2147483647 w 89"/>
              <a:gd name="T11" fmla="*/ 2147483647 h 57"/>
              <a:gd name="T12" fmla="*/ 2147483647 w 89"/>
              <a:gd name="T13" fmla="*/ 2147483647 h 57"/>
              <a:gd name="T14" fmla="*/ 0 w 89"/>
              <a:gd name="T15" fmla="*/ 2147483647 h 57"/>
              <a:gd name="T16" fmla="*/ 0 w 89"/>
              <a:gd name="T17" fmla="*/ 2147483647 h 57"/>
              <a:gd name="T18" fmla="*/ 2147483647 w 89"/>
              <a:gd name="T19" fmla="*/ 2147483647 h 57"/>
              <a:gd name="T20" fmla="*/ 2147483647 w 89"/>
              <a:gd name="T21" fmla="*/ 2147483647 h 57"/>
              <a:gd name="T22" fmla="*/ 2147483647 w 89"/>
              <a:gd name="T23" fmla="*/ 2147483647 h 57"/>
              <a:gd name="T24" fmla="*/ 2147483647 w 89"/>
              <a:gd name="T25" fmla="*/ 2147483647 h 57"/>
              <a:gd name="T26" fmla="*/ 2147483647 w 89"/>
              <a:gd name="T27" fmla="*/ 2147483647 h 57"/>
              <a:gd name="T28" fmla="*/ 2147483647 w 89"/>
              <a:gd name="T29" fmla="*/ 2147483647 h 57"/>
              <a:gd name="T30" fmla="*/ 2147483647 w 89"/>
              <a:gd name="T31" fmla="*/ 2147483647 h 57"/>
              <a:gd name="T32" fmla="*/ 2147483647 w 89"/>
              <a:gd name="T33" fmla="*/ 2147483647 h 57"/>
              <a:gd name="T34" fmla="*/ 2147483647 w 89"/>
              <a:gd name="T35" fmla="*/ 2147483647 h 57"/>
              <a:gd name="T36" fmla="*/ 2147483647 w 89"/>
              <a:gd name="T37" fmla="*/ 0 h 57"/>
              <a:gd name="T38" fmla="*/ 2147483647 w 89"/>
              <a:gd name="T39" fmla="*/ 0 h 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9" h="57">
                <a:moveTo>
                  <a:pt x="40" y="0"/>
                </a:moveTo>
                <a:lnTo>
                  <a:pt x="40" y="0"/>
                </a:lnTo>
                <a:lnTo>
                  <a:pt x="40" y="24"/>
                </a:lnTo>
                <a:lnTo>
                  <a:pt x="32" y="24"/>
                </a:lnTo>
                <a:lnTo>
                  <a:pt x="24" y="24"/>
                </a:lnTo>
                <a:lnTo>
                  <a:pt x="16" y="8"/>
                </a:lnTo>
                <a:lnTo>
                  <a:pt x="8" y="16"/>
                </a:lnTo>
                <a:lnTo>
                  <a:pt x="0" y="32"/>
                </a:lnTo>
                <a:lnTo>
                  <a:pt x="0" y="48"/>
                </a:lnTo>
                <a:lnTo>
                  <a:pt x="8" y="40"/>
                </a:lnTo>
                <a:lnTo>
                  <a:pt x="40" y="40"/>
                </a:lnTo>
                <a:lnTo>
                  <a:pt x="48" y="40"/>
                </a:lnTo>
                <a:lnTo>
                  <a:pt x="72" y="56"/>
                </a:lnTo>
                <a:lnTo>
                  <a:pt x="88" y="40"/>
                </a:lnTo>
                <a:lnTo>
                  <a:pt x="80" y="24"/>
                </a:lnTo>
                <a:lnTo>
                  <a:pt x="80" y="16"/>
                </a:lnTo>
                <a:lnTo>
                  <a:pt x="80" y="8"/>
                </a:lnTo>
                <a:lnTo>
                  <a:pt x="64" y="8"/>
                </a:lnTo>
                <a:lnTo>
                  <a:pt x="48" y="0"/>
                </a:lnTo>
                <a:lnTo>
                  <a:pt x="4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16" name="Freeform 29"/>
          <p:cNvSpPr>
            <a:spLocks/>
          </p:cNvSpPr>
          <p:nvPr/>
        </p:nvSpPr>
        <p:spPr bwMode="ltGray">
          <a:xfrm>
            <a:off x="4506913" y="3241954"/>
            <a:ext cx="133350" cy="85725"/>
          </a:xfrm>
          <a:custGeom>
            <a:avLst/>
            <a:gdLst>
              <a:gd name="T0" fmla="*/ 2147483647 w 89"/>
              <a:gd name="T1" fmla="*/ 0 h 57"/>
              <a:gd name="T2" fmla="*/ 2147483647 w 89"/>
              <a:gd name="T3" fmla="*/ 2147483647 h 57"/>
              <a:gd name="T4" fmla="*/ 2147483647 w 89"/>
              <a:gd name="T5" fmla="*/ 2147483647 h 57"/>
              <a:gd name="T6" fmla="*/ 2147483647 w 89"/>
              <a:gd name="T7" fmla="*/ 2147483647 h 57"/>
              <a:gd name="T8" fmla="*/ 2147483647 w 89"/>
              <a:gd name="T9" fmla="*/ 2147483647 h 57"/>
              <a:gd name="T10" fmla="*/ 2147483647 w 89"/>
              <a:gd name="T11" fmla="*/ 2147483647 h 57"/>
              <a:gd name="T12" fmla="*/ 0 w 89"/>
              <a:gd name="T13" fmla="*/ 2147483647 h 57"/>
              <a:gd name="T14" fmla="*/ 0 w 89"/>
              <a:gd name="T15" fmla="*/ 2147483647 h 57"/>
              <a:gd name="T16" fmla="*/ 2147483647 w 89"/>
              <a:gd name="T17" fmla="*/ 2147483647 h 57"/>
              <a:gd name="T18" fmla="*/ 2147483647 w 89"/>
              <a:gd name="T19" fmla="*/ 2147483647 h 57"/>
              <a:gd name="T20" fmla="*/ 2147483647 w 89"/>
              <a:gd name="T21" fmla="*/ 2147483647 h 57"/>
              <a:gd name="T22" fmla="*/ 2147483647 w 89"/>
              <a:gd name="T23" fmla="*/ 2147483647 h 57"/>
              <a:gd name="T24" fmla="*/ 2147483647 w 89"/>
              <a:gd name="T25" fmla="*/ 2147483647 h 57"/>
              <a:gd name="T26" fmla="*/ 2147483647 w 89"/>
              <a:gd name="T27" fmla="*/ 2147483647 h 57"/>
              <a:gd name="T28" fmla="*/ 2147483647 w 89"/>
              <a:gd name="T29" fmla="*/ 2147483647 h 57"/>
              <a:gd name="T30" fmla="*/ 2147483647 w 89"/>
              <a:gd name="T31" fmla="*/ 2147483647 h 57"/>
              <a:gd name="T32" fmla="*/ 2147483647 w 89"/>
              <a:gd name="T33" fmla="*/ 2147483647 h 57"/>
              <a:gd name="T34" fmla="*/ 2147483647 w 89"/>
              <a:gd name="T35" fmla="*/ 0 h 57"/>
              <a:gd name="T36" fmla="*/ 2147483647 w 89"/>
              <a:gd name="T37" fmla="*/ 0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9" h="57">
                <a:moveTo>
                  <a:pt x="40" y="0"/>
                </a:moveTo>
                <a:lnTo>
                  <a:pt x="40" y="24"/>
                </a:lnTo>
                <a:lnTo>
                  <a:pt x="32" y="24"/>
                </a:lnTo>
                <a:lnTo>
                  <a:pt x="24" y="24"/>
                </a:lnTo>
                <a:lnTo>
                  <a:pt x="16" y="8"/>
                </a:lnTo>
                <a:lnTo>
                  <a:pt x="8" y="16"/>
                </a:lnTo>
                <a:lnTo>
                  <a:pt x="0" y="32"/>
                </a:lnTo>
                <a:lnTo>
                  <a:pt x="0" y="48"/>
                </a:lnTo>
                <a:lnTo>
                  <a:pt x="8" y="40"/>
                </a:lnTo>
                <a:lnTo>
                  <a:pt x="40" y="40"/>
                </a:lnTo>
                <a:lnTo>
                  <a:pt x="48" y="40"/>
                </a:lnTo>
                <a:lnTo>
                  <a:pt x="72" y="56"/>
                </a:lnTo>
                <a:lnTo>
                  <a:pt x="88" y="40"/>
                </a:lnTo>
                <a:lnTo>
                  <a:pt x="80" y="24"/>
                </a:lnTo>
                <a:lnTo>
                  <a:pt x="80" y="16"/>
                </a:lnTo>
                <a:lnTo>
                  <a:pt x="80" y="8"/>
                </a:lnTo>
                <a:lnTo>
                  <a:pt x="64" y="8"/>
                </a:lnTo>
                <a:lnTo>
                  <a:pt x="48" y="0"/>
                </a:lnTo>
                <a:lnTo>
                  <a:pt x="4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17" name="Freeform 30"/>
          <p:cNvSpPr>
            <a:spLocks/>
          </p:cNvSpPr>
          <p:nvPr/>
        </p:nvSpPr>
        <p:spPr bwMode="ltGray">
          <a:xfrm>
            <a:off x="4506913" y="3302279"/>
            <a:ext cx="109538" cy="87312"/>
          </a:xfrm>
          <a:custGeom>
            <a:avLst/>
            <a:gdLst>
              <a:gd name="T0" fmla="*/ 0 w 73"/>
              <a:gd name="T1" fmla="*/ 2147483647 h 57"/>
              <a:gd name="T2" fmla="*/ 0 w 73"/>
              <a:gd name="T3" fmla="*/ 2147483647 h 57"/>
              <a:gd name="T4" fmla="*/ 0 w 73"/>
              <a:gd name="T5" fmla="*/ 2147483647 h 57"/>
              <a:gd name="T6" fmla="*/ 0 w 73"/>
              <a:gd name="T7" fmla="*/ 2147483647 h 57"/>
              <a:gd name="T8" fmla="*/ 2147483647 w 73"/>
              <a:gd name="T9" fmla="*/ 0 h 57"/>
              <a:gd name="T10" fmla="*/ 2147483647 w 73"/>
              <a:gd name="T11" fmla="*/ 0 h 57"/>
              <a:gd name="T12" fmla="*/ 2147483647 w 73"/>
              <a:gd name="T13" fmla="*/ 0 h 57"/>
              <a:gd name="T14" fmla="*/ 2147483647 w 73"/>
              <a:gd name="T15" fmla="*/ 2147483647 h 57"/>
              <a:gd name="T16" fmla="*/ 2147483647 w 73"/>
              <a:gd name="T17" fmla="*/ 2147483647 h 57"/>
              <a:gd name="T18" fmla="*/ 2147483647 w 73"/>
              <a:gd name="T19" fmla="*/ 2147483647 h 57"/>
              <a:gd name="T20" fmla="*/ 2147483647 w 73"/>
              <a:gd name="T21" fmla="*/ 2147483647 h 57"/>
              <a:gd name="T22" fmla="*/ 2147483647 w 73"/>
              <a:gd name="T23" fmla="*/ 2147483647 h 57"/>
              <a:gd name="T24" fmla="*/ 2147483647 w 73"/>
              <a:gd name="T25" fmla="*/ 2147483647 h 57"/>
              <a:gd name="T26" fmla="*/ 2147483647 w 73"/>
              <a:gd name="T27" fmla="*/ 2147483647 h 57"/>
              <a:gd name="T28" fmla="*/ 2147483647 w 73"/>
              <a:gd name="T29" fmla="*/ 2147483647 h 57"/>
              <a:gd name="T30" fmla="*/ 2147483647 w 73"/>
              <a:gd name="T31" fmla="*/ 2147483647 h 57"/>
              <a:gd name="T32" fmla="*/ 0 w 73"/>
              <a:gd name="T33" fmla="*/ 2147483647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57">
                <a:moveTo>
                  <a:pt x="0" y="24"/>
                </a:moveTo>
                <a:lnTo>
                  <a:pt x="0" y="24"/>
                </a:lnTo>
                <a:lnTo>
                  <a:pt x="0" y="16"/>
                </a:lnTo>
                <a:lnTo>
                  <a:pt x="0" y="8"/>
                </a:lnTo>
                <a:lnTo>
                  <a:pt x="8" y="0"/>
                </a:lnTo>
                <a:lnTo>
                  <a:pt x="40" y="0"/>
                </a:lnTo>
                <a:lnTo>
                  <a:pt x="48" y="0"/>
                </a:lnTo>
                <a:lnTo>
                  <a:pt x="72" y="16"/>
                </a:lnTo>
                <a:lnTo>
                  <a:pt x="72" y="24"/>
                </a:lnTo>
                <a:lnTo>
                  <a:pt x="56" y="32"/>
                </a:lnTo>
                <a:lnTo>
                  <a:pt x="56" y="48"/>
                </a:lnTo>
                <a:lnTo>
                  <a:pt x="48" y="48"/>
                </a:lnTo>
                <a:lnTo>
                  <a:pt x="32" y="56"/>
                </a:lnTo>
                <a:lnTo>
                  <a:pt x="24" y="56"/>
                </a:lnTo>
                <a:lnTo>
                  <a:pt x="16" y="48"/>
                </a:lnTo>
                <a:lnTo>
                  <a:pt x="16" y="24"/>
                </a:lnTo>
                <a:lnTo>
                  <a:pt x="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18" name="Freeform 31"/>
          <p:cNvSpPr>
            <a:spLocks/>
          </p:cNvSpPr>
          <p:nvPr/>
        </p:nvSpPr>
        <p:spPr bwMode="ltGray">
          <a:xfrm>
            <a:off x="4506913" y="3302279"/>
            <a:ext cx="109538" cy="87312"/>
          </a:xfrm>
          <a:custGeom>
            <a:avLst/>
            <a:gdLst>
              <a:gd name="T0" fmla="*/ 0 w 73"/>
              <a:gd name="T1" fmla="*/ 2147483647 h 57"/>
              <a:gd name="T2" fmla="*/ 0 w 73"/>
              <a:gd name="T3" fmla="*/ 2147483647 h 57"/>
              <a:gd name="T4" fmla="*/ 0 w 73"/>
              <a:gd name="T5" fmla="*/ 2147483647 h 57"/>
              <a:gd name="T6" fmla="*/ 2147483647 w 73"/>
              <a:gd name="T7" fmla="*/ 0 h 57"/>
              <a:gd name="T8" fmla="*/ 2147483647 w 73"/>
              <a:gd name="T9" fmla="*/ 0 h 57"/>
              <a:gd name="T10" fmla="*/ 2147483647 w 73"/>
              <a:gd name="T11" fmla="*/ 0 h 57"/>
              <a:gd name="T12" fmla="*/ 2147483647 w 73"/>
              <a:gd name="T13" fmla="*/ 2147483647 h 57"/>
              <a:gd name="T14" fmla="*/ 2147483647 w 73"/>
              <a:gd name="T15" fmla="*/ 2147483647 h 57"/>
              <a:gd name="T16" fmla="*/ 2147483647 w 73"/>
              <a:gd name="T17" fmla="*/ 2147483647 h 57"/>
              <a:gd name="T18" fmla="*/ 2147483647 w 73"/>
              <a:gd name="T19" fmla="*/ 2147483647 h 57"/>
              <a:gd name="T20" fmla="*/ 2147483647 w 73"/>
              <a:gd name="T21" fmla="*/ 2147483647 h 57"/>
              <a:gd name="T22" fmla="*/ 2147483647 w 73"/>
              <a:gd name="T23" fmla="*/ 2147483647 h 57"/>
              <a:gd name="T24" fmla="*/ 2147483647 w 73"/>
              <a:gd name="T25" fmla="*/ 2147483647 h 57"/>
              <a:gd name="T26" fmla="*/ 2147483647 w 73"/>
              <a:gd name="T27" fmla="*/ 2147483647 h 57"/>
              <a:gd name="T28" fmla="*/ 2147483647 w 73"/>
              <a:gd name="T29" fmla="*/ 2147483647 h 57"/>
              <a:gd name="T30" fmla="*/ 0 w 73"/>
              <a:gd name="T31" fmla="*/ 2147483647 h 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3" h="57">
                <a:moveTo>
                  <a:pt x="0" y="24"/>
                </a:moveTo>
                <a:lnTo>
                  <a:pt x="0" y="16"/>
                </a:lnTo>
                <a:lnTo>
                  <a:pt x="0" y="8"/>
                </a:lnTo>
                <a:lnTo>
                  <a:pt x="8" y="0"/>
                </a:lnTo>
                <a:lnTo>
                  <a:pt x="40" y="0"/>
                </a:lnTo>
                <a:lnTo>
                  <a:pt x="48" y="0"/>
                </a:lnTo>
                <a:lnTo>
                  <a:pt x="72" y="16"/>
                </a:lnTo>
                <a:lnTo>
                  <a:pt x="72" y="24"/>
                </a:lnTo>
                <a:lnTo>
                  <a:pt x="56" y="32"/>
                </a:lnTo>
                <a:lnTo>
                  <a:pt x="56" y="48"/>
                </a:lnTo>
                <a:lnTo>
                  <a:pt x="48" y="48"/>
                </a:lnTo>
                <a:lnTo>
                  <a:pt x="32" y="56"/>
                </a:lnTo>
                <a:lnTo>
                  <a:pt x="24" y="56"/>
                </a:lnTo>
                <a:lnTo>
                  <a:pt x="16" y="48"/>
                </a:lnTo>
                <a:lnTo>
                  <a:pt x="16" y="24"/>
                </a:lnTo>
                <a:lnTo>
                  <a:pt x="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19" name="Freeform 32"/>
          <p:cNvSpPr>
            <a:spLocks/>
          </p:cNvSpPr>
          <p:nvPr/>
        </p:nvSpPr>
        <p:spPr bwMode="ltGray">
          <a:xfrm>
            <a:off x="4554538" y="3191154"/>
            <a:ext cx="85725" cy="63500"/>
          </a:xfrm>
          <a:custGeom>
            <a:avLst/>
            <a:gdLst>
              <a:gd name="T0" fmla="*/ 2147483647 w 57"/>
              <a:gd name="T1" fmla="*/ 2147483647 h 41"/>
              <a:gd name="T2" fmla="*/ 2147483647 w 57"/>
              <a:gd name="T3" fmla="*/ 2147483647 h 41"/>
              <a:gd name="T4" fmla="*/ 0 w 57"/>
              <a:gd name="T5" fmla="*/ 2147483647 h 41"/>
              <a:gd name="T6" fmla="*/ 0 w 57"/>
              <a:gd name="T7" fmla="*/ 2147483647 h 41"/>
              <a:gd name="T8" fmla="*/ 2147483647 w 57"/>
              <a:gd name="T9" fmla="*/ 0 h 41"/>
              <a:gd name="T10" fmla="*/ 2147483647 w 57"/>
              <a:gd name="T11" fmla="*/ 0 h 41"/>
              <a:gd name="T12" fmla="*/ 2147483647 w 57"/>
              <a:gd name="T13" fmla="*/ 0 h 41"/>
              <a:gd name="T14" fmla="*/ 2147483647 w 57"/>
              <a:gd name="T15" fmla="*/ 2147483647 h 41"/>
              <a:gd name="T16" fmla="*/ 2147483647 w 57"/>
              <a:gd name="T17" fmla="*/ 2147483647 h 41"/>
              <a:gd name="T18" fmla="*/ 2147483647 w 57"/>
              <a:gd name="T19" fmla="*/ 2147483647 h 41"/>
              <a:gd name="T20" fmla="*/ 2147483647 w 57"/>
              <a:gd name="T21" fmla="*/ 2147483647 h 41"/>
              <a:gd name="T22" fmla="*/ 2147483647 w 57"/>
              <a:gd name="T23" fmla="*/ 2147483647 h 41"/>
              <a:gd name="T24" fmla="*/ 2147483647 w 57"/>
              <a:gd name="T25" fmla="*/ 2147483647 h 41"/>
              <a:gd name="T26" fmla="*/ 2147483647 w 57"/>
              <a:gd name="T27" fmla="*/ 2147483647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7" h="41">
                <a:moveTo>
                  <a:pt x="8" y="32"/>
                </a:moveTo>
                <a:lnTo>
                  <a:pt x="8" y="32"/>
                </a:lnTo>
                <a:lnTo>
                  <a:pt x="0" y="24"/>
                </a:lnTo>
                <a:lnTo>
                  <a:pt x="0" y="8"/>
                </a:lnTo>
                <a:lnTo>
                  <a:pt x="8" y="0"/>
                </a:lnTo>
                <a:lnTo>
                  <a:pt x="24" y="0"/>
                </a:lnTo>
                <a:lnTo>
                  <a:pt x="56" y="0"/>
                </a:lnTo>
                <a:lnTo>
                  <a:pt x="48" y="8"/>
                </a:lnTo>
                <a:lnTo>
                  <a:pt x="40" y="8"/>
                </a:lnTo>
                <a:lnTo>
                  <a:pt x="48" y="32"/>
                </a:lnTo>
                <a:lnTo>
                  <a:pt x="48" y="40"/>
                </a:lnTo>
                <a:lnTo>
                  <a:pt x="32" y="40"/>
                </a:lnTo>
                <a:lnTo>
                  <a:pt x="16" y="32"/>
                </a:lnTo>
                <a:lnTo>
                  <a:pt x="8"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20" name="Freeform 33"/>
          <p:cNvSpPr>
            <a:spLocks/>
          </p:cNvSpPr>
          <p:nvPr/>
        </p:nvSpPr>
        <p:spPr bwMode="ltGray">
          <a:xfrm>
            <a:off x="4554538" y="3191154"/>
            <a:ext cx="85725" cy="63500"/>
          </a:xfrm>
          <a:custGeom>
            <a:avLst/>
            <a:gdLst>
              <a:gd name="T0" fmla="*/ 2147483647 w 57"/>
              <a:gd name="T1" fmla="*/ 2147483647 h 41"/>
              <a:gd name="T2" fmla="*/ 0 w 57"/>
              <a:gd name="T3" fmla="*/ 2147483647 h 41"/>
              <a:gd name="T4" fmla="*/ 0 w 57"/>
              <a:gd name="T5" fmla="*/ 2147483647 h 41"/>
              <a:gd name="T6" fmla="*/ 2147483647 w 57"/>
              <a:gd name="T7" fmla="*/ 0 h 41"/>
              <a:gd name="T8" fmla="*/ 2147483647 w 57"/>
              <a:gd name="T9" fmla="*/ 0 h 41"/>
              <a:gd name="T10" fmla="*/ 2147483647 w 57"/>
              <a:gd name="T11" fmla="*/ 0 h 41"/>
              <a:gd name="T12" fmla="*/ 2147483647 w 57"/>
              <a:gd name="T13" fmla="*/ 2147483647 h 41"/>
              <a:gd name="T14" fmla="*/ 2147483647 w 57"/>
              <a:gd name="T15" fmla="*/ 2147483647 h 41"/>
              <a:gd name="T16" fmla="*/ 2147483647 w 57"/>
              <a:gd name="T17" fmla="*/ 2147483647 h 41"/>
              <a:gd name="T18" fmla="*/ 2147483647 w 57"/>
              <a:gd name="T19" fmla="*/ 2147483647 h 41"/>
              <a:gd name="T20" fmla="*/ 2147483647 w 57"/>
              <a:gd name="T21" fmla="*/ 2147483647 h 41"/>
              <a:gd name="T22" fmla="*/ 2147483647 w 57"/>
              <a:gd name="T23" fmla="*/ 2147483647 h 41"/>
              <a:gd name="T24" fmla="*/ 2147483647 w 57"/>
              <a:gd name="T25" fmla="*/ 2147483647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 h="41">
                <a:moveTo>
                  <a:pt x="8" y="32"/>
                </a:moveTo>
                <a:lnTo>
                  <a:pt x="0" y="24"/>
                </a:lnTo>
                <a:lnTo>
                  <a:pt x="0" y="8"/>
                </a:lnTo>
                <a:lnTo>
                  <a:pt x="8" y="0"/>
                </a:lnTo>
                <a:lnTo>
                  <a:pt x="24" y="0"/>
                </a:lnTo>
                <a:lnTo>
                  <a:pt x="56" y="0"/>
                </a:lnTo>
                <a:lnTo>
                  <a:pt x="48" y="8"/>
                </a:lnTo>
                <a:lnTo>
                  <a:pt x="40" y="8"/>
                </a:lnTo>
                <a:lnTo>
                  <a:pt x="48" y="32"/>
                </a:lnTo>
                <a:lnTo>
                  <a:pt x="48" y="40"/>
                </a:lnTo>
                <a:lnTo>
                  <a:pt x="32" y="40"/>
                </a:lnTo>
                <a:lnTo>
                  <a:pt x="16" y="32"/>
                </a:lnTo>
                <a:lnTo>
                  <a:pt x="8"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21" name="Freeform 34"/>
          <p:cNvSpPr>
            <a:spLocks/>
          </p:cNvSpPr>
          <p:nvPr/>
        </p:nvSpPr>
        <p:spPr bwMode="ltGray">
          <a:xfrm>
            <a:off x="4470401" y="3338791"/>
            <a:ext cx="61912" cy="38100"/>
          </a:xfrm>
          <a:custGeom>
            <a:avLst/>
            <a:gdLst>
              <a:gd name="T0" fmla="*/ 2147483647 w 41"/>
              <a:gd name="T1" fmla="*/ 0 h 25"/>
              <a:gd name="T2" fmla="*/ 2147483647 w 41"/>
              <a:gd name="T3" fmla="*/ 0 h 25"/>
              <a:gd name="T4" fmla="*/ 2147483647 w 41"/>
              <a:gd name="T5" fmla="*/ 2147483647 h 25"/>
              <a:gd name="T6" fmla="*/ 2147483647 w 41"/>
              <a:gd name="T7" fmla="*/ 2147483647 h 25"/>
              <a:gd name="T8" fmla="*/ 0 w 41"/>
              <a:gd name="T9" fmla="*/ 2147483647 h 25"/>
              <a:gd name="T10" fmla="*/ 2147483647 w 41"/>
              <a:gd name="T11" fmla="*/ 2147483647 h 25"/>
              <a:gd name="T12" fmla="*/ 2147483647 w 41"/>
              <a:gd name="T13" fmla="*/ 0 h 25"/>
              <a:gd name="T14" fmla="*/ 2147483647 w 41"/>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 h="25">
                <a:moveTo>
                  <a:pt x="40" y="0"/>
                </a:moveTo>
                <a:lnTo>
                  <a:pt x="40" y="0"/>
                </a:lnTo>
                <a:lnTo>
                  <a:pt x="40" y="24"/>
                </a:lnTo>
                <a:lnTo>
                  <a:pt x="24" y="24"/>
                </a:lnTo>
                <a:lnTo>
                  <a:pt x="0" y="16"/>
                </a:lnTo>
                <a:lnTo>
                  <a:pt x="16" y="8"/>
                </a:lnTo>
                <a:lnTo>
                  <a:pt x="24" y="0"/>
                </a:lnTo>
                <a:lnTo>
                  <a:pt x="4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22" name="Freeform 35"/>
          <p:cNvSpPr>
            <a:spLocks/>
          </p:cNvSpPr>
          <p:nvPr/>
        </p:nvSpPr>
        <p:spPr bwMode="ltGray">
          <a:xfrm>
            <a:off x="4470401" y="3338791"/>
            <a:ext cx="61912" cy="38100"/>
          </a:xfrm>
          <a:custGeom>
            <a:avLst/>
            <a:gdLst>
              <a:gd name="T0" fmla="*/ 2147483647 w 41"/>
              <a:gd name="T1" fmla="*/ 0 h 25"/>
              <a:gd name="T2" fmla="*/ 2147483647 w 41"/>
              <a:gd name="T3" fmla="*/ 2147483647 h 25"/>
              <a:gd name="T4" fmla="*/ 2147483647 w 41"/>
              <a:gd name="T5" fmla="*/ 2147483647 h 25"/>
              <a:gd name="T6" fmla="*/ 0 w 41"/>
              <a:gd name="T7" fmla="*/ 2147483647 h 25"/>
              <a:gd name="T8" fmla="*/ 2147483647 w 41"/>
              <a:gd name="T9" fmla="*/ 2147483647 h 25"/>
              <a:gd name="T10" fmla="*/ 2147483647 w 41"/>
              <a:gd name="T11" fmla="*/ 0 h 25"/>
              <a:gd name="T12" fmla="*/ 2147483647 w 41"/>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25">
                <a:moveTo>
                  <a:pt x="40" y="0"/>
                </a:moveTo>
                <a:lnTo>
                  <a:pt x="40" y="24"/>
                </a:lnTo>
                <a:lnTo>
                  <a:pt x="24" y="24"/>
                </a:lnTo>
                <a:lnTo>
                  <a:pt x="0" y="16"/>
                </a:lnTo>
                <a:lnTo>
                  <a:pt x="16" y="8"/>
                </a:lnTo>
                <a:lnTo>
                  <a:pt x="24" y="0"/>
                </a:lnTo>
                <a:lnTo>
                  <a:pt x="4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23" name="Freeform 36"/>
          <p:cNvSpPr>
            <a:spLocks/>
          </p:cNvSpPr>
          <p:nvPr/>
        </p:nvSpPr>
        <p:spPr bwMode="ltGray">
          <a:xfrm>
            <a:off x="4857751" y="3694391"/>
            <a:ext cx="136525" cy="49213"/>
          </a:xfrm>
          <a:custGeom>
            <a:avLst/>
            <a:gdLst>
              <a:gd name="T0" fmla="*/ 2147483647 w 89"/>
              <a:gd name="T1" fmla="*/ 2147483647 h 33"/>
              <a:gd name="T2" fmla="*/ 2147483647 w 89"/>
              <a:gd name="T3" fmla="*/ 2147483647 h 33"/>
              <a:gd name="T4" fmla="*/ 2147483647 w 89"/>
              <a:gd name="T5" fmla="*/ 2147483647 h 33"/>
              <a:gd name="T6" fmla="*/ 2147483647 w 89"/>
              <a:gd name="T7" fmla="*/ 2147483647 h 33"/>
              <a:gd name="T8" fmla="*/ 0 w 89"/>
              <a:gd name="T9" fmla="*/ 0 h 33"/>
              <a:gd name="T10" fmla="*/ 2147483647 w 89"/>
              <a:gd name="T11" fmla="*/ 0 h 33"/>
              <a:gd name="T12" fmla="*/ 2147483647 w 89"/>
              <a:gd name="T13" fmla="*/ 2147483647 h 33"/>
              <a:gd name="T14" fmla="*/ 2147483647 w 89"/>
              <a:gd name="T15" fmla="*/ 2147483647 h 33"/>
              <a:gd name="T16" fmla="*/ 2147483647 w 89"/>
              <a:gd name="T17" fmla="*/ 2147483647 h 33"/>
              <a:gd name="T18" fmla="*/ 2147483647 w 89"/>
              <a:gd name="T19" fmla="*/ 2147483647 h 33"/>
              <a:gd name="T20" fmla="*/ 2147483647 w 89"/>
              <a:gd name="T21" fmla="*/ 2147483647 h 33"/>
              <a:gd name="T22" fmla="*/ 2147483647 w 89"/>
              <a:gd name="T23" fmla="*/ 2147483647 h 33"/>
              <a:gd name="T24" fmla="*/ 2147483647 w 89"/>
              <a:gd name="T25" fmla="*/ 2147483647 h 33"/>
              <a:gd name="T26" fmla="*/ 2147483647 w 89"/>
              <a:gd name="T27" fmla="*/ 2147483647 h 33"/>
              <a:gd name="T28" fmla="*/ 2147483647 w 89"/>
              <a:gd name="T29" fmla="*/ 2147483647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9" h="33">
                <a:moveTo>
                  <a:pt x="24" y="32"/>
                </a:moveTo>
                <a:lnTo>
                  <a:pt x="24" y="32"/>
                </a:lnTo>
                <a:lnTo>
                  <a:pt x="24" y="24"/>
                </a:lnTo>
                <a:lnTo>
                  <a:pt x="24" y="16"/>
                </a:lnTo>
                <a:lnTo>
                  <a:pt x="0" y="0"/>
                </a:lnTo>
                <a:lnTo>
                  <a:pt x="40" y="0"/>
                </a:lnTo>
                <a:lnTo>
                  <a:pt x="56" y="8"/>
                </a:lnTo>
                <a:lnTo>
                  <a:pt x="72" y="8"/>
                </a:lnTo>
                <a:lnTo>
                  <a:pt x="88" y="24"/>
                </a:lnTo>
                <a:lnTo>
                  <a:pt x="80" y="24"/>
                </a:lnTo>
                <a:lnTo>
                  <a:pt x="88" y="32"/>
                </a:lnTo>
                <a:lnTo>
                  <a:pt x="72" y="32"/>
                </a:lnTo>
                <a:lnTo>
                  <a:pt x="64" y="32"/>
                </a:lnTo>
                <a:lnTo>
                  <a:pt x="48" y="32"/>
                </a:lnTo>
                <a:lnTo>
                  <a:pt x="24"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24" name="Freeform 37"/>
          <p:cNvSpPr>
            <a:spLocks/>
          </p:cNvSpPr>
          <p:nvPr/>
        </p:nvSpPr>
        <p:spPr bwMode="ltGray">
          <a:xfrm>
            <a:off x="4857751" y="3694391"/>
            <a:ext cx="136525" cy="49213"/>
          </a:xfrm>
          <a:custGeom>
            <a:avLst/>
            <a:gdLst>
              <a:gd name="T0" fmla="*/ 2147483647 w 89"/>
              <a:gd name="T1" fmla="*/ 2147483647 h 33"/>
              <a:gd name="T2" fmla="*/ 2147483647 w 89"/>
              <a:gd name="T3" fmla="*/ 2147483647 h 33"/>
              <a:gd name="T4" fmla="*/ 2147483647 w 89"/>
              <a:gd name="T5" fmla="*/ 2147483647 h 33"/>
              <a:gd name="T6" fmla="*/ 0 w 89"/>
              <a:gd name="T7" fmla="*/ 0 h 33"/>
              <a:gd name="T8" fmla="*/ 2147483647 w 89"/>
              <a:gd name="T9" fmla="*/ 0 h 33"/>
              <a:gd name="T10" fmla="*/ 2147483647 w 89"/>
              <a:gd name="T11" fmla="*/ 2147483647 h 33"/>
              <a:gd name="T12" fmla="*/ 2147483647 w 89"/>
              <a:gd name="T13" fmla="*/ 2147483647 h 33"/>
              <a:gd name="T14" fmla="*/ 2147483647 w 89"/>
              <a:gd name="T15" fmla="*/ 2147483647 h 33"/>
              <a:gd name="T16" fmla="*/ 2147483647 w 89"/>
              <a:gd name="T17" fmla="*/ 2147483647 h 33"/>
              <a:gd name="T18" fmla="*/ 2147483647 w 89"/>
              <a:gd name="T19" fmla="*/ 2147483647 h 33"/>
              <a:gd name="T20" fmla="*/ 2147483647 w 89"/>
              <a:gd name="T21" fmla="*/ 2147483647 h 33"/>
              <a:gd name="T22" fmla="*/ 2147483647 w 89"/>
              <a:gd name="T23" fmla="*/ 2147483647 h 33"/>
              <a:gd name="T24" fmla="*/ 2147483647 w 89"/>
              <a:gd name="T25" fmla="*/ 2147483647 h 33"/>
              <a:gd name="T26" fmla="*/ 2147483647 w 89"/>
              <a:gd name="T27" fmla="*/ 2147483647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 h="33">
                <a:moveTo>
                  <a:pt x="24" y="32"/>
                </a:moveTo>
                <a:lnTo>
                  <a:pt x="24" y="24"/>
                </a:lnTo>
                <a:lnTo>
                  <a:pt x="24" y="16"/>
                </a:lnTo>
                <a:lnTo>
                  <a:pt x="0" y="0"/>
                </a:lnTo>
                <a:lnTo>
                  <a:pt x="40" y="0"/>
                </a:lnTo>
                <a:lnTo>
                  <a:pt x="56" y="8"/>
                </a:lnTo>
                <a:lnTo>
                  <a:pt x="72" y="8"/>
                </a:lnTo>
                <a:lnTo>
                  <a:pt x="88" y="24"/>
                </a:lnTo>
                <a:lnTo>
                  <a:pt x="80" y="24"/>
                </a:lnTo>
                <a:lnTo>
                  <a:pt x="88" y="32"/>
                </a:lnTo>
                <a:lnTo>
                  <a:pt x="72" y="32"/>
                </a:lnTo>
                <a:lnTo>
                  <a:pt x="64" y="32"/>
                </a:lnTo>
                <a:lnTo>
                  <a:pt x="48" y="32"/>
                </a:lnTo>
                <a:lnTo>
                  <a:pt x="24"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25" name="Freeform 38"/>
          <p:cNvSpPr>
            <a:spLocks/>
          </p:cNvSpPr>
          <p:nvPr/>
        </p:nvSpPr>
        <p:spPr bwMode="ltGray">
          <a:xfrm>
            <a:off x="4602163" y="3546754"/>
            <a:ext cx="74613" cy="85725"/>
          </a:xfrm>
          <a:custGeom>
            <a:avLst/>
            <a:gdLst>
              <a:gd name="T0" fmla="*/ 0 w 49"/>
              <a:gd name="T1" fmla="*/ 2147483647 h 57"/>
              <a:gd name="T2" fmla="*/ 0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2147483647 h 57"/>
              <a:gd name="T14" fmla="*/ 2147483647 w 49"/>
              <a:gd name="T15" fmla="*/ 2147483647 h 57"/>
              <a:gd name="T16" fmla="*/ 2147483647 w 49"/>
              <a:gd name="T17" fmla="*/ 2147483647 h 57"/>
              <a:gd name="T18" fmla="*/ 2147483647 w 49"/>
              <a:gd name="T19" fmla="*/ 2147483647 h 57"/>
              <a:gd name="T20" fmla="*/ 2147483647 w 49"/>
              <a:gd name="T21" fmla="*/ 0 h 57"/>
              <a:gd name="T22" fmla="*/ 0 w 49"/>
              <a:gd name="T23" fmla="*/ 2147483647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 h="57">
                <a:moveTo>
                  <a:pt x="0" y="8"/>
                </a:moveTo>
                <a:lnTo>
                  <a:pt x="0" y="8"/>
                </a:lnTo>
                <a:lnTo>
                  <a:pt x="8" y="8"/>
                </a:lnTo>
                <a:lnTo>
                  <a:pt x="24" y="32"/>
                </a:lnTo>
                <a:lnTo>
                  <a:pt x="24" y="56"/>
                </a:lnTo>
                <a:lnTo>
                  <a:pt x="32" y="40"/>
                </a:lnTo>
                <a:lnTo>
                  <a:pt x="48" y="40"/>
                </a:lnTo>
                <a:lnTo>
                  <a:pt x="48" y="32"/>
                </a:lnTo>
                <a:lnTo>
                  <a:pt x="40" y="16"/>
                </a:lnTo>
                <a:lnTo>
                  <a:pt x="40" y="8"/>
                </a:lnTo>
                <a:lnTo>
                  <a:pt x="16"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26" name="Freeform 39"/>
          <p:cNvSpPr>
            <a:spLocks/>
          </p:cNvSpPr>
          <p:nvPr/>
        </p:nvSpPr>
        <p:spPr bwMode="ltGray">
          <a:xfrm>
            <a:off x="4602163" y="3546754"/>
            <a:ext cx="74613" cy="85725"/>
          </a:xfrm>
          <a:custGeom>
            <a:avLst/>
            <a:gdLst>
              <a:gd name="T0" fmla="*/ 0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2147483647 h 57"/>
              <a:gd name="T14" fmla="*/ 2147483647 w 49"/>
              <a:gd name="T15" fmla="*/ 2147483647 h 57"/>
              <a:gd name="T16" fmla="*/ 2147483647 w 49"/>
              <a:gd name="T17" fmla="*/ 2147483647 h 57"/>
              <a:gd name="T18" fmla="*/ 2147483647 w 49"/>
              <a:gd name="T19" fmla="*/ 0 h 57"/>
              <a:gd name="T20" fmla="*/ 0 w 49"/>
              <a:gd name="T21" fmla="*/ 214748364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 h="57">
                <a:moveTo>
                  <a:pt x="0" y="8"/>
                </a:moveTo>
                <a:lnTo>
                  <a:pt x="8" y="8"/>
                </a:lnTo>
                <a:lnTo>
                  <a:pt x="24" y="32"/>
                </a:lnTo>
                <a:lnTo>
                  <a:pt x="24" y="56"/>
                </a:lnTo>
                <a:lnTo>
                  <a:pt x="32" y="40"/>
                </a:lnTo>
                <a:lnTo>
                  <a:pt x="48" y="40"/>
                </a:lnTo>
                <a:lnTo>
                  <a:pt x="48" y="32"/>
                </a:lnTo>
                <a:lnTo>
                  <a:pt x="40" y="16"/>
                </a:lnTo>
                <a:lnTo>
                  <a:pt x="40" y="8"/>
                </a:lnTo>
                <a:lnTo>
                  <a:pt x="16"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27" name="Freeform 40"/>
          <p:cNvSpPr>
            <a:spLocks/>
          </p:cNvSpPr>
          <p:nvPr/>
        </p:nvSpPr>
        <p:spPr bwMode="ltGray">
          <a:xfrm>
            <a:off x="4930776" y="3742016"/>
            <a:ext cx="63500" cy="61913"/>
          </a:xfrm>
          <a:custGeom>
            <a:avLst/>
            <a:gdLst>
              <a:gd name="T0" fmla="*/ 2147483647 w 41"/>
              <a:gd name="T1" fmla="*/ 2147483647 h 41"/>
              <a:gd name="T2" fmla="*/ 2147483647 w 41"/>
              <a:gd name="T3" fmla="*/ 2147483647 h 41"/>
              <a:gd name="T4" fmla="*/ 2147483647 w 41"/>
              <a:gd name="T5" fmla="*/ 2147483647 h 41"/>
              <a:gd name="T6" fmla="*/ 2147483647 w 41"/>
              <a:gd name="T7" fmla="*/ 2147483647 h 41"/>
              <a:gd name="T8" fmla="*/ 2147483647 w 41"/>
              <a:gd name="T9" fmla="*/ 2147483647 h 41"/>
              <a:gd name="T10" fmla="*/ 2147483647 w 41"/>
              <a:gd name="T11" fmla="*/ 0 h 41"/>
              <a:gd name="T12" fmla="*/ 0 w 41"/>
              <a:gd name="T13" fmla="*/ 0 h 41"/>
              <a:gd name="T14" fmla="*/ 2147483647 w 41"/>
              <a:gd name="T15" fmla="*/ 2147483647 h 41"/>
              <a:gd name="T16" fmla="*/ 2147483647 w 41"/>
              <a:gd name="T17" fmla="*/ 2147483647 h 41"/>
              <a:gd name="T18" fmla="*/ 2147483647 w 41"/>
              <a:gd name="T19" fmla="*/ 2147483647 h 41"/>
              <a:gd name="T20" fmla="*/ 2147483647 w 41"/>
              <a:gd name="T21" fmla="*/ 2147483647 h 41"/>
              <a:gd name="T22" fmla="*/ 2147483647 w 41"/>
              <a:gd name="T23" fmla="*/ 2147483647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41">
                <a:moveTo>
                  <a:pt x="40" y="40"/>
                </a:moveTo>
                <a:lnTo>
                  <a:pt x="40" y="40"/>
                </a:lnTo>
                <a:lnTo>
                  <a:pt x="40" y="32"/>
                </a:lnTo>
                <a:lnTo>
                  <a:pt x="32" y="24"/>
                </a:lnTo>
                <a:lnTo>
                  <a:pt x="32" y="16"/>
                </a:lnTo>
                <a:lnTo>
                  <a:pt x="16" y="0"/>
                </a:lnTo>
                <a:lnTo>
                  <a:pt x="0" y="0"/>
                </a:lnTo>
                <a:lnTo>
                  <a:pt x="8" y="24"/>
                </a:lnTo>
                <a:lnTo>
                  <a:pt x="16" y="24"/>
                </a:lnTo>
                <a:lnTo>
                  <a:pt x="32" y="32"/>
                </a:lnTo>
                <a:lnTo>
                  <a:pt x="32" y="40"/>
                </a:lnTo>
                <a:lnTo>
                  <a:pt x="40" y="4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28" name="Freeform 41"/>
          <p:cNvSpPr>
            <a:spLocks/>
          </p:cNvSpPr>
          <p:nvPr/>
        </p:nvSpPr>
        <p:spPr bwMode="ltGray">
          <a:xfrm>
            <a:off x="4930776" y="3742016"/>
            <a:ext cx="63500" cy="61913"/>
          </a:xfrm>
          <a:custGeom>
            <a:avLst/>
            <a:gdLst>
              <a:gd name="T0" fmla="*/ 2147483647 w 41"/>
              <a:gd name="T1" fmla="*/ 2147483647 h 41"/>
              <a:gd name="T2" fmla="*/ 2147483647 w 41"/>
              <a:gd name="T3" fmla="*/ 2147483647 h 41"/>
              <a:gd name="T4" fmla="*/ 2147483647 w 41"/>
              <a:gd name="T5" fmla="*/ 2147483647 h 41"/>
              <a:gd name="T6" fmla="*/ 2147483647 w 41"/>
              <a:gd name="T7" fmla="*/ 2147483647 h 41"/>
              <a:gd name="T8" fmla="*/ 2147483647 w 41"/>
              <a:gd name="T9" fmla="*/ 0 h 41"/>
              <a:gd name="T10" fmla="*/ 0 w 41"/>
              <a:gd name="T11" fmla="*/ 0 h 41"/>
              <a:gd name="T12" fmla="*/ 2147483647 w 41"/>
              <a:gd name="T13" fmla="*/ 2147483647 h 41"/>
              <a:gd name="T14" fmla="*/ 2147483647 w 41"/>
              <a:gd name="T15" fmla="*/ 2147483647 h 41"/>
              <a:gd name="T16" fmla="*/ 2147483647 w 41"/>
              <a:gd name="T17" fmla="*/ 2147483647 h 41"/>
              <a:gd name="T18" fmla="*/ 2147483647 w 41"/>
              <a:gd name="T19" fmla="*/ 2147483647 h 41"/>
              <a:gd name="T20" fmla="*/ 2147483647 w 41"/>
              <a:gd name="T21" fmla="*/ 2147483647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 h="41">
                <a:moveTo>
                  <a:pt x="40" y="40"/>
                </a:moveTo>
                <a:lnTo>
                  <a:pt x="40" y="32"/>
                </a:lnTo>
                <a:lnTo>
                  <a:pt x="32" y="24"/>
                </a:lnTo>
                <a:lnTo>
                  <a:pt x="32" y="16"/>
                </a:lnTo>
                <a:lnTo>
                  <a:pt x="16" y="0"/>
                </a:lnTo>
                <a:lnTo>
                  <a:pt x="0" y="0"/>
                </a:lnTo>
                <a:lnTo>
                  <a:pt x="8" y="24"/>
                </a:lnTo>
                <a:lnTo>
                  <a:pt x="16" y="24"/>
                </a:lnTo>
                <a:lnTo>
                  <a:pt x="32" y="32"/>
                </a:lnTo>
                <a:lnTo>
                  <a:pt x="32" y="40"/>
                </a:lnTo>
                <a:lnTo>
                  <a:pt x="40" y="4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29" name="Freeform 42"/>
          <p:cNvSpPr>
            <a:spLocks/>
          </p:cNvSpPr>
          <p:nvPr/>
        </p:nvSpPr>
        <p:spPr bwMode="ltGray">
          <a:xfrm>
            <a:off x="4956176" y="3778529"/>
            <a:ext cx="25400" cy="25400"/>
          </a:xfrm>
          <a:custGeom>
            <a:avLst/>
            <a:gdLst>
              <a:gd name="T0" fmla="*/ 2147483647 w 17"/>
              <a:gd name="T1" fmla="*/ 2147483647 h 17"/>
              <a:gd name="T2" fmla="*/ 2147483647 w 17"/>
              <a:gd name="T3" fmla="*/ 2147483647 h 17"/>
              <a:gd name="T4" fmla="*/ 2147483647 w 17"/>
              <a:gd name="T5" fmla="*/ 2147483647 h 17"/>
              <a:gd name="T6" fmla="*/ 0 w 17"/>
              <a:gd name="T7" fmla="*/ 0 h 17"/>
              <a:gd name="T8" fmla="*/ 2147483647 w 17"/>
              <a:gd name="T9" fmla="*/ 2147483647 h 17"/>
              <a:gd name="T10" fmla="*/ 2147483647 w 17"/>
              <a:gd name="T11" fmla="*/ 214748364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16" y="16"/>
                </a:moveTo>
                <a:lnTo>
                  <a:pt x="16" y="16"/>
                </a:lnTo>
                <a:lnTo>
                  <a:pt x="8" y="16"/>
                </a:lnTo>
                <a:lnTo>
                  <a:pt x="0" y="0"/>
                </a:lnTo>
                <a:lnTo>
                  <a:pt x="16" y="8"/>
                </a:lnTo>
                <a:lnTo>
                  <a:pt x="16"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30" name="Freeform 43"/>
          <p:cNvSpPr>
            <a:spLocks/>
          </p:cNvSpPr>
          <p:nvPr/>
        </p:nvSpPr>
        <p:spPr bwMode="ltGray">
          <a:xfrm>
            <a:off x="4956176" y="3778529"/>
            <a:ext cx="25400" cy="25400"/>
          </a:xfrm>
          <a:custGeom>
            <a:avLst/>
            <a:gdLst>
              <a:gd name="T0" fmla="*/ 2147483647 w 17"/>
              <a:gd name="T1" fmla="*/ 2147483647 h 17"/>
              <a:gd name="T2" fmla="*/ 2147483647 w 17"/>
              <a:gd name="T3" fmla="*/ 2147483647 h 17"/>
              <a:gd name="T4" fmla="*/ 0 w 17"/>
              <a:gd name="T5" fmla="*/ 0 h 17"/>
              <a:gd name="T6" fmla="*/ 2147483647 w 17"/>
              <a:gd name="T7" fmla="*/ 2147483647 h 17"/>
              <a:gd name="T8" fmla="*/ 2147483647 w 17"/>
              <a:gd name="T9" fmla="*/ 214748364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16"/>
                </a:moveTo>
                <a:lnTo>
                  <a:pt x="8" y="16"/>
                </a:lnTo>
                <a:lnTo>
                  <a:pt x="0" y="0"/>
                </a:lnTo>
                <a:lnTo>
                  <a:pt x="16" y="8"/>
                </a:lnTo>
                <a:lnTo>
                  <a:pt x="16"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31" name="Freeform 44"/>
          <p:cNvSpPr>
            <a:spLocks/>
          </p:cNvSpPr>
          <p:nvPr/>
        </p:nvSpPr>
        <p:spPr bwMode="ltGray">
          <a:xfrm>
            <a:off x="4956176" y="3729316"/>
            <a:ext cx="111125" cy="88900"/>
          </a:xfrm>
          <a:custGeom>
            <a:avLst/>
            <a:gdLst>
              <a:gd name="T0" fmla="*/ 2147483647 w 73"/>
              <a:gd name="T1" fmla="*/ 2147483647 h 57"/>
              <a:gd name="T2" fmla="*/ 2147483647 w 73"/>
              <a:gd name="T3" fmla="*/ 2147483647 h 57"/>
              <a:gd name="T4" fmla="*/ 2147483647 w 73"/>
              <a:gd name="T5" fmla="*/ 2147483647 h 57"/>
              <a:gd name="T6" fmla="*/ 2147483647 w 73"/>
              <a:gd name="T7" fmla="*/ 2147483647 h 57"/>
              <a:gd name="T8" fmla="*/ 2147483647 w 73"/>
              <a:gd name="T9" fmla="*/ 2147483647 h 57"/>
              <a:gd name="T10" fmla="*/ 2147483647 w 73"/>
              <a:gd name="T11" fmla="*/ 2147483647 h 57"/>
              <a:gd name="T12" fmla="*/ 2147483647 w 73"/>
              <a:gd name="T13" fmla="*/ 2147483647 h 57"/>
              <a:gd name="T14" fmla="*/ 2147483647 w 73"/>
              <a:gd name="T15" fmla="*/ 2147483647 h 57"/>
              <a:gd name="T16" fmla="*/ 2147483647 w 73"/>
              <a:gd name="T17" fmla="*/ 2147483647 h 57"/>
              <a:gd name="T18" fmla="*/ 2147483647 w 73"/>
              <a:gd name="T19" fmla="*/ 2147483647 h 57"/>
              <a:gd name="T20" fmla="*/ 2147483647 w 73"/>
              <a:gd name="T21" fmla="*/ 2147483647 h 57"/>
              <a:gd name="T22" fmla="*/ 2147483647 w 73"/>
              <a:gd name="T23" fmla="*/ 0 h 57"/>
              <a:gd name="T24" fmla="*/ 2147483647 w 73"/>
              <a:gd name="T25" fmla="*/ 2147483647 h 57"/>
              <a:gd name="T26" fmla="*/ 2147483647 w 73"/>
              <a:gd name="T27" fmla="*/ 2147483647 h 57"/>
              <a:gd name="T28" fmla="*/ 2147483647 w 73"/>
              <a:gd name="T29" fmla="*/ 0 h 57"/>
              <a:gd name="T30" fmla="*/ 2147483647 w 73"/>
              <a:gd name="T31" fmla="*/ 0 h 57"/>
              <a:gd name="T32" fmla="*/ 2147483647 w 73"/>
              <a:gd name="T33" fmla="*/ 2147483647 h 57"/>
              <a:gd name="T34" fmla="*/ 2147483647 w 73"/>
              <a:gd name="T35" fmla="*/ 2147483647 h 57"/>
              <a:gd name="T36" fmla="*/ 0 w 73"/>
              <a:gd name="T37" fmla="*/ 2147483647 h 57"/>
              <a:gd name="T38" fmla="*/ 2147483647 w 73"/>
              <a:gd name="T39" fmla="*/ 2147483647 h 57"/>
              <a:gd name="T40" fmla="*/ 2147483647 w 73"/>
              <a:gd name="T41" fmla="*/ 2147483647 h 57"/>
              <a:gd name="T42" fmla="*/ 2147483647 w 73"/>
              <a:gd name="T43" fmla="*/ 2147483647 h 57"/>
              <a:gd name="T44" fmla="*/ 2147483647 w 73"/>
              <a:gd name="T45" fmla="*/ 2147483647 h 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3" h="57">
                <a:moveTo>
                  <a:pt x="24" y="48"/>
                </a:moveTo>
                <a:lnTo>
                  <a:pt x="24" y="48"/>
                </a:lnTo>
                <a:lnTo>
                  <a:pt x="40" y="40"/>
                </a:lnTo>
                <a:lnTo>
                  <a:pt x="48" y="40"/>
                </a:lnTo>
                <a:lnTo>
                  <a:pt x="40" y="48"/>
                </a:lnTo>
                <a:lnTo>
                  <a:pt x="56" y="56"/>
                </a:lnTo>
                <a:lnTo>
                  <a:pt x="48" y="48"/>
                </a:lnTo>
                <a:lnTo>
                  <a:pt x="56" y="48"/>
                </a:lnTo>
                <a:lnTo>
                  <a:pt x="56" y="32"/>
                </a:lnTo>
                <a:lnTo>
                  <a:pt x="72" y="24"/>
                </a:lnTo>
                <a:lnTo>
                  <a:pt x="56" y="16"/>
                </a:lnTo>
                <a:lnTo>
                  <a:pt x="48" y="0"/>
                </a:lnTo>
                <a:lnTo>
                  <a:pt x="40" y="8"/>
                </a:lnTo>
                <a:lnTo>
                  <a:pt x="32" y="8"/>
                </a:lnTo>
                <a:lnTo>
                  <a:pt x="24" y="0"/>
                </a:lnTo>
                <a:lnTo>
                  <a:pt x="16" y="0"/>
                </a:lnTo>
                <a:lnTo>
                  <a:pt x="24" y="8"/>
                </a:lnTo>
                <a:lnTo>
                  <a:pt x="8" y="8"/>
                </a:lnTo>
                <a:lnTo>
                  <a:pt x="0" y="8"/>
                </a:lnTo>
                <a:lnTo>
                  <a:pt x="16" y="24"/>
                </a:lnTo>
                <a:lnTo>
                  <a:pt x="16" y="32"/>
                </a:lnTo>
                <a:lnTo>
                  <a:pt x="24" y="40"/>
                </a:lnTo>
                <a:lnTo>
                  <a:pt x="24" y="4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32" name="Freeform 45"/>
          <p:cNvSpPr>
            <a:spLocks/>
          </p:cNvSpPr>
          <p:nvPr/>
        </p:nvSpPr>
        <p:spPr bwMode="ltGray">
          <a:xfrm>
            <a:off x="4956176" y="3729316"/>
            <a:ext cx="111125" cy="88900"/>
          </a:xfrm>
          <a:custGeom>
            <a:avLst/>
            <a:gdLst>
              <a:gd name="T0" fmla="*/ 2147483647 w 73"/>
              <a:gd name="T1" fmla="*/ 2147483647 h 57"/>
              <a:gd name="T2" fmla="*/ 2147483647 w 73"/>
              <a:gd name="T3" fmla="*/ 2147483647 h 57"/>
              <a:gd name="T4" fmla="*/ 2147483647 w 73"/>
              <a:gd name="T5" fmla="*/ 2147483647 h 57"/>
              <a:gd name="T6" fmla="*/ 2147483647 w 73"/>
              <a:gd name="T7" fmla="*/ 2147483647 h 57"/>
              <a:gd name="T8" fmla="*/ 2147483647 w 73"/>
              <a:gd name="T9" fmla="*/ 2147483647 h 57"/>
              <a:gd name="T10" fmla="*/ 2147483647 w 73"/>
              <a:gd name="T11" fmla="*/ 2147483647 h 57"/>
              <a:gd name="T12" fmla="*/ 2147483647 w 73"/>
              <a:gd name="T13" fmla="*/ 2147483647 h 57"/>
              <a:gd name="T14" fmla="*/ 2147483647 w 73"/>
              <a:gd name="T15" fmla="*/ 2147483647 h 57"/>
              <a:gd name="T16" fmla="*/ 2147483647 w 73"/>
              <a:gd name="T17" fmla="*/ 2147483647 h 57"/>
              <a:gd name="T18" fmla="*/ 2147483647 w 73"/>
              <a:gd name="T19" fmla="*/ 2147483647 h 57"/>
              <a:gd name="T20" fmla="*/ 2147483647 w 73"/>
              <a:gd name="T21" fmla="*/ 0 h 57"/>
              <a:gd name="T22" fmla="*/ 2147483647 w 73"/>
              <a:gd name="T23" fmla="*/ 2147483647 h 57"/>
              <a:gd name="T24" fmla="*/ 2147483647 w 73"/>
              <a:gd name="T25" fmla="*/ 2147483647 h 57"/>
              <a:gd name="T26" fmla="*/ 2147483647 w 73"/>
              <a:gd name="T27" fmla="*/ 0 h 57"/>
              <a:gd name="T28" fmla="*/ 2147483647 w 73"/>
              <a:gd name="T29" fmla="*/ 0 h 57"/>
              <a:gd name="T30" fmla="*/ 2147483647 w 73"/>
              <a:gd name="T31" fmla="*/ 2147483647 h 57"/>
              <a:gd name="T32" fmla="*/ 2147483647 w 73"/>
              <a:gd name="T33" fmla="*/ 2147483647 h 57"/>
              <a:gd name="T34" fmla="*/ 0 w 73"/>
              <a:gd name="T35" fmla="*/ 2147483647 h 57"/>
              <a:gd name="T36" fmla="*/ 2147483647 w 73"/>
              <a:gd name="T37" fmla="*/ 2147483647 h 57"/>
              <a:gd name="T38" fmla="*/ 2147483647 w 73"/>
              <a:gd name="T39" fmla="*/ 2147483647 h 57"/>
              <a:gd name="T40" fmla="*/ 2147483647 w 73"/>
              <a:gd name="T41" fmla="*/ 2147483647 h 57"/>
              <a:gd name="T42" fmla="*/ 2147483647 w 73"/>
              <a:gd name="T43" fmla="*/ 2147483647 h 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3" h="57">
                <a:moveTo>
                  <a:pt x="24" y="48"/>
                </a:moveTo>
                <a:lnTo>
                  <a:pt x="40" y="40"/>
                </a:lnTo>
                <a:lnTo>
                  <a:pt x="48" y="40"/>
                </a:lnTo>
                <a:lnTo>
                  <a:pt x="40" y="48"/>
                </a:lnTo>
                <a:lnTo>
                  <a:pt x="56" y="56"/>
                </a:lnTo>
                <a:lnTo>
                  <a:pt x="48" y="48"/>
                </a:lnTo>
                <a:lnTo>
                  <a:pt x="56" y="48"/>
                </a:lnTo>
                <a:lnTo>
                  <a:pt x="56" y="32"/>
                </a:lnTo>
                <a:lnTo>
                  <a:pt x="72" y="24"/>
                </a:lnTo>
                <a:lnTo>
                  <a:pt x="56" y="16"/>
                </a:lnTo>
                <a:lnTo>
                  <a:pt x="48" y="0"/>
                </a:lnTo>
                <a:lnTo>
                  <a:pt x="40" y="8"/>
                </a:lnTo>
                <a:lnTo>
                  <a:pt x="32" y="8"/>
                </a:lnTo>
                <a:lnTo>
                  <a:pt x="24" y="0"/>
                </a:lnTo>
                <a:lnTo>
                  <a:pt x="16" y="0"/>
                </a:lnTo>
                <a:lnTo>
                  <a:pt x="24" y="8"/>
                </a:lnTo>
                <a:lnTo>
                  <a:pt x="8" y="8"/>
                </a:lnTo>
                <a:lnTo>
                  <a:pt x="0" y="8"/>
                </a:lnTo>
                <a:lnTo>
                  <a:pt x="16" y="24"/>
                </a:lnTo>
                <a:lnTo>
                  <a:pt x="16" y="32"/>
                </a:lnTo>
                <a:lnTo>
                  <a:pt x="24" y="40"/>
                </a:lnTo>
                <a:lnTo>
                  <a:pt x="24" y="4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33" name="Freeform 46"/>
          <p:cNvSpPr>
            <a:spLocks/>
          </p:cNvSpPr>
          <p:nvPr/>
        </p:nvSpPr>
        <p:spPr bwMode="ltGray">
          <a:xfrm>
            <a:off x="5100638" y="3705504"/>
            <a:ext cx="284163" cy="184150"/>
          </a:xfrm>
          <a:custGeom>
            <a:avLst/>
            <a:gdLst>
              <a:gd name="T0" fmla="*/ 2147483647 w 185"/>
              <a:gd name="T1" fmla="*/ 2147483647 h 121"/>
              <a:gd name="T2" fmla="*/ 2147483647 w 185"/>
              <a:gd name="T3" fmla="*/ 2147483647 h 121"/>
              <a:gd name="T4" fmla="*/ 2147483647 w 185"/>
              <a:gd name="T5" fmla="*/ 2147483647 h 121"/>
              <a:gd name="T6" fmla="*/ 2147483647 w 185"/>
              <a:gd name="T7" fmla="*/ 2147483647 h 121"/>
              <a:gd name="T8" fmla="*/ 2147483647 w 185"/>
              <a:gd name="T9" fmla="*/ 2147483647 h 121"/>
              <a:gd name="T10" fmla="*/ 2147483647 w 185"/>
              <a:gd name="T11" fmla="*/ 2147483647 h 121"/>
              <a:gd name="T12" fmla="*/ 2147483647 w 185"/>
              <a:gd name="T13" fmla="*/ 2147483647 h 121"/>
              <a:gd name="T14" fmla="*/ 2147483647 w 185"/>
              <a:gd name="T15" fmla="*/ 2147483647 h 121"/>
              <a:gd name="T16" fmla="*/ 2147483647 w 185"/>
              <a:gd name="T17" fmla="*/ 2147483647 h 121"/>
              <a:gd name="T18" fmla="*/ 2147483647 w 185"/>
              <a:gd name="T19" fmla="*/ 2147483647 h 121"/>
              <a:gd name="T20" fmla="*/ 2147483647 w 185"/>
              <a:gd name="T21" fmla="*/ 2147483647 h 121"/>
              <a:gd name="T22" fmla="*/ 2147483647 w 185"/>
              <a:gd name="T23" fmla="*/ 2147483647 h 121"/>
              <a:gd name="T24" fmla="*/ 2147483647 w 185"/>
              <a:gd name="T25" fmla="*/ 2147483647 h 121"/>
              <a:gd name="T26" fmla="*/ 2147483647 w 185"/>
              <a:gd name="T27" fmla="*/ 2147483647 h 121"/>
              <a:gd name="T28" fmla="*/ 2147483647 w 185"/>
              <a:gd name="T29" fmla="*/ 2147483647 h 121"/>
              <a:gd name="T30" fmla="*/ 2147483647 w 185"/>
              <a:gd name="T31" fmla="*/ 2147483647 h 121"/>
              <a:gd name="T32" fmla="*/ 2147483647 w 185"/>
              <a:gd name="T33" fmla="*/ 2147483647 h 121"/>
              <a:gd name="T34" fmla="*/ 2147483647 w 185"/>
              <a:gd name="T35" fmla="*/ 2147483647 h 121"/>
              <a:gd name="T36" fmla="*/ 2147483647 w 185"/>
              <a:gd name="T37" fmla="*/ 2147483647 h 121"/>
              <a:gd name="T38" fmla="*/ 2147483647 w 185"/>
              <a:gd name="T39" fmla="*/ 2147483647 h 121"/>
              <a:gd name="T40" fmla="*/ 2147483647 w 185"/>
              <a:gd name="T41" fmla="*/ 2147483647 h 121"/>
              <a:gd name="T42" fmla="*/ 2147483647 w 185"/>
              <a:gd name="T43" fmla="*/ 2147483647 h 121"/>
              <a:gd name="T44" fmla="*/ 2147483647 w 185"/>
              <a:gd name="T45" fmla="*/ 2147483647 h 121"/>
              <a:gd name="T46" fmla="*/ 2147483647 w 185"/>
              <a:gd name="T47" fmla="*/ 2147483647 h 121"/>
              <a:gd name="T48" fmla="*/ 0 w 185"/>
              <a:gd name="T49" fmla="*/ 2147483647 h 121"/>
              <a:gd name="T50" fmla="*/ 2147483647 w 185"/>
              <a:gd name="T51" fmla="*/ 2147483647 h 121"/>
              <a:gd name="T52" fmla="*/ 2147483647 w 185"/>
              <a:gd name="T53" fmla="*/ 2147483647 h 121"/>
              <a:gd name="T54" fmla="*/ 2147483647 w 185"/>
              <a:gd name="T55" fmla="*/ 2147483647 h 121"/>
              <a:gd name="T56" fmla="*/ 2147483647 w 185"/>
              <a:gd name="T57" fmla="*/ 2147483647 h 121"/>
              <a:gd name="T58" fmla="*/ 2147483647 w 185"/>
              <a:gd name="T59" fmla="*/ 2147483647 h 121"/>
              <a:gd name="T60" fmla="*/ 2147483647 w 185"/>
              <a:gd name="T61" fmla="*/ 2147483647 h 121"/>
              <a:gd name="T62" fmla="*/ 2147483647 w 185"/>
              <a:gd name="T63" fmla="*/ 2147483647 h 121"/>
              <a:gd name="T64" fmla="*/ 2147483647 w 185"/>
              <a:gd name="T65" fmla="*/ 0 h 121"/>
              <a:gd name="T66" fmla="*/ 2147483647 w 185"/>
              <a:gd name="T67" fmla="*/ 0 h 121"/>
              <a:gd name="T68" fmla="*/ 2147483647 w 185"/>
              <a:gd name="T69" fmla="*/ 2147483647 h 121"/>
              <a:gd name="T70" fmla="*/ 2147483647 w 185"/>
              <a:gd name="T71" fmla="*/ 2147483647 h 121"/>
              <a:gd name="T72" fmla="*/ 2147483647 w 185"/>
              <a:gd name="T73" fmla="*/ 2147483647 h 121"/>
              <a:gd name="T74" fmla="*/ 2147483647 w 185"/>
              <a:gd name="T75" fmla="*/ 2147483647 h 121"/>
              <a:gd name="T76" fmla="*/ 2147483647 w 185"/>
              <a:gd name="T77" fmla="*/ 2147483647 h 121"/>
              <a:gd name="T78" fmla="*/ 2147483647 w 185"/>
              <a:gd name="T79" fmla="*/ 2147483647 h 121"/>
              <a:gd name="T80" fmla="*/ 2147483647 w 185"/>
              <a:gd name="T81" fmla="*/ 2147483647 h 1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5" h="121">
                <a:moveTo>
                  <a:pt x="176" y="96"/>
                </a:moveTo>
                <a:lnTo>
                  <a:pt x="176" y="96"/>
                </a:lnTo>
                <a:lnTo>
                  <a:pt x="168" y="88"/>
                </a:lnTo>
                <a:lnTo>
                  <a:pt x="168" y="96"/>
                </a:lnTo>
                <a:lnTo>
                  <a:pt x="160" y="96"/>
                </a:lnTo>
                <a:lnTo>
                  <a:pt x="152" y="112"/>
                </a:lnTo>
                <a:lnTo>
                  <a:pt x="136" y="112"/>
                </a:lnTo>
                <a:lnTo>
                  <a:pt x="136" y="120"/>
                </a:lnTo>
                <a:lnTo>
                  <a:pt x="112" y="120"/>
                </a:lnTo>
                <a:lnTo>
                  <a:pt x="112" y="112"/>
                </a:lnTo>
                <a:lnTo>
                  <a:pt x="112" y="104"/>
                </a:lnTo>
                <a:lnTo>
                  <a:pt x="64" y="80"/>
                </a:lnTo>
                <a:lnTo>
                  <a:pt x="40" y="80"/>
                </a:lnTo>
                <a:lnTo>
                  <a:pt x="24" y="88"/>
                </a:lnTo>
                <a:lnTo>
                  <a:pt x="24" y="64"/>
                </a:lnTo>
                <a:lnTo>
                  <a:pt x="16" y="64"/>
                </a:lnTo>
                <a:lnTo>
                  <a:pt x="16" y="48"/>
                </a:lnTo>
                <a:lnTo>
                  <a:pt x="8" y="48"/>
                </a:lnTo>
                <a:lnTo>
                  <a:pt x="8" y="40"/>
                </a:lnTo>
                <a:lnTo>
                  <a:pt x="24" y="40"/>
                </a:lnTo>
                <a:lnTo>
                  <a:pt x="32" y="32"/>
                </a:lnTo>
                <a:lnTo>
                  <a:pt x="16" y="16"/>
                </a:lnTo>
                <a:lnTo>
                  <a:pt x="8" y="16"/>
                </a:lnTo>
                <a:lnTo>
                  <a:pt x="8" y="32"/>
                </a:lnTo>
                <a:lnTo>
                  <a:pt x="0" y="16"/>
                </a:lnTo>
                <a:lnTo>
                  <a:pt x="24" y="8"/>
                </a:lnTo>
                <a:lnTo>
                  <a:pt x="40" y="24"/>
                </a:lnTo>
                <a:lnTo>
                  <a:pt x="48" y="24"/>
                </a:lnTo>
                <a:lnTo>
                  <a:pt x="56" y="24"/>
                </a:lnTo>
                <a:lnTo>
                  <a:pt x="56" y="16"/>
                </a:lnTo>
                <a:lnTo>
                  <a:pt x="72" y="8"/>
                </a:lnTo>
                <a:lnTo>
                  <a:pt x="80" y="8"/>
                </a:lnTo>
                <a:lnTo>
                  <a:pt x="72" y="0"/>
                </a:lnTo>
                <a:lnTo>
                  <a:pt x="80" y="0"/>
                </a:lnTo>
                <a:lnTo>
                  <a:pt x="96" y="8"/>
                </a:lnTo>
                <a:lnTo>
                  <a:pt x="96" y="24"/>
                </a:lnTo>
                <a:lnTo>
                  <a:pt x="120" y="24"/>
                </a:lnTo>
                <a:lnTo>
                  <a:pt x="128" y="48"/>
                </a:lnTo>
                <a:lnTo>
                  <a:pt x="168" y="72"/>
                </a:lnTo>
                <a:lnTo>
                  <a:pt x="184" y="80"/>
                </a:lnTo>
                <a:lnTo>
                  <a:pt x="176" y="9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34" name="Freeform 47"/>
          <p:cNvSpPr>
            <a:spLocks/>
          </p:cNvSpPr>
          <p:nvPr/>
        </p:nvSpPr>
        <p:spPr bwMode="ltGray">
          <a:xfrm>
            <a:off x="5100638" y="3705504"/>
            <a:ext cx="284163" cy="184150"/>
          </a:xfrm>
          <a:custGeom>
            <a:avLst/>
            <a:gdLst>
              <a:gd name="T0" fmla="*/ 2147483647 w 185"/>
              <a:gd name="T1" fmla="*/ 2147483647 h 121"/>
              <a:gd name="T2" fmla="*/ 2147483647 w 185"/>
              <a:gd name="T3" fmla="*/ 2147483647 h 121"/>
              <a:gd name="T4" fmla="*/ 2147483647 w 185"/>
              <a:gd name="T5" fmla="*/ 2147483647 h 121"/>
              <a:gd name="T6" fmla="*/ 2147483647 w 185"/>
              <a:gd name="T7" fmla="*/ 2147483647 h 121"/>
              <a:gd name="T8" fmla="*/ 2147483647 w 185"/>
              <a:gd name="T9" fmla="*/ 2147483647 h 121"/>
              <a:gd name="T10" fmla="*/ 2147483647 w 185"/>
              <a:gd name="T11" fmla="*/ 2147483647 h 121"/>
              <a:gd name="T12" fmla="*/ 2147483647 w 185"/>
              <a:gd name="T13" fmla="*/ 2147483647 h 121"/>
              <a:gd name="T14" fmla="*/ 2147483647 w 185"/>
              <a:gd name="T15" fmla="*/ 2147483647 h 121"/>
              <a:gd name="T16" fmla="*/ 2147483647 w 185"/>
              <a:gd name="T17" fmla="*/ 2147483647 h 121"/>
              <a:gd name="T18" fmla="*/ 2147483647 w 185"/>
              <a:gd name="T19" fmla="*/ 2147483647 h 121"/>
              <a:gd name="T20" fmla="*/ 2147483647 w 185"/>
              <a:gd name="T21" fmla="*/ 2147483647 h 121"/>
              <a:gd name="T22" fmla="*/ 2147483647 w 185"/>
              <a:gd name="T23" fmla="*/ 2147483647 h 121"/>
              <a:gd name="T24" fmla="*/ 2147483647 w 185"/>
              <a:gd name="T25" fmla="*/ 2147483647 h 121"/>
              <a:gd name="T26" fmla="*/ 2147483647 w 185"/>
              <a:gd name="T27" fmla="*/ 2147483647 h 121"/>
              <a:gd name="T28" fmla="*/ 2147483647 w 185"/>
              <a:gd name="T29" fmla="*/ 2147483647 h 121"/>
              <a:gd name="T30" fmla="*/ 2147483647 w 185"/>
              <a:gd name="T31" fmla="*/ 2147483647 h 121"/>
              <a:gd name="T32" fmla="*/ 2147483647 w 185"/>
              <a:gd name="T33" fmla="*/ 2147483647 h 121"/>
              <a:gd name="T34" fmla="*/ 2147483647 w 185"/>
              <a:gd name="T35" fmla="*/ 2147483647 h 121"/>
              <a:gd name="T36" fmla="*/ 2147483647 w 185"/>
              <a:gd name="T37" fmla="*/ 2147483647 h 121"/>
              <a:gd name="T38" fmla="*/ 2147483647 w 185"/>
              <a:gd name="T39" fmla="*/ 2147483647 h 121"/>
              <a:gd name="T40" fmla="*/ 2147483647 w 185"/>
              <a:gd name="T41" fmla="*/ 2147483647 h 121"/>
              <a:gd name="T42" fmla="*/ 2147483647 w 185"/>
              <a:gd name="T43" fmla="*/ 2147483647 h 121"/>
              <a:gd name="T44" fmla="*/ 2147483647 w 185"/>
              <a:gd name="T45" fmla="*/ 2147483647 h 121"/>
              <a:gd name="T46" fmla="*/ 0 w 185"/>
              <a:gd name="T47" fmla="*/ 2147483647 h 121"/>
              <a:gd name="T48" fmla="*/ 2147483647 w 185"/>
              <a:gd name="T49" fmla="*/ 2147483647 h 121"/>
              <a:gd name="T50" fmla="*/ 2147483647 w 185"/>
              <a:gd name="T51" fmla="*/ 2147483647 h 121"/>
              <a:gd name="T52" fmla="*/ 2147483647 w 185"/>
              <a:gd name="T53" fmla="*/ 2147483647 h 121"/>
              <a:gd name="T54" fmla="*/ 2147483647 w 185"/>
              <a:gd name="T55" fmla="*/ 2147483647 h 121"/>
              <a:gd name="T56" fmla="*/ 2147483647 w 185"/>
              <a:gd name="T57" fmla="*/ 2147483647 h 121"/>
              <a:gd name="T58" fmla="*/ 2147483647 w 185"/>
              <a:gd name="T59" fmla="*/ 2147483647 h 121"/>
              <a:gd name="T60" fmla="*/ 2147483647 w 185"/>
              <a:gd name="T61" fmla="*/ 2147483647 h 121"/>
              <a:gd name="T62" fmla="*/ 2147483647 w 185"/>
              <a:gd name="T63" fmla="*/ 0 h 121"/>
              <a:gd name="T64" fmla="*/ 2147483647 w 185"/>
              <a:gd name="T65" fmla="*/ 0 h 121"/>
              <a:gd name="T66" fmla="*/ 2147483647 w 185"/>
              <a:gd name="T67" fmla="*/ 2147483647 h 121"/>
              <a:gd name="T68" fmla="*/ 2147483647 w 185"/>
              <a:gd name="T69" fmla="*/ 2147483647 h 121"/>
              <a:gd name="T70" fmla="*/ 2147483647 w 185"/>
              <a:gd name="T71" fmla="*/ 2147483647 h 121"/>
              <a:gd name="T72" fmla="*/ 2147483647 w 185"/>
              <a:gd name="T73" fmla="*/ 2147483647 h 121"/>
              <a:gd name="T74" fmla="*/ 2147483647 w 185"/>
              <a:gd name="T75" fmla="*/ 2147483647 h 121"/>
              <a:gd name="T76" fmla="*/ 2147483647 w 185"/>
              <a:gd name="T77" fmla="*/ 2147483647 h 121"/>
              <a:gd name="T78" fmla="*/ 2147483647 w 185"/>
              <a:gd name="T79" fmla="*/ 2147483647 h 12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5" h="121">
                <a:moveTo>
                  <a:pt x="176" y="96"/>
                </a:moveTo>
                <a:lnTo>
                  <a:pt x="168" y="88"/>
                </a:lnTo>
                <a:lnTo>
                  <a:pt x="168" y="96"/>
                </a:lnTo>
                <a:lnTo>
                  <a:pt x="160" y="96"/>
                </a:lnTo>
                <a:lnTo>
                  <a:pt x="152" y="112"/>
                </a:lnTo>
                <a:lnTo>
                  <a:pt x="136" y="112"/>
                </a:lnTo>
                <a:lnTo>
                  <a:pt x="136" y="120"/>
                </a:lnTo>
                <a:lnTo>
                  <a:pt x="112" y="120"/>
                </a:lnTo>
                <a:lnTo>
                  <a:pt x="112" y="112"/>
                </a:lnTo>
                <a:lnTo>
                  <a:pt x="112" y="104"/>
                </a:lnTo>
                <a:lnTo>
                  <a:pt x="64" y="80"/>
                </a:lnTo>
                <a:lnTo>
                  <a:pt x="40" y="80"/>
                </a:lnTo>
                <a:lnTo>
                  <a:pt x="24" y="88"/>
                </a:lnTo>
                <a:lnTo>
                  <a:pt x="24" y="64"/>
                </a:lnTo>
                <a:lnTo>
                  <a:pt x="16" y="64"/>
                </a:lnTo>
                <a:lnTo>
                  <a:pt x="16" y="48"/>
                </a:lnTo>
                <a:lnTo>
                  <a:pt x="8" y="48"/>
                </a:lnTo>
                <a:lnTo>
                  <a:pt x="8" y="40"/>
                </a:lnTo>
                <a:lnTo>
                  <a:pt x="24" y="40"/>
                </a:lnTo>
                <a:lnTo>
                  <a:pt x="32" y="32"/>
                </a:lnTo>
                <a:lnTo>
                  <a:pt x="16" y="16"/>
                </a:lnTo>
                <a:lnTo>
                  <a:pt x="8" y="16"/>
                </a:lnTo>
                <a:lnTo>
                  <a:pt x="8" y="32"/>
                </a:lnTo>
                <a:lnTo>
                  <a:pt x="0" y="16"/>
                </a:lnTo>
                <a:lnTo>
                  <a:pt x="24" y="8"/>
                </a:lnTo>
                <a:lnTo>
                  <a:pt x="40" y="24"/>
                </a:lnTo>
                <a:lnTo>
                  <a:pt x="48" y="24"/>
                </a:lnTo>
                <a:lnTo>
                  <a:pt x="56" y="24"/>
                </a:lnTo>
                <a:lnTo>
                  <a:pt x="56" y="16"/>
                </a:lnTo>
                <a:lnTo>
                  <a:pt x="72" y="8"/>
                </a:lnTo>
                <a:lnTo>
                  <a:pt x="80" y="8"/>
                </a:lnTo>
                <a:lnTo>
                  <a:pt x="72" y="0"/>
                </a:lnTo>
                <a:lnTo>
                  <a:pt x="80" y="0"/>
                </a:lnTo>
                <a:lnTo>
                  <a:pt x="96" y="8"/>
                </a:lnTo>
                <a:lnTo>
                  <a:pt x="96" y="24"/>
                </a:lnTo>
                <a:lnTo>
                  <a:pt x="120" y="24"/>
                </a:lnTo>
                <a:lnTo>
                  <a:pt x="128" y="48"/>
                </a:lnTo>
                <a:lnTo>
                  <a:pt x="168" y="72"/>
                </a:lnTo>
                <a:lnTo>
                  <a:pt x="184" y="80"/>
                </a:lnTo>
                <a:lnTo>
                  <a:pt x="176" y="9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35" name="Freeform 48"/>
          <p:cNvSpPr>
            <a:spLocks/>
          </p:cNvSpPr>
          <p:nvPr/>
        </p:nvSpPr>
        <p:spPr bwMode="ltGray">
          <a:xfrm>
            <a:off x="5173663" y="3630891"/>
            <a:ext cx="330200" cy="222250"/>
          </a:xfrm>
          <a:custGeom>
            <a:avLst/>
            <a:gdLst>
              <a:gd name="T0" fmla="*/ 2147483647 w 217"/>
              <a:gd name="T1" fmla="*/ 2147483647 h 145"/>
              <a:gd name="T2" fmla="*/ 2147483647 w 217"/>
              <a:gd name="T3" fmla="*/ 2147483647 h 145"/>
              <a:gd name="T4" fmla="*/ 2147483647 w 217"/>
              <a:gd name="T5" fmla="*/ 2147483647 h 145"/>
              <a:gd name="T6" fmla="*/ 2147483647 w 217"/>
              <a:gd name="T7" fmla="*/ 2147483647 h 145"/>
              <a:gd name="T8" fmla="*/ 2147483647 w 217"/>
              <a:gd name="T9" fmla="*/ 2147483647 h 145"/>
              <a:gd name="T10" fmla="*/ 2147483647 w 217"/>
              <a:gd name="T11" fmla="*/ 2147483647 h 145"/>
              <a:gd name="T12" fmla="*/ 2147483647 w 217"/>
              <a:gd name="T13" fmla="*/ 2147483647 h 145"/>
              <a:gd name="T14" fmla="*/ 2147483647 w 217"/>
              <a:gd name="T15" fmla="*/ 2147483647 h 145"/>
              <a:gd name="T16" fmla="*/ 2147483647 w 217"/>
              <a:gd name="T17" fmla="*/ 2147483647 h 145"/>
              <a:gd name="T18" fmla="*/ 2147483647 w 217"/>
              <a:gd name="T19" fmla="*/ 2147483647 h 145"/>
              <a:gd name="T20" fmla="*/ 2147483647 w 217"/>
              <a:gd name="T21" fmla="*/ 2147483647 h 145"/>
              <a:gd name="T22" fmla="*/ 2147483647 w 217"/>
              <a:gd name="T23" fmla="*/ 2147483647 h 145"/>
              <a:gd name="T24" fmla="*/ 2147483647 w 217"/>
              <a:gd name="T25" fmla="*/ 2147483647 h 145"/>
              <a:gd name="T26" fmla="*/ 2147483647 w 217"/>
              <a:gd name="T27" fmla="*/ 2147483647 h 145"/>
              <a:gd name="T28" fmla="*/ 2147483647 w 217"/>
              <a:gd name="T29" fmla="*/ 2147483647 h 145"/>
              <a:gd name="T30" fmla="*/ 2147483647 w 217"/>
              <a:gd name="T31" fmla="*/ 2147483647 h 145"/>
              <a:gd name="T32" fmla="*/ 2147483647 w 217"/>
              <a:gd name="T33" fmla="*/ 2147483647 h 145"/>
              <a:gd name="T34" fmla="*/ 2147483647 w 217"/>
              <a:gd name="T35" fmla="*/ 2147483647 h 145"/>
              <a:gd name="T36" fmla="*/ 2147483647 w 217"/>
              <a:gd name="T37" fmla="*/ 2147483647 h 145"/>
              <a:gd name="T38" fmla="*/ 2147483647 w 217"/>
              <a:gd name="T39" fmla="*/ 2147483647 h 145"/>
              <a:gd name="T40" fmla="*/ 2147483647 w 217"/>
              <a:gd name="T41" fmla="*/ 2147483647 h 145"/>
              <a:gd name="T42" fmla="*/ 2147483647 w 217"/>
              <a:gd name="T43" fmla="*/ 2147483647 h 145"/>
              <a:gd name="T44" fmla="*/ 2147483647 w 217"/>
              <a:gd name="T45" fmla="*/ 2147483647 h 145"/>
              <a:gd name="T46" fmla="*/ 2147483647 w 217"/>
              <a:gd name="T47" fmla="*/ 2147483647 h 145"/>
              <a:gd name="T48" fmla="*/ 2147483647 w 217"/>
              <a:gd name="T49" fmla="*/ 2147483647 h 145"/>
              <a:gd name="T50" fmla="*/ 2147483647 w 217"/>
              <a:gd name="T51" fmla="*/ 2147483647 h 145"/>
              <a:gd name="T52" fmla="*/ 2147483647 w 217"/>
              <a:gd name="T53" fmla="*/ 2147483647 h 145"/>
              <a:gd name="T54" fmla="*/ 2147483647 w 217"/>
              <a:gd name="T55" fmla="*/ 0 h 145"/>
              <a:gd name="T56" fmla="*/ 0 w 217"/>
              <a:gd name="T57" fmla="*/ 2147483647 h 145"/>
              <a:gd name="T58" fmla="*/ 0 w 217"/>
              <a:gd name="T59" fmla="*/ 2147483647 h 145"/>
              <a:gd name="T60" fmla="*/ 2147483647 w 217"/>
              <a:gd name="T61" fmla="*/ 2147483647 h 145"/>
              <a:gd name="T62" fmla="*/ 2147483647 w 217"/>
              <a:gd name="T63" fmla="*/ 2147483647 h 145"/>
              <a:gd name="T64" fmla="*/ 2147483647 w 217"/>
              <a:gd name="T65" fmla="*/ 2147483647 h 145"/>
              <a:gd name="T66" fmla="*/ 2147483647 w 217"/>
              <a:gd name="T67" fmla="*/ 2147483647 h 145"/>
              <a:gd name="T68" fmla="*/ 2147483647 w 217"/>
              <a:gd name="T69" fmla="*/ 2147483647 h 145"/>
              <a:gd name="T70" fmla="*/ 2147483647 w 217"/>
              <a:gd name="T71" fmla="*/ 2147483647 h 145"/>
              <a:gd name="T72" fmla="*/ 2147483647 w 217"/>
              <a:gd name="T73" fmla="*/ 2147483647 h 145"/>
              <a:gd name="T74" fmla="*/ 2147483647 w 217"/>
              <a:gd name="T75" fmla="*/ 2147483647 h 145"/>
              <a:gd name="T76" fmla="*/ 2147483647 w 217"/>
              <a:gd name="T77" fmla="*/ 2147483647 h 145"/>
              <a:gd name="T78" fmla="*/ 2147483647 w 217"/>
              <a:gd name="T79" fmla="*/ 2147483647 h 145"/>
              <a:gd name="T80" fmla="*/ 2147483647 w 217"/>
              <a:gd name="T81" fmla="*/ 2147483647 h 145"/>
              <a:gd name="T82" fmla="*/ 2147483647 w 217"/>
              <a:gd name="T83" fmla="*/ 2147483647 h 145"/>
              <a:gd name="T84" fmla="*/ 2147483647 w 217"/>
              <a:gd name="T85" fmla="*/ 2147483647 h 1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7" h="145">
                <a:moveTo>
                  <a:pt x="128" y="144"/>
                </a:moveTo>
                <a:lnTo>
                  <a:pt x="128" y="144"/>
                </a:lnTo>
                <a:lnTo>
                  <a:pt x="144" y="144"/>
                </a:lnTo>
                <a:lnTo>
                  <a:pt x="152" y="128"/>
                </a:lnTo>
                <a:lnTo>
                  <a:pt x="152" y="112"/>
                </a:lnTo>
                <a:lnTo>
                  <a:pt x="144" y="104"/>
                </a:lnTo>
                <a:lnTo>
                  <a:pt x="160" y="104"/>
                </a:lnTo>
                <a:lnTo>
                  <a:pt x="168" y="88"/>
                </a:lnTo>
                <a:lnTo>
                  <a:pt x="168" y="80"/>
                </a:lnTo>
                <a:lnTo>
                  <a:pt x="184" y="80"/>
                </a:lnTo>
                <a:lnTo>
                  <a:pt x="184" y="88"/>
                </a:lnTo>
                <a:lnTo>
                  <a:pt x="200" y="88"/>
                </a:lnTo>
                <a:lnTo>
                  <a:pt x="216" y="80"/>
                </a:lnTo>
                <a:lnTo>
                  <a:pt x="200" y="72"/>
                </a:lnTo>
                <a:lnTo>
                  <a:pt x="192" y="72"/>
                </a:lnTo>
                <a:lnTo>
                  <a:pt x="176" y="72"/>
                </a:lnTo>
                <a:lnTo>
                  <a:pt x="192" y="56"/>
                </a:lnTo>
                <a:lnTo>
                  <a:pt x="184" y="56"/>
                </a:lnTo>
                <a:lnTo>
                  <a:pt x="160" y="80"/>
                </a:lnTo>
                <a:lnTo>
                  <a:pt x="152" y="72"/>
                </a:lnTo>
                <a:lnTo>
                  <a:pt x="136" y="72"/>
                </a:lnTo>
                <a:lnTo>
                  <a:pt x="136" y="64"/>
                </a:lnTo>
                <a:lnTo>
                  <a:pt x="128" y="64"/>
                </a:lnTo>
                <a:lnTo>
                  <a:pt x="128" y="48"/>
                </a:lnTo>
                <a:lnTo>
                  <a:pt x="112" y="32"/>
                </a:lnTo>
                <a:lnTo>
                  <a:pt x="72" y="32"/>
                </a:lnTo>
                <a:lnTo>
                  <a:pt x="48" y="8"/>
                </a:lnTo>
                <a:lnTo>
                  <a:pt x="32" y="0"/>
                </a:lnTo>
                <a:lnTo>
                  <a:pt x="0" y="8"/>
                </a:lnTo>
                <a:lnTo>
                  <a:pt x="0" y="72"/>
                </a:lnTo>
                <a:lnTo>
                  <a:pt x="8" y="72"/>
                </a:lnTo>
                <a:lnTo>
                  <a:pt x="8" y="64"/>
                </a:lnTo>
                <a:lnTo>
                  <a:pt x="24" y="56"/>
                </a:lnTo>
                <a:lnTo>
                  <a:pt x="32" y="56"/>
                </a:lnTo>
                <a:lnTo>
                  <a:pt x="24" y="48"/>
                </a:lnTo>
                <a:lnTo>
                  <a:pt x="32" y="48"/>
                </a:lnTo>
                <a:lnTo>
                  <a:pt x="48" y="56"/>
                </a:lnTo>
                <a:lnTo>
                  <a:pt x="48" y="72"/>
                </a:lnTo>
                <a:lnTo>
                  <a:pt x="72" y="72"/>
                </a:lnTo>
                <a:lnTo>
                  <a:pt x="80" y="96"/>
                </a:lnTo>
                <a:lnTo>
                  <a:pt x="120" y="120"/>
                </a:lnTo>
                <a:lnTo>
                  <a:pt x="136" y="128"/>
                </a:lnTo>
                <a:lnTo>
                  <a:pt x="128" y="14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36" name="Freeform 49"/>
          <p:cNvSpPr>
            <a:spLocks/>
          </p:cNvSpPr>
          <p:nvPr/>
        </p:nvSpPr>
        <p:spPr bwMode="ltGray">
          <a:xfrm>
            <a:off x="5173663" y="3630891"/>
            <a:ext cx="330200" cy="222250"/>
          </a:xfrm>
          <a:custGeom>
            <a:avLst/>
            <a:gdLst>
              <a:gd name="T0" fmla="*/ 2147483647 w 217"/>
              <a:gd name="T1" fmla="*/ 2147483647 h 145"/>
              <a:gd name="T2" fmla="*/ 2147483647 w 217"/>
              <a:gd name="T3" fmla="*/ 2147483647 h 145"/>
              <a:gd name="T4" fmla="*/ 2147483647 w 217"/>
              <a:gd name="T5" fmla="*/ 2147483647 h 145"/>
              <a:gd name="T6" fmla="*/ 2147483647 w 217"/>
              <a:gd name="T7" fmla="*/ 2147483647 h 145"/>
              <a:gd name="T8" fmla="*/ 2147483647 w 217"/>
              <a:gd name="T9" fmla="*/ 2147483647 h 145"/>
              <a:gd name="T10" fmla="*/ 2147483647 w 217"/>
              <a:gd name="T11" fmla="*/ 2147483647 h 145"/>
              <a:gd name="T12" fmla="*/ 2147483647 w 217"/>
              <a:gd name="T13" fmla="*/ 2147483647 h 145"/>
              <a:gd name="T14" fmla="*/ 2147483647 w 217"/>
              <a:gd name="T15" fmla="*/ 2147483647 h 145"/>
              <a:gd name="T16" fmla="*/ 2147483647 w 217"/>
              <a:gd name="T17" fmla="*/ 2147483647 h 145"/>
              <a:gd name="T18" fmla="*/ 2147483647 w 217"/>
              <a:gd name="T19" fmla="*/ 2147483647 h 145"/>
              <a:gd name="T20" fmla="*/ 2147483647 w 217"/>
              <a:gd name="T21" fmla="*/ 2147483647 h 145"/>
              <a:gd name="T22" fmla="*/ 2147483647 w 217"/>
              <a:gd name="T23" fmla="*/ 2147483647 h 145"/>
              <a:gd name="T24" fmla="*/ 2147483647 w 217"/>
              <a:gd name="T25" fmla="*/ 2147483647 h 145"/>
              <a:gd name="T26" fmla="*/ 2147483647 w 217"/>
              <a:gd name="T27" fmla="*/ 2147483647 h 145"/>
              <a:gd name="T28" fmla="*/ 2147483647 w 217"/>
              <a:gd name="T29" fmla="*/ 2147483647 h 145"/>
              <a:gd name="T30" fmla="*/ 2147483647 w 217"/>
              <a:gd name="T31" fmla="*/ 2147483647 h 145"/>
              <a:gd name="T32" fmla="*/ 2147483647 w 217"/>
              <a:gd name="T33" fmla="*/ 2147483647 h 145"/>
              <a:gd name="T34" fmla="*/ 2147483647 w 217"/>
              <a:gd name="T35" fmla="*/ 2147483647 h 145"/>
              <a:gd name="T36" fmla="*/ 2147483647 w 217"/>
              <a:gd name="T37" fmla="*/ 2147483647 h 145"/>
              <a:gd name="T38" fmla="*/ 2147483647 w 217"/>
              <a:gd name="T39" fmla="*/ 2147483647 h 145"/>
              <a:gd name="T40" fmla="*/ 2147483647 w 217"/>
              <a:gd name="T41" fmla="*/ 2147483647 h 145"/>
              <a:gd name="T42" fmla="*/ 2147483647 w 217"/>
              <a:gd name="T43" fmla="*/ 2147483647 h 145"/>
              <a:gd name="T44" fmla="*/ 2147483647 w 217"/>
              <a:gd name="T45" fmla="*/ 2147483647 h 145"/>
              <a:gd name="T46" fmla="*/ 2147483647 w 217"/>
              <a:gd name="T47" fmla="*/ 2147483647 h 145"/>
              <a:gd name="T48" fmla="*/ 2147483647 w 217"/>
              <a:gd name="T49" fmla="*/ 2147483647 h 145"/>
              <a:gd name="T50" fmla="*/ 2147483647 w 217"/>
              <a:gd name="T51" fmla="*/ 2147483647 h 145"/>
              <a:gd name="T52" fmla="*/ 2147483647 w 217"/>
              <a:gd name="T53" fmla="*/ 0 h 145"/>
              <a:gd name="T54" fmla="*/ 0 w 217"/>
              <a:gd name="T55" fmla="*/ 2147483647 h 145"/>
              <a:gd name="T56" fmla="*/ 0 w 217"/>
              <a:gd name="T57" fmla="*/ 2147483647 h 145"/>
              <a:gd name="T58" fmla="*/ 2147483647 w 217"/>
              <a:gd name="T59" fmla="*/ 2147483647 h 145"/>
              <a:gd name="T60" fmla="*/ 2147483647 w 217"/>
              <a:gd name="T61" fmla="*/ 2147483647 h 145"/>
              <a:gd name="T62" fmla="*/ 2147483647 w 217"/>
              <a:gd name="T63" fmla="*/ 2147483647 h 145"/>
              <a:gd name="T64" fmla="*/ 2147483647 w 217"/>
              <a:gd name="T65" fmla="*/ 2147483647 h 145"/>
              <a:gd name="T66" fmla="*/ 2147483647 w 217"/>
              <a:gd name="T67" fmla="*/ 2147483647 h 145"/>
              <a:gd name="T68" fmla="*/ 2147483647 w 217"/>
              <a:gd name="T69" fmla="*/ 2147483647 h 145"/>
              <a:gd name="T70" fmla="*/ 2147483647 w 217"/>
              <a:gd name="T71" fmla="*/ 2147483647 h 145"/>
              <a:gd name="T72" fmla="*/ 2147483647 w 217"/>
              <a:gd name="T73" fmla="*/ 2147483647 h 145"/>
              <a:gd name="T74" fmla="*/ 2147483647 w 217"/>
              <a:gd name="T75" fmla="*/ 2147483647 h 145"/>
              <a:gd name="T76" fmla="*/ 2147483647 w 217"/>
              <a:gd name="T77" fmla="*/ 2147483647 h 145"/>
              <a:gd name="T78" fmla="*/ 2147483647 w 217"/>
              <a:gd name="T79" fmla="*/ 2147483647 h 145"/>
              <a:gd name="T80" fmla="*/ 2147483647 w 217"/>
              <a:gd name="T81" fmla="*/ 2147483647 h 145"/>
              <a:gd name="T82" fmla="*/ 2147483647 w 217"/>
              <a:gd name="T83" fmla="*/ 2147483647 h 1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7" h="145">
                <a:moveTo>
                  <a:pt x="128" y="144"/>
                </a:moveTo>
                <a:lnTo>
                  <a:pt x="144" y="144"/>
                </a:lnTo>
                <a:lnTo>
                  <a:pt x="152" y="128"/>
                </a:lnTo>
                <a:lnTo>
                  <a:pt x="152" y="112"/>
                </a:lnTo>
                <a:lnTo>
                  <a:pt x="144" y="104"/>
                </a:lnTo>
                <a:lnTo>
                  <a:pt x="160" y="104"/>
                </a:lnTo>
                <a:lnTo>
                  <a:pt x="168" y="88"/>
                </a:lnTo>
                <a:lnTo>
                  <a:pt x="168" y="80"/>
                </a:lnTo>
                <a:lnTo>
                  <a:pt x="184" y="80"/>
                </a:lnTo>
                <a:lnTo>
                  <a:pt x="184" y="88"/>
                </a:lnTo>
                <a:lnTo>
                  <a:pt x="200" y="88"/>
                </a:lnTo>
                <a:lnTo>
                  <a:pt x="216" y="80"/>
                </a:lnTo>
                <a:lnTo>
                  <a:pt x="200" y="72"/>
                </a:lnTo>
                <a:lnTo>
                  <a:pt x="192" y="72"/>
                </a:lnTo>
                <a:lnTo>
                  <a:pt x="176" y="72"/>
                </a:lnTo>
                <a:lnTo>
                  <a:pt x="192" y="56"/>
                </a:lnTo>
                <a:lnTo>
                  <a:pt x="184" y="56"/>
                </a:lnTo>
                <a:lnTo>
                  <a:pt x="160" y="80"/>
                </a:lnTo>
                <a:lnTo>
                  <a:pt x="152" y="72"/>
                </a:lnTo>
                <a:lnTo>
                  <a:pt x="136" y="72"/>
                </a:lnTo>
                <a:lnTo>
                  <a:pt x="136" y="64"/>
                </a:lnTo>
                <a:lnTo>
                  <a:pt x="128" y="64"/>
                </a:lnTo>
                <a:lnTo>
                  <a:pt x="128" y="48"/>
                </a:lnTo>
                <a:lnTo>
                  <a:pt x="112" y="32"/>
                </a:lnTo>
                <a:lnTo>
                  <a:pt x="72" y="32"/>
                </a:lnTo>
                <a:lnTo>
                  <a:pt x="48" y="8"/>
                </a:lnTo>
                <a:lnTo>
                  <a:pt x="32" y="0"/>
                </a:lnTo>
                <a:lnTo>
                  <a:pt x="0" y="8"/>
                </a:lnTo>
                <a:lnTo>
                  <a:pt x="0" y="72"/>
                </a:lnTo>
                <a:lnTo>
                  <a:pt x="8" y="72"/>
                </a:lnTo>
                <a:lnTo>
                  <a:pt x="8" y="64"/>
                </a:lnTo>
                <a:lnTo>
                  <a:pt x="24" y="56"/>
                </a:lnTo>
                <a:lnTo>
                  <a:pt x="32" y="56"/>
                </a:lnTo>
                <a:lnTo>
                  <a:pt x="24" y="48"/>
                </a:lnTo>
                <a:lnTo>
                  <a:pt x="32" y="48"/>
                </a:lnTo>
                <a:lnTo>
                  <a:pt x="48" y="56"/>
                </a:lnTo>
                <a:lnTo>
                  <a:pt x="48" y="72"/>
                </a:lnTo>
                <a:lnTo>
                  <a:pt x="72" y="72"/>
                </a:lnTo>
                <a:lnTo>
                  <a:pt x="80" y="96"/>
                </a:lnTo>
                <a:lnTo>
                  <a:pt x="120" y="120"/>
                </a:lnTo>
                <a:lnTo>
                  <a:pt x="136" y="128"/>
                </a:lnTo>
                <a:lnTo>
                  <a:pt x="128" y="14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37" name="Freeform 50"/>
          <p:cNvSpPr>
            <a:spLocks/>
          </p:cNvSpPr>
          <p:nvPr/>
        </p:nvSpPr>
        <p:spPr bwMode="ltGray">
          <a:xfrm>
            <a:off x="5392738" y="3754716"/>
            <a:ext cx="147638" cy="109538"/>
          </a:xfrm>
          <a:custGeom>
            <a:avLst/>
            <a:gdLst>
              <a:gd name="T0" fmla="*/ 2147483647 w 97"/>
              <a:gd name="T1" fmla="*/ 2147483647 h 73"/>
              <a:gd name="T2" fmla="*/ 2147483647 w 97"/>
              <a:gd name="T3" fmla="*/ 2147483647 h 73"/>
              <a:gd name="T4" fmla="*/ 2147483647 w 97"/>
              <a:gd name="T5" fmla="*/ 2147483647 h 73"/>
              <a:gd name="T6" fmla="*/ 2147483647 w 97"/>
              <a:gd name="T7" fmla="*/ 2147483647 h 73"/>
              <a:gd name="T8" fmla="*/ 2147483647 w 97"/>
              <a:gd name="T9" fmla="*/ 2147483647 h 73"/>
              <a:gd name="T10" fmla="*/ 2147483647 w 97"/>
              <a:gd name="T11" fmla="*/ 2147483647 h 73"/>
              <a:gd name="T12" fmla="*/ 2147483647 w 97"/>
              <a:gd name="T13" fmla="*/ 2147483647 h 73"/>
              <a:gd name="T14" fmla="*/ 2147483647 w 97"/>
              <a:gd name="T15" fmla="*/ 2147483647 h 73"/>
              <a:gd name="T16" fmla="*/ 2147483647 w 97"/>
              <a:gd name="T17" fmla="*/ 2147483647 h 73"/>
              <a:gd name="T18" fmla="*/ 2147483647 w 97"/>
              <a:gd name="T19" fmla="*/ 2147483647 h 73"/>
              <a:gd name="T20" fmla="*/ 2147483647 w 97"/>
              <a:gd name="T21" fmla="*/ 2147483647 h 73"/>
              <a:gd name="T22" fmla="*/ 2147483647 w 97"/>
              <a:gd name="T23" fmla="*/ 2147483647 h 73"/>
              <a:gd name="T24" fmla="*/ 2147483647 w 97"/>
              <a:gd name="T25" fmla="*/ 2147483647 h 73"/>
              <a:gd name="T26" fmla="*/ 0 w 97"/>
              <a:gd name="T27" fmla="*/ 2147483647 h 73"/>
              <a:gd name="T28" fmla="*/ 2147483647 w 97"/>
              <a:gd name="T29" fmla="*/ 2147483647 h 73"/>
              <a:gd name="T30" fmla="*/ 2147483647 w 97"/>
              <a:gd name="T31" fmla="*/ 2147483647 h 73"/>
              <a:gd name="T32" fmla="*/ 0 w 97"/>
              <a:gd name="T33" fmla="*/ 2147483647 h 73"/>
              <a:gd name="T34" fmla="*/ 2147483647 w 97"/>
              <a:gd name="T35" fmla="*/ 2147483647 h 73"/>
              <a:gd name="T36" fmla="*/ 2147483647 w 97"/>
              <a:gd name="T37" fmla="*/ 2147483647 h 73"/>
              <a:gd name="T38" fmla="*/ 2147483647 w 97"/>
              <a:gd name="T39" fmla="*/ 0 h 73"/>
              <a:gd name="T40" fmla="*/ 2147483647 w 97"/>
              <a:gd name="T41" fmla="*/ 0 h 73"/>
              <a:gd name="T42" fmla="*/ 2147483647 w 97"/>
              <a:gd name="T43" fmla="*/ 2147483647 h 73"/>
              <a:gd name="T44" fmla="*/ 2147483647 w 97"/>
              <a:gd name="T45" fmla="*/ 2147483647 h 73"/>
              <a:gd name="T46" fmla="*/ 2147483647 w 97"/>
              <a:gd name="T47" fmla="*/ 2147483647 h 73"/>
              <a:gd name="T48" fmla="*/ 2147483647 w 97"/>
              <a:gd name="T49" fmla="*/ 2147483647 h 73"/>
              <a:gd name="T50" fmla="*/ 2147483647 w 97"/>
              <a:gd name="T51" fmla="*/ 2147483647 h 73"/>
              <a:gd name="T52" fmla="*/ 2147483647 w 97"/>
              <a:gd name="T53" fmla="*/ 2147483647 h 73"/>
              <a:gd name="T54" fmla="*/ 2147483647 w 97"/>
              <a:gd name="T55" fmla="*/ 2147483647 h 7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7" h="73">
                <a:moveTo>
                  <a:pt x="80" y="24"/>
                </a:moveTo>
                <a:lnTo>
                  <a:pt x="80" y="24"/>
                </a:lnTo>
                <a:lnTo>
                  <a:pt x="80" y="40"/>
                </a:lnTo>
                <a:lnTo>
                  <a:pt x="96" y="40"/>
                </a:lnTo>
                <a:lnTo>
                  <a:pt x="96" y="64"/>
                </a:lnTo>
                <a:lnTo>
                  <a:pt x="72" y="56"/>
                </a:lnTo>
                <a:lnTo>
                  <a:pt x="56" y="72"/>
                </a:lnTo>
                <a:lnTo>
                  <a:pt x="48" y="48"/>
                </a:lnTo>
                <a:lnTo>
                  <a:pt x="40" y="40"/>
                </a:lnTo>
                <a:lnTo>
                  <a:pt x="32" y="56"/>
                </a:lnTo>
                <a:lnTo>
                  <a:pt x="24" y="56"/>
                </a:lnTo>
                <a:lnTo>
                  <a:pt x="24" y="64"/>
                </a:lnTo>
                <a:lnTo>
                  <a:pt x="8" y="64"/>
                </a:lnTo>
                <a:lnTo>
                  <a:pt x="0" y="64"/>
                </a:lnTo>
                <a:lnTo>
                  <a:pt x="8" y="48"/>
                </a:lnTo>
                <a:lnTo>
                  <a:pt x="8" y="32"/>
                </a:lnTo>
                <a:lnTo>
                  <a:pt x="0" y="24"/>
                </a:lnTo>
                <a:lnTo>
                  <a:pt x="16" y="24"/>
                </a:lnTo>
                <a:lnTo>
                  <a:pt x="24" y="8"/>
                </a:lnTo>
                <a:lnTo>
                  <a:pt x="24" y="0"/>
                </a:lnTo>
                <a:lnTo>
                  <a:pt x="40" y="0"/>
                </a:lnTo>
                <a:lnTo>
                  <a:pt x="40" y="8"/>
                </a:lnTo>
                <a:lnTo>
                  <a:pt x="40" y="16"/>
                </a:lnTo>
                <a:lnTo>
                  <a:pt x="24" y="16"/>
                </a:lnTo>
                <a:lnTo>
                  <a:pt x="24" y="24"/>
                </a:lnTo>
                <a:lnTo>
                  <a:pt x="48" y="24"/>
                </a:lnTo>
                <a:lnTo>
                  <a:pt x="56" y="24"/>
                </a:lnTo>
                <a:lnTo>
                  <a:pt x="8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38" name="Freeform 51"/>
          <p:cNvSpPr>
            <a:spLocks/>
          </p:cNvSpPr>
          <p:nvPr/>
        </p:nvSpPr>
        <p:spPr bwMode="ltGray">
          <a:xfrm>
            <a:off x="5392738" y="3754716"/>
            <a:ext cx="147638" cy="109538"/>
          </a:xfrm>
          <a:custGeom>
            <a:avLst/>
            <a:gdLst>
              <a:gd name="T0" fmla="*/ 2147483647 w 97"/>
              <a:gd name="T1" fmla="*/ 2147483647 h 73"/>
              <a:gd name="T2" fmla="*/ 2147483647 w 97"/>
              <a:gd name="T3" fmla="*/ 2147483647 h 73"/>
              <a:gd name="T4" fmla="*/ 2147483647 w 97"/>
              <a:gd name="T5" fmla="*/ 2147483647 h 73"/>
              <a:gd name="T6" fmla="*/ 2147483647 w 97"/>
              <a:gd name="T7" fmla="*/ 2147483647 h 73"/>
              <a:gd name="T8" fmla="*/ 2147483647 w 97"/>
              <a:gd name="T9" fmla="*/ 2147483647 h 73"/>
              <a:gd name="T10" fmla="*/ 2147483647 w 97"/>
              <a:gd name="T11" fmla="*/ 2147483647 h 73"/>
              <a:gd name="T12" fmla="*/ 2147483647 w 97"/>
              <a:gd name="T13" fmla="*/ 2147483647 h 73"/>
              <a:gd name="T14" fmla="*/ 2147483647 w 97"/>
              <a:gd name="T15" fmla="*/ 2147483647 h 73"/>
              <a:gd name="T16" fmla="*/ 2147483647 w 97"/>
              <a:gd name="T17" fmla="*/ 2147483647 h 73"/>
              <a:gd name="T18" fmla="*/ 2147483647 w 97"/>
              <a:gd name="T19" fmla="*/ 2147483647 h 73"/>
              <a:gd name="T20" fmla="*/ 2147483647 w 97"/>
              <a:gd name="T21" fmla="*/ 2147483647 h 73"/>
              <a:gd name="T22" fmla="*/ 2147483647 w 97"/>
              <a:gd name="T23" fmla="*/ 2147483647 h 73"/>
              <a:gd name="T24" fmla="*/ 0 w 97"/>
              <a:gd name="T25" fmla="*/ 2147483647 h 73"/>
              <a:gd name="T26" fmla="*/ 2147483647 w 97"/>
              <a:gd name="T27" fmla="*/ 2147483647 h 73"/>
              <a:gd name="T28" fmla="*/ 2147483647 w 97"/>
              <a:gd name="T29" fmla="*/ 2147483647 h 73"/>
              <a:gd name="T30" fmla="*/ 0 w 97"/>
              <a:gd name="T31" fmla="*/ 2147483647 h 73"/>
              <a:gd name="T32" fmla="*/ 2147483647 w 97"/>
              <a:gd name="T33" fmla="*/ 2147483647 h 73"/>
              <a:gd name="T34" fmla="*/ 2147483647 w 97"/>
              <a:gd name="T35" fmla="*/ 2147483647 h 73"/>
              <a:gd name="T36" fmla="*/ 2147483647 w 97"/>
              <a:gd name="T37" fmla="*/ 0 h 73"/>
              <a:gd name="T38" fmla="*/ 2147483647 w 97"/>
              <a:gd name="T39" fmla="*/ 0 h 73"/>
              <a:gd name="T40" fmla="*/ 2147483647 w 97"/>
              <a:gd name="T41" fmla="*/ 2147483647 h 73"/>
              <a:gd name="T42" fmla="*/ 2147483647 w 97"/>
              <a:gd name="T43" fmla="*/ 2147483647 h 73"/>
              <a:gd name="T44" fmla="*/ 2147483647 w 97"/>
              <a:gd name="T45" fmla="*/ 2147483647 h 73"/>
              <a:gd name="T46" fmla="*/ 2147483647 w 97"/>
              <a:gd name="T47" fmla="*/ 2147483647 h 73"/>
              <a:gd name="T48" fmla="*/ 2147483647 w 97"/>
              <a:gd name="T49" fmla="*/ 2147483647 h 73"/>
              <a:gd name="T50" fmla="*/ 2147483647 w 97"/>
              <a:gd name="T51" fmla="*/ 2147483647 h 73"/>
              <a:gd name="T52" fmla="*/ 2147483647 w 97"/>
              <a:gd name="T53" fmla="*/ 2147483647 h 7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7" h="73">
                <a:moveTo>
                  <a:pt x="80" y="24"/>
                </a:moveTo>
                <a:lnTo>
                  <a:pt x="80" y="40"/>
                </a:lnTo>
                <a:lnTo>
                  <a:pt x="96" y="40"/>
                </a:lnTo>
                <a:lnTo>
                  <a:pt x="96" y="64"/>
                </a:lnTo>
                <a:lnTo>
                  <a:pt x="72" y="56"/>
                </a:lnTo>
                <a:lnTo>
                  <a:pt x="56" y="72"/>
                </a:lnTo>
                <a:lnTo>
                  <a:pt x="48" y="48"/>
                </a:lnTo>
                <a:lnTo>
                  <a:pt x="40" y="40"/>
                </a:lnTo>
                <a:lnTo>
                  <a:pt x="32" y="56"/>
                </a:lnTo>
                <a:lnTo>
                  <a:pt x="24" y="56"/>
                </a:lnTo>
                <a:lnTo>
                  <a:pt x="24" y="64"/>
                </a:lnTo>
                <a:lnTo>
                  <a:pt x="8" y="64"/>
                </a:lnTo>
                <a:lnTo>
                  <a:pt x="0" y="64"/>
                </a:lnTo>
                <a:lnTo>
                  <a:pt x="8" y="48"/>
                </a:lnTo>
                <a:lnTo>
                  <a:pt x="8" y="32"/>
                </a:lnTo>
                <a:lnTo>
                  <a:pt x="0" y="24"/>
                </a:lnTo>
                <a:lnTo>
                  <a:pt x="16" y="24"/>
                </a:lnTo>
                <a:lnTo>
                  <a:pt x="24" y="8"/>
                </a:lnTo>
                <a:lnTo>
                  <a:pt x="24" y="0"/>
                </a:lnTo>
                <a:lnTo>
                  <a:pt x="40" y="0"/>
                </a:lnTo>
                <a:lnTo>
                  <a:pt x="40" y="8"/>
                </a:lnTo>
                <a:lnTo>
                  <a:pt x="40" y="16"/>
                </a:lnTo>
                <a:lnTo>
                  <a:pt x="24" y="16"/>
                </a:lnTo>
                <a:lnTo>
                  <a:pt x="24" y="24"/>
                </a:lnTo>
                <a:lnTo>
                  <a:pt x="48" y="24"/>
                </a:lnTo>
                <a:lnTo>
                  <a:pt x="56" y="24"/>
                </a:lnTo>
                <a:lnTo>
                  <a:pt x="8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39" name="Freeform 52"/>
          <p:cNvSpPr>
            <a:spLocks/>
          </p:cNvSpPr>
          <p:nvPr/>
        </p:nvSpPr>
        <p:spPr bwMode="ltGray">
          <a:xfrm>
            <a:off x="5429251" y="3694391"/>
            <a:ext cx="211137" cy="98425"/>
          </a:xfrm>
          <a:custGeom>
            <a:avLst/>
            <a:gdLst>
              <a:gd name="T0" fmla="*/ 2147483647 w 137"/>
              <a:gd name="T1" fmla="*/ 2147483647 h 65"/>
              <a:gd name="T2" fmla="*/ 2147483647 w 137"/>
              <a:gd name="T3" fmla="*/ 2147483647 h 65"/>
              <a:gd name="T4" fmla="*/ 2147483647 w 137"/>
              <a:gd name="T5" fmla="*/ 2147483647 h 65"/>
              <a:gd name="T6" fmla="*/ 2147483647 w 137"/>
              <a:gd name="T7" fmla="*/ 2147483647 h 65"/>
              <a:gd name="T8" fmla="*/ 2147483647 w 137"/>
              <a:gd name="T9" fmla="*/ 2147483647 h 65"/>
              <a:gd name="T10" fmla="*/ 2147483647 w 137"/>
              <a:gd name="T11" fmla="*/ 2147483647 h 65"/>
              <a:gd name="T12" fmla="*/ 2147483647 w 137"/>
              <a:gd name="T13" fmla="*/ 2147483647 h 65"/>
              <a:gd name="T14" fmla="*/ 2147483647 w 137"/>
              <a:gd name="T15" fmla="*/ 2147483647 h 65"/>
              <a:gd name="T16" fmla="*/ 2147483647 w 137"/>
              <a:gd name="T17" fmla="*/ 2147483647 h 65"/>
              <a:gd name="T18" fmla="*/ 2147483647 w 137"/>
              <a:gd name="T19" fmla="*/ 2147483647 h 65"/>
              <a:gd name="T20" fmla="*/ 2147483647 w 137"/>
              <a:gd name="T21" fmla="*/ 2147483647 h 65"/>
              <a:gd name="T22" fmla="*/ 0 w 137"/>
              <a:gd name="T23" fmla="*/ 2147483647 h 65"/>
              <a:gd name="T24" fmla="*/ 0 w 137"/>
              <a:gd name="T25" fmla="*/ 2147483647 h 65"/>
              <a:gd name="T26" fmla="*/ 2147483647 w 137"/>
              <a:gd name="T27" fmla="*/ 2147483647 h 65"/>
              <a:gd name="T28" fmla="*/ 2147483647 w 137"/>
              <a:gd name="T29" fmla="*/ 2147483647 h 65"/>
              <a:gd name="T30" fmla="*/ 2147483647 w 137"/>
              <a:gd name="T31" fmla="*/ 2147483647 h 65"/>
              <a:gd name="T32" fmla="*/ 2147483647 w 137"/>
              <a:gd name="T33" fmla="*/ 2147483647 h 65"/>
              <a:gd name="T34" fmla="*/ 2147483647 w 137"/>
              <a:gd name="T35" fmla="*/ 2147483647 h 65"/>
              <a:gd name="T36" fmla="*/ 2147483647 w 137"/>
              <a:gd name="T37" fmla="*/ 2147483647 h 65"/>
              <a:gd name="T38" fmla="*/ 2147483647 w 137"/>
              <a:gd name="T39" fmla="*/ 2147483647 h 65"/>
              <a:gd name="T40" fmla="*/ 2147483647 w 137"/>
              <a:gd name="T41" fmla="*/ 2147483647 h 65"/>
              <a:gd name="T42" fmla="*/ 2147483647 w 137"/>
              <a:gd name="T43" fmla="*/ 2147483647 h 65"/>
              <a:gd name="T44" fmla="*/ 2147483647 w 137"/>
              <a:gd name="T45" fmla="*/ 2147483647 h 65"/>
              <a:gd name="T46" fmla="*/ 2147483647 w 137"/>
              <a:gd name="T47" fmla="*/ 2147483647 h 65"/>
              <a:gd name="T48" fmla="*/ 2147483647 w 137"/>
              <a:gd name="T49" fmla="*/ 2147483647 h 65"/>
              <a:gd name="T50" fmla="*/ 2147483647 w 137"/>
              <a:gd name="T51" fmla="*/ 0 h 65"/>
              <a:gd name="T52" fmla="*/ 2147483647 w 137"/>
              <a:gd name="T53" fmla="*/ 2147483647 h 65"/>
              <a:gd name="T54" fmla="*/ 2147483647 w 137"/>
              <a:gd name="T55" fmla="*/ 2147483647 h 65"/>
              <a:gd name="T56" fmla="*/ 2147483647 w 137"/>
              <a:gd name="T57" fmla="*/ 2147483647 h 6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7" h="65">
                <a:moveTo>
                  <a:pt x="136" y="16"/>
                </a:moveTo>
                <a:lnTo>
                  <a:pt x="136" y="16"/>
                </a:lnTo>
                <a:lnTo>
                  <a:pt x="136" y="24"/>
                </a:lnTo>
                <a:lnTo>
                  <a:pt x="112" y="40"/>
                </a:lnTo>
                <a:lnTo>
                  <a:pt x="96" y="40"/>
                </a:lnTo>
                <a:lnTo>
                  <a:pt x="88" y="48"/>
                </a:lnTo>
                <a:lnTo>
                  <a:pt x="72" y="48"/>
                </a:lnTo>
                <a:lnTo>
                  <a:pt x="56" y="56"/>
                </a:lnTo>
                <a:lnTo>
                  <a:pt x="56" y="64"/>
                </a:lnTo>
                <a:lnTo>
                  <a:pt x="32" y="64"/>
                </a:lnTo>
                <a:lnTo>
                  <a:pt x="24" y="64"/>
                </a:lnTo>
                <a:lnTo>
                  <a:pt x="0" y="64"/>
                </a:lnTo>
                <a:lnTo>
                  <a:pt x="0" y="56"/>
                </a:lnTo>
                <a:lnTo>
                  <a:pt x="16" y="56"/>
                </a:lnTo>
                <a:lnTo>
                  <a:pt x="16" y="48"/>
                </a:lnTo>
                <a:lnTo>
                  <a:pt x="32" y="48"/>
                </a:lnTo>
                <a:lnTo>
                  <a:pt x="48" y="40"/>
                </a:lnTo>
                <a:lnTo>
                  <a:pt x="32" y="32"/>
                </a:lnTo>
                <a:lnTo>
                  <a:pt x="24" y="32"/>
                </a:lnTo>
                <a:lnTo>
                  <a:pt x="8" y="32"/>
                </a:lnTo>
                <a:lnTo>
                  <a:pt x="24" y="16"/>
                </a:lnTo>
                <a:lnTo>
                  <a:pt x="16" y="16"/>
                </a:lnTo>
                <a:lnTo>
                  <a:pt x="24" y="8"/>
                </a:lnTo>
                <a:lnTo>
                  <a:pt x="48" y="16"/>
                </a:lnTo>
                <a:lnTo>
                  <a:pt x="48" y="8"/>
                </a:lnTo>
                <a:lnTo>
                  <a:pt x="56" y="0"/>
                </a:lnTo>
                <a:lnTo>
                  <a:pt x="72" y="8"/>
                </a:lnTo>
                <a:lnTo>
                  <a:pt x="120" y="8"/>
                </a:lnTo>
                <a:lnTo>
                  <a:pt x="136"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40" name="Freeform 53"/>
          <p:cNvSpPr>
            <a:spLocks/>
          </p:cNvSpPr>
          <p:nvPr/>
        </p:nvSpPr>
        <p:spPr bwMode="ltGray">
          <a:xfrm>
            <a:off x="5429251" y="3694391"/>
            <a:ext cx="211137" cy="98425"/>
          </a:xfrm>
          <a:custGeom>
            <a:avLst/>
            <a:gdLst>
              <a:gd name="T0" fmla="*/ 2147483647 w 137"/>
              <a:gd name="T1" fmla="*/ 2147483647 h 65"/>
              <a:gd name="T2" fmla="*/ 2147483647 w 137"/>
              <a:gd name="T3" fmla="*/ 2147483647 h 65"/>
              <a:gd name="T4" fmla="*/ 2147483647 w 137"/>
              <a:gd name="T5" fmla="*/ 2147483647 h 65"/>
              <a:gd name="T6" fmla="*/ 2147483647 w 137"/>
              <a:gd name="T7" fmla="*/ 2147483647 h 65"/>
              <a:gd name="T8" fmla="*/ 2147483647 w 137"/>
              <a:gd name="T9" fmla="*/ 2147483647 h 65"/>
              <a:gd name="T10" fmla="*/ 2147483647 w 137"/>
              <a:gd name="T11" fmla="*/ 2147483647 h 65"/>
              <a:gd name="T12" fmla="*/ 2147483647 w 137"/>
              <a:gd name="T13" fmla="*/ 2147483647 h 65"/>
              <a:gd name="T14" fmla="*/ 2147483647 w 137"/>
              <a:gd name="T15" fmla="*/ 2147483647 h 65"/>
              <a:gd name="T16" fmla="*/ 2147483647 w 137"/>
              <a:gd name="T17" fmla="*/ 2147483647 h 65"/>
              <a:gd name="T18" fmla="*/ 2147483647 w 137"/>
              <a:gd name="T19" fmla="*/ 2147483647 h 65"/>
              <a:gd name="T20" fmla="*/ 0 w 137"/>
              <a:gd name="T21" fmla="*/ 2147483647 h 65"/>
              <a:gd name="T22" fmla="*/ 0 w 137"/>
              <a:gd name="T23" fmla="*/ 2147483647 h 65"/>
              <a:gd name="T24" fmla="*/ 2147483647 w 137"/>
              <a:gd name="T25" fmla="*/ 2147483647 h 65"/>
              <a:gd name="T26" fmla="*/ 2147483647 w 137"/>
              <a:gd name="T27" fmla="*/ 2147483647 h 65"/>
              <a:gd name="T28" fmla="*/ 2147483647 w 137"/>
              <a:gd name="T29" fmla="*/ 2147483647 h 65"/>
              <a:gd name="T30" fmla="*/ 2147483647 w 137"/>
              <a:gd name="T31" fmla="*/ 2147483647 h 65"/>
              <a:gd name="T32" fmla="*/ 2147483647 w 137"/>
              <a:gd name="T33" fmla="*/ 2147483647 h 65"/>
              <a:gd name="T34" fmla="*/ 2147483647 w 137"/>
              <a:gd name="T35" fmla="*/ 2147483647 h 65"/>
              <a:gd name="T36" fmla="*/ 2147483647 w 137"/>
              <a:gd name="T37" fmla="*/ 2147483647 h 65"/>
              <a:gd name="T38" fmla="*/ 2147483647 w 137"/>
              <a:gd name="T39" fmla="*/ 2147483647 h 65"/>
              <a:gd name="T40" fmla="*/ 2147483647 w 137"/>
              <a:gd name="T41" fmla="*/ 2147483647 h 65"/>
              <a:gd name="T42" fmla="*/ 2147483647 w 137"/>
              <a:gd name="T43" fmla="*/ 2147483647 h 65"/>
              <a:gd name="T44" fmla="*/ 2147483647 w 137"/>
              <a:gd name="T45" fmla="*/ 2147483647 h 65"/>
              <a:gd name="T46" fmla="*/ 2147483647 w 137"/>
              <a:gd name="T47" fmla="*/ 2147483647 h 65"/>
              <a:gd name="T48" fmla="*/ 2147483647 w 137"/>
              <a:gd name="T49" fmla="*/ 0 h 65"/>
              <a:gd name="T50" fmla="*/ 2147483647 w 137"/>
              <a:gd name="T51" fmla="*/ 2147483647 h 65"/>
              <a:gd name="T52" fmla="*/ 2147483647 w 137"/>
              <a:gd name="T53" fmla="*/ 2147483647 h 65"/>
              <a:gd name="T54" fmla="*/ 2147483647 w 137"/>
              <a:gd name="T55" fmla="*/ 2147483647 h 6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7" h="65">
                <a:moveTo>
                  <a:pt x="136" y="16"/>
                </a:moveTo>
                <a:lnTo>
                  <a:pt x="136" y="24"/>
                </a:lnTo>
                <a:lnTo>
                  <a:pt x="112" y="40"/>
                </a:lnTo>
                <a:lnTo>
                  <a:pt x="96" y="40"/>
                </a:lnTo>
                <a:lnTo>
                  <a:pt x="88" y="48"/>
                </a:lnTo>
                <a:lnTo>
                  <a:pt x="72" y="48"/>
                </a:lnTo>
                <a:lnTo>
                  <a:pt x="56" y="56"/>
                </a:lnTo>
                <a:lnTo>
                  <a:pt x="56" y="64"/>
                </a:lnTo>
                <a:lnTo>
                  <a:pt x="32" y="64"/>
                </a:lnTo>
                <a:lnTo>
                  <a:pt x="24" y="64"/>
                </a:lnTo>
                <a:lnTo>
                  <a:pt x="0" y="64"/>
                </a:lnTo>
                <a:lnTo>
                  <a:pt x="0" y="56"/>
                </a:lnTo>
                <a:lnTo>
                  <a:pt x="16" y="56"/>
                </a:lnTo>
                <a:lnTo>
                  <a:pt x="16" y="48"/>
                </a:lnTo>
                <a:lnTo>
                  <a:pt x="32" y="48"/>
                </a:lnTo>
                <a:lnTo>
                  <a:pt x="48" y="40"/>
                </a:lnTo>
                <a:lnTo>
                  <a:pt x="32" y="32"/>
                </a:lnTo>
                <a:lnTo>
                  <a:pt x="24" y="32"/>
                </a:lnTo>
                <a:lnTo>
                  <a:pt x="8" y="32"/>
                </a:lnTo>
                <a:lnTo>
                  <a:pt x="24" y="16"/>
                </a:lnTo>
                <a:lnTo>
                  <a:pt x="16" y="16"/>
                </a:lnTo>
                <a:lnTo>
                  <a:pt x="24" y="8"/>
                </a:lnTo>
                <a:lnTo>
                  <a:pt x="48" y="16"/>
                </a:lnTo>
                <a:lnTo>
                  <a:pt x="48" y="8"/>
                </a:lnTo>
                <a:lnTo>
                  <a:pt x="56" y="0"/>
                </a:lnTo>
                <a:lnTo>
                  <a:pt x="72" y="8"/>
                </a:lnTo>
                <a:lnTo>
                  <a:pt x="120" y="8"/>
                </a:lnTo>
                <a:lnTo>
                  <a:pt x="136"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41" name="Freeform 54"/>
          <p:cNvSpPr>
            <a:spLocks/>
          </p:cNvSpPr>
          <p:nvPr/>
        </p:nvSpPr>
        <p:spPr bwMode="ltGray">
          <a:xfrm>
            <a:off x="4311651" y="2762529"/>
            <a:ext cx="242887" cy="577850"/>
          </a:xfrm>
          <a:custGeom>
            <a:avLst/>
            <a:gdLst>
              <a:gd name="T0" fmla="*/ 0 w 161"/>
              <a:gd name="T1" fmla="*/ 2147483647 h 377"/>
              <a:gd name="T2" fmla="*/ 0 w 161"/>
              <a:gd name="T3" fmla="*/ 2147483647 h 377"/>
              <a:gd name="T4" fmla="*/ 2147483647 w 161"/>
              <a:gd name="T5" fmla="*/ 2147483647 h 377"/>
              <a:gd name="T6" fmla="*/ 2147483647 w 161"/>
              <a:gd name="T7" fmla="*/ 2147483647 h 377"/>
              <a:gd name="T8" fmla="*/ 2147483647 w 161"/>
              <a:gd name="T9" fmla="*/ 2147483647 h 377"/>
              <a:gd name="T10" fmla="*/ 2147483647 w 161"/>
              <a:gd name="T11" fmla="*/ 2147483647 h 377"/>
              <a:gd name="T12" fmla="*/ 2147483647 w 161"/>
              <a:gd name="T13" fmla="*/ 2147483647 h 377"/>
              <a:gd name="T14" fmla="*/ 2147483647 w 161"/>
              <a:gd name="T15" fmla="*/ 2147483647 h 377"/>
              <a:gd name="T16" fmla="*/ 2147483647 w 161"/>
              <a:gd name="T17" fmla="*/ 2147483647 h 377"/>
              <a:gd name="T18" fmla="*/ 2147483647 w 161"/>
              <a:gd name="T19" fmla="*/ 2147483647 h 377"/>
              <a:gd name="T20" fmla="*/ 2147483647 w 161"/>
              <a:gd name="T21" fmla="*/ 2147483647 h 377"/>
              <a:gd name="T22" fmla="*/ 2147483647 w 161"/>
              <a:gd name="T23" fmla="*/ 2147483647 h 377"/>
              <a:gd name="T24" fmla="*/ 2147483647 w 161"/>
              <a:gd name="T25" fmla="*/ 2147483647 h 377"/>
              <a:gd name="T26" fmla="*/ 2147483647 w 161"/>
              <a:gd name="T27" fmla="*/ 2147483647 h 377"/>
              <a:gd name="T28" fmla="*/ 2147483647 w 161"/>
              <a:gd name="T29" fmla="*/ 2147483647 h 377"/>
              <a:gd name="T30" fmla="*/ 2147483647 w 161"/>
              <a:gd name="T31" fmla="*/ 2147483647 h 377"/>
              <a:gd name="T32" fmla="*/ 2147483647 w 161"/>
              <a:gd name="T33" fmla="*/ 2147483647 h 377"/>
              <a:gd name="T34" fmla="*/ 2147483647 w 161"/>
              <a:gd name="T35" fmla="*/ 2147483647 h 377"/>
              <a:gd name="T36" fmla="*/ 2147483647 w 161"/>
              <a:gd name="T37" fmla="*/ 2147483647 h 377"/>
              <a:gd name="T38" fmla="*/ 2147483647 w 161"/>
              <a:gd name="T39" fmla="*/ 2147483647 h 377"/>
              <a:gd name="T40" fmla="*/ 2147483647 w 161"/>
              <a:gd name="T41" fmla="*/ 2147483647 h 377"/>
              <a:gd name="T42" fmla="*/ 2147483647 w 161"/>
              <a:gd name="T43" fmla="*/ 2147483647 h 377"/>
              <a:gd name="T44" fmla="*/ 2147483647 w 161"/>
              <a:gd name="T45" fmla="*/ 2147483647 h 377"/>
              <a:gd name="T46" fmla="*/ 2147483647 w 161"/>
              <a:gd name="T47" fmla="*/ 0 h 377"/>
              <a:gd name="T48" fmla="*/ 2147483647 w 161"/>
              <a:gd name="T49" fmla="*/ 0 h 377"/>
              <a:gd name="T50" fmla="*/ 2147483647 w 161"/>
              <a:gd name="T51" fmla="*/ 2147483647 h 377"/>
              <a:gd name="T52" fmla="*/ 2147483647 w 161"/>
              <a:gd name="T53" fmla="*/ 2147483647 h 377"/>
              <a:gd name="T54" fmla="*/ 2147483647 w 161"/>
              <a:gd name="T55" fmla="*/ 2147483647 h 377"/>
              <a:gd name="T56" fmla="*/ 2147483647 w 161"/>
              <a:gd name="T57" fmla="*/ 2147483647 h 377"/>
              <a:gd name="T58" fmla="*/ 2147483647 w 161"/>
              <a:gd name="T59" fmla="*/ 2147483647 h 377"/>
              <a:gd name="T60" fmla="*/ 2147483647 w 161"/>
              <a:gd name="T61" fmla="*/ 2147483647 h 377"/>
              <a:gd name="T62" fmla="*/ 2147483647 w 161"/>
              <a:gd name="T63" fmla="*/ 2147483647 h 377"/>
              <a:gd name="T64" fmla="*/ 2147483647 w 161"/>
              <a:gd name="T65" fmla="*/ 2147483647 h 377"/>
              <a:gd name="T66" fmla="*/ 2147483647 w 161"/>
              <a:gd name="T67" fmla="*/ 2147483647 h 377"/>
              <a:gd name="T68" fmla="*/ 2147483647 w 161"/>
              <a:gd name="T69" fmla="*/ 2147483647 h 377"/>
              <a:gd name="T70" fmla="*/ 2147483647 w 161"/>
              <a:gd name="T71" fmla="*/ 2147483647 h 377"/>
              <a:gd name="T72" fmla="*/ 2147483647 w 161"/>
              <a:gd name="T73" fmla="*/ 2147483647 h 377"/>
              <a:gd name="T74" fmla="*/ 2147483647 w 161"/>
              <a:gd name="T75" fmla="*/ 2147483647 h 377"/>
              <a:gd name="T76" fmla="*/ 2147483647 w 161"/>
              <a:gd name="T77" fmla="*/ 2147483647 h 377"/>
              <a:gd name="T78" fmla="*/ 2147483647 w 161"/>
              <a:gd name="T79" fmla="*/ 2147483647 h 377"/>
              <a:gd name="T80" fmla="*/ 2147483647 w 161"/>
              <a:gd name="T81" fmla="*/ 2147483647 h 377"/>
              <a:gd name="T82" fmla="*/ 2147483647 w 161"/>
              <a:gd name="T83" fmla="*/ 2147483647 h 377"/>
              <a:gd name="T84" fmla="*/ 2147483647 w 161"/>
              <a:gd name="T85" fmla="*/ 2147483647 h 377"/>
              <a:gd name="T86" fmla="*/ 2147483647 w 161"/>
              <a:gd name="T87" fmla="*/ 2147483647 h 377"/>
              <a:gd name="T88" fmla="*/ 2147483647 w 161"/>
              <a:gd name="T89" fmla="*/ 2147483647 h 377"/>
              <a:gd name="T90" fmla="*/ 2147483647 w 161"/>
              <a:gd name="T91" fmla="*/ 2147483647 h 377"/>
              <a:gd name="T92" fmla="*/ 2147483647 w 161"/>
              <a:gd name="T93" fmla="*/ 2147483647 h 377"/>
              <a:gd name="T94" fmla="*/ 2147483647 w 161"/>
              <a:gd name="T95" fmla="*/ 2147483647 h 377"/>
              <a:gd name="T96" fmla="*/ 0 w 161"/>
              <a:gd name="T97" fmla="*/ 2147483647 h 3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61" h="377">
                <a:moveTo>
                  <a:pt x="0" y="296"/>
                </a:moveTo>
                <a:lnTo>
                  <a:pt x="0" y="296"/>
                </a:lnTo>
                <a:lnTo>
                  <a:pt x="8" y="296"/>
                </a:lnTo>
                <a:lnTo>
                  <a:pt x="8" y="272"/>
                </a:lnTo>
                <a:lnTo>
                  <a:pt x="16" y="264"/>
                </a:lnTo>
                <a:lnTo>
                  <a:pt x="16" y="240"/>
                </a:lnTo>
                <a:lnTo>
                  <a:pt x="16" y="232"/>
                </a:lnTo>
                <a:lnTo>
                  <a:pt x="8" y="200"/>
                </a:lnTo>
                <a:lnTo>
                  <a:pt x="16" y="168"/>
                </a:lnTo>
                <a:lnTo>
                  <a:pt x="24" y="160"/>
                </a:lnTo>
                <a:lnTo>
                  <a:pt x="40" y="152"/>
                </a:lnTo>
                <a:lnTo>
                  <a:pt x="32" y="136"/>
                </a:lnTo>
                <a:lnTo>
                  <a:pt x="40" y="120"/>
                </a:lnTo>
                <a:lnTo>
                  <a:pt x="48" y="96"/>
                </a:lnTo>
                <a:lnTo>
                  <a:pt x="64" y="72"/>
                </a:lnTo>
                <a:lnTo>
                  <a:pt x="64" y="64"/>
                </a:lnTo>
                <a:lnTo>
                  <a:pt x="64" y="56"/>
                </a:lnTo>
                <a:lnTo>
                  <a:pt x="72" y="40"/>
                </a:lnTo>
                <a:lnTo>
                  <a:pt x="80" y="32"/>
                </a:lnTo>
                <a:lnTo>
                  <a:pt x="88" y="32"/>
                </a:lnTo>
                <a:lnTo>
                  <a:pt x="88" y="16"/>
                </a:lnTo>
                <a:lnTo>
                  <a:pt x="96" y="16"/>
                </a:lnTo>
                <a:lnTo>
                  <a:pt x="112" y="16"/>
                </a:lnTo>
                <a:lnTo>
                  <a:pt x="112" y="0"/>
                </a:lnTo>
                <a:lnTo>
                  <a:pt x="120" y="0"/>
                </a:lnTo>
                <a:lnTo>
                  <a:pt x="152" y="32"/>
                </a:lnTo>
                <a:lnTo>
                  <a:pt x="160" y="104"/>
                </a:lnTo>
                <a:lnTo>
                  <a:pt x="144" y="104"/>
                </a:lnTo>
                <a:lnTo>
                  <a:pt x="128" y="120"/>
                </a:lnTo>
                <a:lnTo>
                  <a:pt x="128" y="128"/>
                </a:lnTo>
                <a:lnTo>
                  <a:pt x="128" y="136"/>
                </a:lnTo>
                <a:lnTo>
                  <a:pt x="136" y="144"/>
                </a:lnTo>
                <a:lnTo>
                  <a:pt x="120" y="160"/>
                </a:lnTo>
                <a:lnTo>
                  <a:pt x="96" y="184"/>
                </a:lnTo>
                <a:lnTo>
                  <a:pt x="80" y="208"/>
                </a:lnTo>
                <a:lnTo>
                  <a:pt x="80" y="248"/>
                </a:lnTo>
                <a:lnTo>
                  <a:pt x="96" y="272"/>
                </a:lnTo>
                <a:lnTo>
                  <a:pt x="88" y="280"/>
                </a:lnTo>
                <a:lnTo>
                  <a:pt x="88" y="288"/>
                </a:lnTo>
                <a:lnTo>
                  <a:pt x="72" y="304"/>
                </a:lnTo>
                <a:lnTo>
                  <a:pt x="64" y="360"/>
                </a:lnTo>
                <a:lnTo>
                  <a:pt x="48" y="360"/>
                </a:lnTo>
                <a:lnTo>
                  <a:pt x="40" y="368"/>
                </a:lnTo>
                <a:lnTo>
                  <a:pt x="40" y="376"/>
                </a:lnTo>
                <a:lnTo>
                  <a:pt x="24" y="376"/>
                </a:lnTo>
                <a:lnTo>
                  <a:pt x="16" y="360"/>
                </a:lnTo>
                <a:lnTo>
                  <a:pt x="24" y="352"/>
                </a:lnTo>
                <a:lnTo>
                  <a:pt x="16" y="344"/>
                </a:lnTo>
                <a:lnTo>
                  <a:pt x="0" y="29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42" name="Freeform 55"/>
          <p:cNvSpPr>
            <a:spLocks/>
          </p:cNvSpPr>
          <p:nvPr/>
        </p:nvSpPr>
        <p:spPr bwMode="ltGray">
          <a:xfrm>
            <a:off x="4311651" y="2762529"/>
            <a:ext cx="242887" cy="577850"/>
          </a:xfrm>
          <a:custGeom>
            <a:avLst/>
            <a:gdLst>
              <a:gd name="T0" fmla="*/ 0 w 161"/>
              <a:gd name="T1" fmla="*/ 2147483647 h 377"/>
              <a:gd name="T2" fmla="*/ 2147483647 w 161"/>
              <a:gd name="T3" fmla="*/ 2147483647 h 377"/>
              <a:gd name="T4" fmla="*/ 2147483647 w 161"/>
              <a:gd name="T5" fmla="*/ 2147483647 h 377"/>
              <a:gd name="T6" fmla="*/ 2147483647 w 161"/>
              <a:gd name="T7" fmla="*/ 2147483647 h 377"/>
              <a:gd name="T8" fmla="*/ 2147483647 w 161"/>
              <a:gd name="T9" fmla="*/ 2147483647 h 377"/>
              <a:gd name="T10" fmla="*/ 2147483647 w 161"/>
              <a:gd name="T11" fmla="*/ 2147483647 h 377"/>
              <a:gd name="T12" fmla="*/ 2147483647 w 161"/>
              <a:gd name="T13" fmla="*/ 2147483647 h 377"/>
              <a:gd name="T14" fmla="*/ 2147483647 w 161"/>
              <a:gd name="T15" fmla="*/ 2147483647 h 377"/>
              <a:gd name="T16" fmla="*/ 2147483647 w 161"/>
              <a:gd name="T17" fmla="*/ 2147483647 h 377"/>
              <a:gd name="T18" fmla="*/ 2147483647 w 161"/>
              <a:gd name="T19" fmla="*/ 2147483647 h 377"/>
              <a:gd name="T20" fmla="*/ 2147483647 w 161"/>
              <a:gd name="T21" fmla="*/ 2147483647 h 377"/>
              <a:gd name="T22" fmla="*/ 2147483647 w 161"/>
              <a:gd name="T23" fmla="*/ 2147483647 h 377"/>
              <a:gd name="T24" fmla="*/ 2147483647 w 161"/>
              <a:gd name="T25" fmla="*/ 2147483647 h 377"/>
              <a:gd name="T26" fmla="*/ 2147483647 w 161"/>
              <a:gd name="T27" fmla="*/ 2147483647 h 377"/>
              <a:gd name="T28" fmla="*/ 2147483647 w 161"/>
              <a:gd name="T29" fmla="*/ 2147483647 h 377"/>
              <a:gd name="T30" fmla="*/ 2147483647 w 161"/>
              <a:gd name="T31" fmla="*/ 2147483647 h 377"/>
              <a:gd name="T32" fmla="*/ 2147483647 w 161"/>
              <a:gd name="T33" fmla="*/ 2147483647 h 377"/>
              <a:gd name="T34" fmla="*/ 2147483647 w 161"/>
              <a:gd name="T35" fmla="*/ 2147483647 h 377"/>
              <a:gd name="T36" fmla="*/ 2147483647 w 161"/>
              <a:gd name="T37" fmla="*/ 2147483647 h 377"/>
              <a:gd name="T38" fmla="*/ 2147483647 w 161"/>
              <a:gd name="T39" fmla="*/ 2147483647 h 377"/>
              <a:gd name="T40" fmla="*/ 2147483647 w 161"/>
              <a:gd name="T41" fmla="*/ 2147483647 h 377"/>
              <a:gd name="T42" fmla="*/ 2147483647 w 161"/>
              <a:gd name="T43" fmla="*/ 2147483647 h 377"/>
              <a:gd name="T44" fmla="*/ 2147483647 w 161"/>
              <a:gd name="T45" fmla="*/ 0 h 377"/>
              <a:gd name="T46" fmla="*/ 2147483647 w 161"/>
              <a:gd name="T47" fmla="*/ 0 h 377"/>
              <a:gd name="T48" fmla="*/ 2147483647 w 161"/>
              <a:gd name="T49" fmla="*/ 2147483647 h 377"/>
              <a:gd name="T50" fmla="*/ 2147483647 w 161"/>
              <a:gd name="T51" fmla="*/ 2147483647 h 377"/>
              <a:gd name="T52" fmla="*/ 2147483647 w 161"/>
              <a:gd name="T53" fmla="*/ 2147483647 h 377"/>
              <a:gd name="T54" fmla="*/ 2147483647 w 161"/>
              <a:gd name="T55" fmla="*/ 2147483647 h 377"/>
              <a:gd name="T56" fmla="*/ 2147483647 w 161"/>
              <a:gd name="T57" fmla="*/ 2147483647 h 377"/>
              <a:gd name="T58" fmla="*/ 2147483647 w 161"/>
              <a:gd name="T59" fmla="*/ 2147483647 h 377"/>
              <a:gd name="T60" fmla="*/ 2147483647 w 161"/>
              <a:gd name="T61" fmla="*/ 2147483647 h 377"/>
              <a:gd name="T62" fmla="*/ 2147483647 w 161"/>
              <a:gd name="T63" fmla="*/ 2147483647 h 377"/>
              <a:gd name="T64" fmla="*/ 2147483647 w 161"/>
              <a:gd name="T65" fmla="*/ 2147483647 h 377"/>
              <a:gd name="T66" fmla="*/ 2147483647 w 161"/>
              <a:gd name="T67" fmla="*/ 2147483647 h 377"/>
              <a:gd name="T68" fmla="*/ 2147483647 w 161"/>
              <a:gd name="T69" fmla="*/ 2147483647 h 377"/>
              <a:gd name="T70" fmla="*/ 2147483647 w 161"/>
              <a:gd name="T71" fmla="*/ 2147483647 h 377"/>
              <a:gd name="T72" fmla="*/ 2147483647 w 161"/>
              <a:gd name="T73" fmla="*/ 2147483647 h 377"/>
              <a:gd name="T74" fmla="*/ 2147483647 w 161"/>
              <a:gd name="T75" fmla="*/ 2147483647 h 377"/>
              <a:gd name="T76" fmla="*/ 2147483647 w 161"/>
              <a:gd name="T77" fmla="*/ 2147483647 h 377"/>
              <a:gd name="T78" fmla="*/ 2147483647 w 161"/>
              <a:gd name="T79" fmla="*/ 2147483647 h 377"/>
              <a:gd name="T80" fmla="*/ 2147483647 w 161"/>
              <a:gd name="T81" fmla="*/ 2147483647 h 377"/>
              <a:gd name="T82" fmla="*/ 2147483647 w 161"/>
              <a:gd name="T83" fmla="*/ 2147483647 h 377"/>
              <a:gd name="T84" fmla="*/ 2147483647 w 161"/>
              <a:gd name="T85" fmla="*/ 2147483647 h 377"/>
              <a:gd name="T86" fmla="*/ 2147483647 w 161"/>
              <a:gd name="T87" fmla="*/ 2147483647 h 377"/>
              <a:gd name="T88" fmla="*/ 2147483647 w 161"/>
              <a:gd name="T89" fmla="*/ 2147483647 h 377"/>
              <a:gd name="T90" fmla="*/ 2147483647 w 161"/>
              <a:gd name="T91" fmla="*/ 2147483647 h 377"/>
              <a:gd name="T92" fmla="*/ 2147483647 w 161"/>
              <a:gd name="T93" fmla="*/ 2147483647 h 377"/>
              <a:gd name="T94" fmla="*/ 0 w 161"/>
              <a:gd name="T95" fmla="*/ 2147483647 h 3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1" h="377">
                <a:moveTo>
                  <a:pt x="0" y="296"/>
                </a:moveTo>
                <a:lnTo>
                  <a:pt x="8" y="296"/>
                </a:lnTo>
                <a:lnTo>
                  <a:pt x="8" y="272"/>
                </a:lnTo>
                <a:lnTo>
                  <a:pt x="16" y="264"/>
                </a:lnTo>
                <a:lnTo>
                  <a:pt x="16" y="240"/>
                </a:lnTo>
                <a:lnTo>
                  <a:pt x="16" y="232"/>
                </a:lnTo>
                <a:lnTo>
                  <a:pt x="8" y="200"/>
                </a:lnTo>
                <a:lnTo>
                  <a:pt x="16" y="168"/>
                </a:lnTo>
                <a:lnTo>
                  <a:pt x="24" y="160"/>
                </a:lnTo>
                <a:lnTo>
                  <a:pt x="40" y="152"/>
                </a:lnTo>
                <a:lnTo>
                  <a:pt x="32" y="136"/>
                </a:lnTo>
                <a:lnTo>
                  <a:pt x="40" y="120"/>
                </a:lnTo>
                <a:lnTo>
                  <a:pt x="48" y="96"/>
                </a:lnTo>
                <a:lnTo>
                  <a:pt x="64" y="72"/>
                </a:lnTo>
                <a:lnTo>
                  <a:pt x="64" y="64"/>
                </a:lnTo>
                <a:lnTo>
                  <a:pt x="64" y="56"/>
                </a:lnTo>
                <a:lnTo>
                  <a:pt x="72" y="40"/>
                </a:lnTo>
                <a:lnTo>
                  <a:pt x="80" y="32"/>
                </a:lnTo>
                <a:lnTo>
                  <a:pt x="88" y="32"/>
                </a:lnTo>
                <a:lnTo>
                  <a:pt x="88" y="16"/>
                </a:lnTo>
                <a:lnTo>
                  <a:pt x="96" y="16"/>
                </a:lnTo>
                <a:lnTo>
                  <a:pt x="112" y="16"/>
                </a:lnTo>
                <a:lnTo>
                  <a:pt x="112" y="0"/>
                </a:lnTo>
                <a:lnTo>
                  <a:pt x="120" y="0"/>
                </a:lnTo>
                <a:lnTo>
                  <a:pt x="152" y="32"/>
                </a:lnTo>
                <a:lnTo>
                  <a:pt x="160" y="104"/>
                </a:lnTo>
                <a:lnTo>
                  <a:pt x="144" y="104"/>
                </a:lnTo>
                <a:lnTo>
                  <a:pt x="128" y="120"/>
                </a:lnTo>
                <a:lnTo>
                  <a:pt x="128" y="128"/>
                </a:lnTo>
                <a:lnTo>
                  <a:pt x="128" y="136"/>
                </a:lnTo>
                <a:lnTo>
                  <a:pt x="136" y="144"/>
                </a:lnTo>
                <a:lnTo>
                  <a:pt x="120" y="160"/>
                </a:lnTo>
                <a:lnTo>
                  <a:pt x="96" y="184"/>
                </a:lnTo>
                <a:lnTo>
                  <a:pt x="80" y="208"/>
                </a:lnTo>
                <a:lnTo>
                  <a:pt x="80" y="248"/>
                </a:lnTo>
                <a:lnTo>
                  <a:pt x="96" y="272"/>
                </a:lnTo>
                <a:lnTo>
                  <a:pt x="88" y="280"/>
                </a:lnTo>
                <a:lnTo>
                  <a:pt x="88" y="288"/>
                </a:lnTo>
                <a:lnTo>
                  <a:pt x="72" y="304"/>
                </a:lnTo>
                <a:lnTo>
                  <a:pt x="64" y="360"/>
                </a:lnTo>
                <a:lnTo>
                  <a:pt x="48" y="360"/>
                </a:lnTo>
                <a:lnTo>
                  <a:pt x="40" y="368"/>
                </a:lnTo>
                <a:lnTo>
                  <a:pt x="40" y="376"/>
                </a:lnTo>
                <a:lnTo>
                  <a:pt x="24" y="376"/>
                </a:lnTo>
                <a:lnTo>
                  <a:pt x="16" y="360"/>
                </a:lnTo>
                <a:lnTo>
                  <a:pt x="24" y="352"/>
                </a:lnTo>
                <a:lnTo>
                  <a:pt x="16" y="344"/>
                </a:lnTo>
                <a:lnTo>
                  <a:pt x="0" y="29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43" name="Freeform 56"/>
          <p:cNvSpPr>
            <a:spLocks/>
          </p:cNvSpPr>
          <p:nvPr/>
        </p:nvSpPr>
        <p:spPr bwMode="ltGray">
          <a:xfrm>
            <a:off x="3944938" y="3338791"/>
            <a:ext cx="50800" cy="50800"/>
          </a:xfrm>
          <a:custGeom>
            <a:avLst/>
            <a:gdLst>
              <a:gd name="T0" fmla="*/ 2147483647 w 33"/>
              <a:gd name="T1" fmla="*/ 2147483647 h 33"/>
              <a:gd name="T2" fmla="*/ 2147483647 w 33"/>
              <a:gd name="T3" fmla="*/ 2147483647 h 33"/>
              <a:gd name="T4" fmla="*/ 2147483647 w 33"/>
              <a:gd name="T5" fmla="*/ 2147483647 h 33"/>
              <a:gd name="T6" fmla="*/ 2147483647 w 33"/>
              <a:gd name="T7" fmla="*/ 2147483647 h 33"/>
              <a:gd name="T8" fmla="*/ 0 w 33"/>
              <a:gd name="T9" fmla="*/ 2147483647 h 33"/>
              <a:gd name="T10" fmla="*/ 2147483647 w 33"/>
              <a:gd name="T11" fmla="*/ 0 h 33"/>
              <a:gd name="T12" fmla="*/ 2147483647 w 33"/>
              <a:gd name="T13" fmla="*/ 2147483647 h 33"/>
              <a:gd name="T14" fmla="*/ 2147483647 w 33"/>
              <a:gd name="T15" fmla="*/ 2147483647 h 33"/>
              <a:gd name="T16" fmla="*/ 2147483647 w 33"/>
              <a:gd name="T17" fmla="*/ 214748364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3">
                <a:moveTo>
                  <a:pt x="24" y="32"/>
                </a:moveTo>
                <a:lnTo>
                  <a:pt x="24" y="32"/>
                </a:lnTo>
                <a:lnTo>
                  <a:pt x="24" y="24"/>
                </a:lnTo>
                <a:lnTo>
                  <a:pt x="8" y="24"/>
                </a:lnTo>
                <a:lnTo>
                  <a:pt x="0" y="16"/>
                </a:lnTo>
                <a:lnTo>
                  <a:pt x="8" y="0"/>
                </a:lnTo>
                <a:lnTo>
                  <a:pt x="24" y="8"/>
                </a:lnTo>
                <a:lnTo>
                  <a:pt x="32" y="24"/>
                </a:lnTo>
                <a:lnTo>
                  <a:pt x="24"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44" name="Freeform 57"/>
          <p:cNvSpPr>
            <a:spLocks/>
          </p:cNvSpPr>
          <p:nvPr/>
        </p:nvSpPr>
        <p:spPr bwMode="ltGray">
          <a:xfrm>
            <a:off x="3944938" y="3338791"/>
            <a:ext cx="50800" cy="50800"/>
          </a:xfrm>
          <a:custGeom>
            <a:avLst/>
            <a:gdLst>
              <a:gd name="T0" fmla="*/ 2147483647 w 33"/>
              <a:gd name="T1" fmla="*/ 2147483647 h 33"/>
              <a:gd name="T2" fmla="*/ 2147483647 w 33"/>
              <a:gd name="T3" fmla="*/ 2147483647 h 33"/>
              <a:gd name="T4" fmla="*/ 2147483647 w 33"/>
              <a:gd name="T5" fmla="*/ 2147483647 h 33"/>
              <a:gd name="T6" fmla="*/ 0 w 33"/>
              <a:gd name="T7" fmla="*/ 2147483647 h 33"/>
              <a:gd name="T8" fmla="*/ 2147483647 w 33"/>
              <a:gd name="T9" fmla="*/ 0 h 33"/>
              <a:gd name="T10" fmla="*/ 2147483647 w 33"/>
              <a:gd name="T11" fmla="*/ 2147483647 h 33"/>
              <a:gd name="T12" fmla="*/ 2147483647 w 33"/>
              <a:gd name="T13" fmla="*/ 2147483647 h 33"/>
              <a:gd name="T14" fmla="*/ 2147483647 w 33"/>
              <a:gd name="T15" fmla="*/ 2147483647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33">
                <a:moveTo>
                  <a:pt x="24" y="32"/>
                </a:moveTo>
                <a:lnTo>
                  <a:pt x="24" y="24"/>
                </a:lnTo>
                <a:lnTo>
                  <a:pt x="8" y="24"/>
                </a:lnTo>
                <a:lnTo>
                  <a:pt x="0" y="16"/>
                </a:lnTo>
                <a:lnTo>
                  <a:pt x="8" y="0"/>
                </a:lnTo>
                <a:lnTo>
                  <a:pt x="24" y="8"/>
                </a:lnTo>
                <a:lnTo>
                  <a:pt x="32" y="24"/>
                </a:lnTo>
                <a:lnTo>
                  <a:pt x="24"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45" name="Freeform 58"/>
          <p:cNvSpPr>
            <a:spLocks/>
          </p:cNvSpPr>
          <p:nvPr/>
        </p:nvSpPr>
        <p:spPr bwMode="ltGray">
          <a:xfrm>
            <a:off x="3897313" y="3338791"/>
            <a:ext cx="85725" cy="123825"/>
          </a:xfrm>
          <a:custGeom>
            <a:avLst/>
            <a:gdLst>
              <a:gd name="T0" fmla="*/ 2147483647 w 57"/>
              <a:gd name="T1" fmla="*/ 0 h 81"/>
              <a:gd name="T2" fmla="*/ 2147483647 w 57"/>
              <a:gd name="T3" fmla="*/ 0 h 81"/>
              <a:gd name="T4" fmla="*/ 2147483647 w 57"/>
              <a:gd name="T5" fmla="*/ 2147483647 h 81"/>
              <a:gd name="T6" fmla="*/ 2147483647 w 57"/>
              <a:gd name="T7" fmla="*/ 2147483647 h 81"/>
              <a:gd name="T8" fmla="*/ 2147483647 w 57"/>
              <a:gd name="T9" fmla="*/ 2147483647 h 81"/>
              <a:gd name="T10" fmla="*/ 2147483647 w 57"/>
              <a:gd name="T11" fmla="*/ 2147483647 h 81"/>
              <a:gd name="T12" fmla="*/ 2147483647 w 57"/>
              <a:gd name="T13" fmla="*/ 2147483647 h 81"/>
              <a:gd name="T14" fmla="*/ 2147483647 w 57"/>
              <a:gd name="T15" fmla="*/ 2147483647 h 81"/>
              <a:gd name="T16" fmla="*/ 2147483647 w 57"/>
              <a:gd name="T17" fmla="*/ 2147483647 h 81"/>
              <a:gd name="T18" fmla="*/ 0 w 57"/>
              <a:gd name="T19" fmla="*/ 2147483647 h 81"/>
              <a:gd name="T20" fmla="*/ 2147483647 w 57"/>
              <a:gd name="T21" fmla="*/ 2147483647 h 81"/>
              <a:gd name="T22" fmla="*/ 2147483647 w 57"/>
              <a:gd name="T23" fmla="*/ 2147483647 h 81"/>
              <a:gd name="T24" fmla="*/ 2147483647 w 57"/>
              <a:gd name="T25" fmla="*/ 2147483647 h 81"/>
              <a:gd name="T26" fmla="*/ 2147483647 w 57"/>
              <a:gd name="T27" fmla="*/ 2147483647 h 81"/>
              <a:gd name="T28" fmla="*/ 2147483647 w 57"/>
              <a:gd name="T29" fmla="*/ 2147483647 h 81"/>
              <a:gd name="T30" fmla="*/ 2147483647 w 57"/>
              <a:gd name="T31" fmla="*/ 2147483647 h 81"/>
              <a:gd name="T32" fmla="*/ 2147483647 w 57"/>
              <a:gd name="T33" fmla="*/ 2147483647 h 81"/>
              <a:gd name="T34" fmla="*/ 2147483647 w 57"/>
              <a:gd name="T35" fmla="*/ 2147483647 h 81"/>
              <a:gd name="T36" fmla="*/ 2147483647 w 57"/>
              <a:gd name="T37" fmla="*/ 2147483647 h 81"/>
              <a:gd name="T38" fmla="*/ 2147483647 w 57"/>
              <a:gd name="T39" fmla="*/ 2147483647 h 81"/>
              <a:gd name="T40" fmla="*/ 2147483647 w 57"/>
              <a:gd name="T41" fmla="*/ 0 h 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 h="81">
                <a:moveTo>
                  <a:pt x="40" y="0"/>
                </a:moveTo>
                <a:lnTo>
                  <a:pt x="40" y="0"/>
                </a:lnTo>
                <a:lnTo>
                  <a:pt x="32" y="16"/>
                </a:lnTo>
                <a:lnTo>
                  <a:pt x="40" y="24"/>
                </a:lnTo>
                <a:lnTo>
                  <a:pt x="56" y="24"/>
                </a:lnTo>
                <a:lnTo>
                  <a:pt x="56" y="32"/>
                </a:lnTo>
                <a:lnTo>
                  <a:pt x="56" y="48"/>
                </a:lnTo>
                <a:lnTo>
                  <a:pt x="48" y="72"/>
                </a:lnTo>
                <a:lnTo>
                  <a:pt x="8" y="80"/>
                </a:lnTo>
                <a:lnTo>
                  <a:pt x="0" y="72"/>
                </a:lnTo>
                <a:lnTo>
                  <a:pt x="8" y="72"/>
                </a:lnTo>
                <a:lnTo>
                  <a:pt x="16" y="48"/>
                </a:lnTo>
                <a:lnTo>
                  <a:pt x="8" y="40"/>
                </a:lnTo>
                <a:lnTo>
                  <a:pt x="16" y="32"/>
                </a:lnTo>
                <a:lnTo>
                  <a:pt x="8" y="32"/>
                </a:lnTo>
                <a:lnTo>
                  <a:pt x="8" y="24"/>
                </a:lnTo>
                <a:lnTo>
                  <a:pt x="24" y="24"/>
                </a:lnTo>
                <a:lnTo>
                  <a:pt x="32" y="16"/>
                </a:lnTo>
                <a:lnTo>
                  <a:pt x="24" y="16"/>
                </a:lnTo>
                <a:lnTo>
                  <a:pt x="24" y="8"/>
                </a:lnTo>
                <a:lnTo>
                  <a:pt x="4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46" name="Freeform 59"/>
          <p:cNvSpPr>
            <a:spLocks/>
          </p:cNvSpPr>
          <p:nvPr/>
        </p:nvSpPr>
        <p:spPr bwMode="ltGray">
          <a:xfrm>
            <a:off x="3897313" y="3338791"/>
            <a:ext cx="85725" cy="123825"/>
          </a:xfrm>
          <a:custGeom>
            <a:avLst/>
            <a:gdLst>
              <a:gd name="T0" fmla="*/ 2147483647 w 57"/>
              <a:gd name="T1" fmla="*/ 0 h 81"/>
              <a:gd name="T2" fmla="*/ 2147483647 w 57"/>
              <a:gd name="T3" fmla="*/ 2147483647 h 81"/>
              <a:gd name="T4" fmla="*/ 2147483647 w 57"/>
              <a:gd name="T5" fmla="*/ 2147483647 h 81"/>
              <a:gd name="T6" fmla="*/ 2147483647 w 57"/>
              <a:gd name="T7" fmla="*/ 2147483647 h 81"/>
              <a:gd name="T8" fmla="*/ 2147483647 w 57"/>
              <a:gd name="T9" fmla="*/ 2147483647 h 81"/>
              <a:gd name="T10" fmla="*/ 2147483647 w 57"/>
              <a:gd name="T11" fmla="*/ 2147483647 h 81"/>
              <a:gd name="T12" fmla="*/ 2147483647 w 57"/>
              <a:gd name="T13" fmla="*/ 2147483647 h 81"/>
              <a:gd name="T14" fmla="*/ 2147483647 w 57"/>
              <a:gd name="T15" fmla="*/ 2147483647 h 81"/>
              <a:gd name="T16" fmla="*/ 0 w 57"/>
              <a:gd name="T17" fmla="*/ 2147483647 h 81"/>
              <a:gd name="T18" fmla="*/ 2147483647 w 57"/>
              <a:gd name="T19" fmla="*/ 2147483647 h 81"/>
              <a:gd name="T20" fmla="*/ 2147483647 w 57"/>
              <a:gd name="T21" fmla="*/ 2147483647 h 81"/>
              <a:gd name="T22" fmla="*/ 2147483647 w 57"/>
              <a:gd name="T23" fmla="*/ 2147483647 h 81"/>
              <a:gd name="T24" fmla="*/ 2147483647 w 57"/>
              <a:gd name="T25" fmla="*/ 2147483647 h 81"/>
              <a:gd name="T26" fmla="*/ 2147483647 w 57"/>
              <a:gd name="T27" fmla="*/ 2147483647 h 81"/>
              <a:gd name="T28" fmla="*/ 2147483647 w 57"/>
              <a:gd name="T29" fmla="*/ 2147483647 h 81"/>
              <a:gd name="T30" fmla="*/ 2147483647 w 57"/>
              <a:gd name="T31" fmla="*/ 2147483647 h 81"/>
              <a:gd name="T32" fmla="*/ 2147483647 w 57"/>
              <a:gd name="T33" fmla="*/ 2147483647 h 81"/>
              <a:gd name="T34" fmla="*/ 2147483647 w 57"/>
              <a:gd name="T35" fmla="*/ 2147483647 h 81"/>
              <a:gd name="T36" fmla="*/ 2147483647 w 57"/>
              <a:gd name="T37" fmla="*/ 2147483647 h 81"/>
              <a:gd name="T38" fmla="*/ 2147483647 w 57"/>
              <a:gd name="T39" fmla="*/ 0 h 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7" h="81">
                <a:moveTo>
                  <a:pt x="40" y="0"/>
                </a:moveTo>
                <a:lnTo>
                  <a:pt x="32" y="16"/>
                </a:lnTo>
                <a:lnTo>
                  <a:pt x="40" y="24"/>
                </a:lnTo>
                <a:lnTo>
                  <a:pt x="56" y="24"/>
                </a:lnTo>
                <a:lnTo>
                  <a:pt x="56" y="32"/>
                </a:lnTo>
                <a:lnTo>
                  <a:pt x="56" y="48"/>
                </a:lnTo>
                <a:lnTo>
                  <a:pt x="48" y="72"/>
                </a:lnTo>
                <a:lnTo>
                  <a:pt x="8" y="80"/>
                </a:lnTo>
                <a:lnTo>
                  <a:pt x="0" y="72"/>
                </a:lnTo>
                <a:lnTo>
                  <a:pt x="8" y="72"/>
                </a:lnTo>
                <a:lnTo>
                  <a:pt x="16" y="48"/>
                </a:lnTo>
                <a:lnTo>
                  <a:pt x="8" y="40"/>
                </a:lnTo>
                <a:lnTo>
                  <a:pt x="16" y="32"/>
                </a:lnTo>
                <a:lnTo>
                  <a:pt x="8" y="32"/>
                </a:lnTo>
                <a:lnTo>
                  <a:pt x="8" y="24"/>
                </a:lnTo>
                <a:lnTo>
                  <a:pt x="24" y="24"/>
                </a:lnTo>
                <a:lnTo>
                  <a:pt x="32" y="16"/>
                </a:lnTo>
                <a:lnTo>
                  <a:pt x="24" y="16"/>
                </a:lnTo>
                <a:lnTo>
                  <a:pt x="24" y="8"/>
                </a:lnTo>
                <a:lnTo>
                  <a:pt x="4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47" name="Freeform 60"/>
          <p:cNvSpPr>
            <a:spLocks/>
          </p:cNvSpPr>
          <p:nvPr/>
        </p:nvSpPr>
        <p:spPr bwMode="ltGray">
          <a:xfrm>
            <a:off x="4249738" y="3265766"/>
            <a:ext cx="63500" cy="85725"/>
          </a:xfrm>
          <a:custGeom>
            <a:avLst/>
            <a:gdLst>
              <a:gd name="T0" fmla="*/ 2147483647 w 41"/>
              <a:gd name="T1" fmla="*/ 2147483647 h 57"/>
              <a:gd name="T2" fmla="*/ 2147483647 w 41"/>
              <a:gd name="T3" fmla="*/ 2147483647 h 57"/>
              <a:gd name="T4" fmla="*/ 2147483647 w 41"/>
              <a:gd name="T5" fmla="*/ 2147483647 h 57"/>
              <a:gd name="T6" fmla="*/ 2147483647 w 41"/>
              <a:gd name="T7" fmla="*/ 2147483647 h 57"/>
              <a:gd name="T8" fmla="*/ 2147483647 w 41"/>
              <a:gd name="T9" fmla="*/ 2147483647 h 57"/>
              <a:gd name="T10" fmla="*/ 2147483647 w 41"/>
              <a:gd name="T11" fmla="*/ 2147483647 h 57"/>
              <a:gd name="T12" fmla="*/ 2147483647 w 41"/>
              <a:gd name="T13" fmla="*/ 2147483647 h 57"/>
              <a:gd name="T14" fmla="*/ 2147483647 w 41"/>
              <a:gd name="T15" fmla="*/ 2147483647 h 57"/>
              <a:gd name="T16" fmla="*/ 2147483647 w 41"/>
              <a:gd name="T17" fmla="*/ 0 h 57"/>
              <a:gd name="T18" fmla="*/ 2147483647 w 41"/>
              <a:gd name="T19" fmla="*/ 2147483647 h 57"/>
              <a:gd name="T20" fmla="*/ 0 w 41"/>
              <a:gd name="T21" fmla="*/ 2147483647 h 57"/>
              <a:gd name="T22" fmla="*/ 0 w 41"/>
              <a:gd name="T23" fmla="*/ 2147483647 h 57"/>
              <a:gd name="T24" fmla="*/ 2147483647 w 41"/>
              <a:gd name="T25" fmla="*/ 2147483647 h 57"/>
              <a:gd name="T26" fmla="*/ 2147483647 w 41"/>
              <a:gd name="T27" fmla="*/ 2147483647 h 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1" h="57">
                <a:moveTo>
                  <a:pt x="8" y="56"/>
                </a:moveTo>
                <a:lnTo>
                  <a:pt x="8" y="56"/>
                </a:lnTo>
                <a:lnTo>
                  <a:pt x="16" y="56"/>
                </a:lnTo>
                <a:lnTo>
                  <a:pt x="24" y="56"/>
                </a:lnTo>
                <a:lnTo>
                  <a:pt x="32" y="32"/>
                </a:lnTo>
                <a:lnTo>
                  <a:pt x="40" y="32"/>
                </a:lnTo>
                <a:lnTo>
                  <a:pt x="40" y="24"/>
                </a:lnTo>
                <a:lnTo>
                  <a:pt x="32" y="24"/>
                </a:lnTo>
                <a:lnTo>
                  <a:pt x="32" y="0"/>
                </a:lnTo>
                <a:lnTo>
                  <a:pt x="8" y="8"/>
                </a:lnTo>
                <a:lnTo>
                  <a:pt x="0" y="24"/>
                </a:lnTo>
                <a:lnTo>
                  <a:pt x="0" y="40"/>
                </a:lnTo>
                <a:lnTo>
                  <a:pt x="8" y="48"/>
                </a:lnTo>
                <a:lnTo>
                  <a:pt x="8" y="5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48" name="Freeform 61"/>
          <p:cNvSpPr>
            <a:spLocks/>
          </p:cNvSpPr>
          <p:nvPr/>
        </p:nvSpPr>
        <p:spPr bwMode="ltGray">
          <a:xfrm>
            <a:off x="4249738" y="3265766"/>
            <a:ext cx="63500" cy="85725"/>
          </a:xfrm>
          <a:custGeom>
            <a:avLst/>
            <a:gdLst>
              <a:gd name="T0" fmla="*/ 2147483647 w 41"/>
              <a:gd name="T1" fmla="*/ 2147483647 h 57"/>
              <a:gd name="T2" fmla="*/ 2147483647 w 41"/>
              <a:gd name="T3" fmla="*/ 2147483647 h 57"/>
              <a:gd name="T4" fmla="*/ 2147483647 w 41"/>
              <a:gd name="T5" fmla="*/ 2147483647 h 57"/>
              <a:gd name="T6" fmla="*/ 2147483647 w 41"/>
              <a:gd name="T7" fmla="*/ 2147483647 h 57"/>
              <a:gd name="T8" fmla="*/ 2147483647 w 41"/>
              <a:gd name="T9" fmla="*/ 2147483647 h 57"/>
              <a:gd name="T10" fmla="*/ 2147483647 w 41"/>
              <a:gd name="T11" fmla="*/ 2147483647 h 57"/>
              <a:gd name="T12" fmla="*/ 2147483647 w 41"/>
              <a:gd name="T13" fmla="*/ 2147483647 h 57"/>
              <a:gd name="T14" fmla="*/ 2147483647 w 41"/>
              <a:gd name="T15" fmla="*/ 0 h 57"/>
              <a:gd name="T16" fmla="*/ 2147483647 w 41"/>
              <a:gd name="T17" fmla="*/ 2147483647 h 57"/>
              <a:gd name="T18" fmla="*/ 0 w 41"/>
              <a:gd name="T19" fmla="*/ 2147483647 h 57"/>
              <a:gd name="T20" fmla="*/ 0 w 41"/>
              <a:gd name="T21" fmla="*/ 2147483647 h 57"/>
              <a:gd name="T22" fmla="*/ 2147483647 w 41"/>
              <a:gd name="T23" fmla="*/ 2147483647 h 57"/>
              <a:gd name="T24" fmla="*/ 2147483647 w 4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57">
                <a:moveTo>
                  <a:pt x="8" y="56"/>
                </a:moveTo>
                <a:lnTo>
                  <a:pt x="16" y="56"/>
                </a:lnTo>
                <a:lnTo>
                  <a:pt x="24" y="56"/>
                </a:lnTo>
                <a:lnTo>
                  <a:pt x="32" y="32"/>
                </a:lnTo>
                <a:lnTo>
                  <a:pt x="40" y="32"/>
                </a:lnTo>
                <a:lnTo>
                  <a:pt x="40" y="24"/>
                </a:lnTo>
                <a:lnTo>
                  <a:pt x="32" y="24"/>
                </a:lnTo>
                <a:lnTo>
                  <a:pt x="32" y="0"/>
                </a:lnTo>
                <a:lnTo>
                  <a:pt x="8" y="8"/>
                </a:lnTo>
                <a:lnTo>
                  <a:pt x="0" y="24"/>
                </a:lnTo>
                <a:lnTo>
                  <a:pt x="0" y="40"/>
                </a:lnTo>
                <a:lnTo>
                  <a:pt x="8" y="48"/>
                </a:lnTo>
                <a:lnTo>
                  <a:pt x="8" y="5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49" name="Freeform 62"/>
          <p:cNvSpPr>
            <a:spLocks/>
          </p:cNvSpPr>
          <p:nvPr/>
        </p:nvSpPr>
        <p:spPr bwMode="ltGray">
          <a:xfrm>
            <a:off x="4164013" y="3400704"/>
            <a:ext cx="74613" cy="85725"/>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0 h 57"/>
              <a:gd name="T10" fmla="*/ 2147483647 w 49"/>
              <a:gd name="T11" fmla="*/ 2147483647 h 57"/>
              <a:gd name="T12" fmla="*/ 2147483647 w 49"/>
              <a:gd name="T13" fmla="*/ 2147483647 h 57"/>
              <a:gd name="T14" fmla="*/ 2147483647 w 49"/>
              <a:gd name="T15" fmla="*/ 2147483647 h 57"/>
              <a:gd name="T16" fmla="*/ 2147483647 w 49"/>
              <a:gd name="T17" fmla="*/ 2147483647 h 57"/>
              <a:gd name="T18" fmla="*/ 2147483647 w 49"/>
              <a:gd name="T19" fmla="*/ 2147483647 h 57"/>
              <a:gd name="T20" fmla="*/ 0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7">
                <a:moveTo>
                  <a:pt x="32" y="56"/>
                </a:moveTo>
                <a:lnTo>
                  <a:pt x="32" y="56"/>
                </a:lnTo>
                <a:lnTo>
                  <a:pt x="32" y="32"/>
                </a:lnTo>
                <a:lnTo>
                  <a:pt x="40" y="24"/>
                </a:lnTo>
                <a:lnTo>
                  <a:pt x="48" y="0"/>
                </a:lnTo>
                <a:lnTo>
                  <a:pt x="24" y="8"/>
                </a:lnTo>
                <a:lnTo>
                  <a:pt x="32" y="24"/>
                </a:lnTo>
                <a:lnTo>
                  <a:pt x="24" y="24"/>
                </a:lnTo>
                <a:lnTo>
                  <a:pt x="24" y="16"/>
                </a:lnTo>
                <a:lnTo>
                  <a:pt x="16" y="16"/>
                </a:lnTo>
                <a:lnTo>
                  <a:pt x="0" y="48"/>
                </a:lnTo>
                <a:lnTo>
                  <a:pt x="24" y="48"/>
                </a:lnTo>
                <a:lnTo>
                  <a:pt x="32" y="5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50" name="Freeform 63"/>
          <p:cNvSpPr>
            <a:spLocks/>
          </p:cNvSpPr>
          <p:nvPr/>
        </p:nvSpPr>
        <p:spPr bwMode="ltGray">
          <a:xfrm>
            <a:off x="4164013" y="3400704"/>
            <a:ext cx="74613" cy="85725"/>
          </a:xfrm>
          <a:custGeom>
            <a:avLst/>
            <a:gdLst>
              <a:gd name="T0" fmla="*/ 2147483647 w 49"/>
              <a:gd name="T1" fmla="*/ 2147483647 h 57"/>
              <a:gd name="T2" fmla="*/ 2147483647 w 49"/>
              <a:gd name="T3" fmla="*/ 2147483647 h 57"/>
              <a:gd name="T4" fmla="*/ 2147483647 w 49"/>
              <a:gd name="T5" fmla="*/ 2147483647 h 57"/>
              <a:gd name="T6" fmla="*/ 2147483647 w 49"/>
              <a:gd name="T7" fmla="*/ 0 h 57"/>
              <a:gd name="T8" fmla="*/ 2147483647 w 49"/>
              <a:gd name="T9" fmla="*/ 2147483647 h 57"/>
              <a:gd name="T10" fmla="*/ 2147483647 w 49"/>
              <a:gd name="T11" fmla="*/ 2147483647 h 57"/>
              <a:gd name="T12" fmla="*/ 2147483647 w 49"/>
              <a:gd name="T13" fmla="*/ 2147483647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 h="57">
                <a:moveTo>
                  <a:pt x="32" y="56"/>
                </a:moveTo>
                <a:lnTo>
                  <a:pt x="32" y="32"/>
                </a:lnTo>
                <a:lnTo>
                  <a:pt x="40" y="24"/>
                </a:lnTo>
                <a:lnTo>
                  <a:pt x="48" y="0"/>
                </a:lnTo>
                <a:lnTo>
                  <a:pt x="24" y="8"/>
                </a:lnTo>
                <a:lnTo>
                  <a:pt x="32" y="24"/>
                </a:lnTo>
                <a:lnTo>
                  <a:pt x="24" y="24"/>
                </a:lnTo>
                <a:lnTo>
                  <a:pt x="24" y="16"/>
                </a:lnTo>
                <a:lnTo>
                  <a:pt x="16" y="16"/>
                </a:lnTo>
                <a:lnTo>
                  <a:pt x="0" y="48"/>
                </a:lnTo>
                <a:lnTo>
                  <a:pt x="24" y="48"/>
                </a:lnTo>
                <a:lnTo>
                  <a:pt x="32" y="5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51" name="Freeform 64"/>
          <p:cNvSpPr>
            <a:spLocks/>
          </p:cNvSpPr>
          <p:nvPr/>
        </p:nvSpPr>
        <p:spPr bwMode="ltGray">
          <a:xfrm>
            <a:off x="4152901" y="3472141"/>
            <a:ext cx="61912" cy="50800"/>
          </a:xfrm>
          <a:custGeom>
            <a:avLst/>
            <a:gdLst>
              <a:gd name="T0" fmla="*/ 2147483647 w 41"/>
              <a:gd name="T1" fmla="*/ 2147483647 h 33"/>
              <a:gd name="T2" fmla="*/ 2147483647 w 41"/>
              <a:gd name="T3" fmla="*/ 2147483647 h 33"/>
              <a:gd name="T4" fmla="*/ 2147483647 w 41"/>
              <a:gd name="T5" fmla="*/ 2147483647 h 33"/>
              <a:gd name="T6" fmla="*/ 2147483647 w 41"/>
              <a:gd name="T7" fmla="*/ 2147483647 h 33"/>
              <a:gd name="T8" fmla="*/ 2147483647 w 41"/>
              <a:gd name="T9" fmla="*/ 2147483647 h 33"/>
              <a:gd name="T10" fmla="*/ 2147483647 w 41"/>
              <a:gd name="T11" fmla="*/ 2147483647 h 33"/>
              <a:gd name="T12" fmla="*/ 0 w 41"/>
              <a:gd name="T13" fmla="*/ 2147483647 h 33"/>
              <a:gd name="T14" fmla="*/ 0 w 41"/>
              <a:gd name="T15" fmla="*/ 0 h 33"/>
              <a:gd name="T16" fmla="*/ 2147483647 w 41"/>
              <a:gd name="T17" fmla="*/ 0 h 33"/>
              <a:gd name="T18" fmla="*/ 2147483647 w 41"/>
              <a:gd name="T19" fmla="*/ 0 h 33"/>
              <a:gd name="T20" fmla="*/ 2147483647 w 41"/>
              <a:gd name="T21" fmla="*/ 2147483647 h 33"/>
              <a:gd name="T22" fmla="*/ 2147483647 w 41"/>
              <a:gd name="T23" fmla="*/ 2147483647 h 33"/>
              <a:gd name="T24" fmla="*/ 2147483647 w 41"/>
              <a:gd name="T25" fmla="*/ 2147483647 h 33"/>
              <a:gd name="T26" fmla="*/ 2147483647 w 41"/>
              <a:gd name="T27" fmla="*/ 2147483647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1" h="33">
                <a:moveTo>
                  <a:pt x="32" y="32"/>
                </a:moveTo>
                <a:lnTo>
                  <a:pt x="32" y="32"/>
                </a:lnTo>
                <a:lnTo>
                  <a:pt x="24" y="32"/>
                </a:lnTo>
                <a:lnTo>
                  <a:pt x="24" y="24"/>
                </a:lnTo>
                <a:lnTo>
                  <a:pt x="16" y="24"/>
                </a:lnTo>
                <a:lnTo>
                  <a:pt x="16" y="16"/>
                </a:lnTo>
                <a:lnTo>
                  <a:pt x="0" y="8"/>
                </a:lnTo>
                <a:lnTo>
                  <a:pt x="0" y="0"/>
                </a:lnTo>
                <a:lnTo>
                  <a:pt x="8" y="0"/>
                </a:lnTo>
                <a:lnTo>
                  <a:pt x="32" y="0"/>
                </a:lnTo>
                <a:lnTo>
                  <a:pt x="40" y="8"/>
                </a:lnTo>
                <a:lnTo>
                  <a:pt x="40" y="24"/>
                </a:lnTo>
                <a:lnTo>
                  <a:pt x="32" y="24"/>
                </a:lnTo>
                <a:lnTo>
                  <a:pt x="32"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52" name="Freeform 65"/>
          <p:cNvSpPr>
            <a:spLocks/>
          </p:cNvSpPr>
          <p:nvPr/>
        </p:nvSpPr>
        <p:spPr bwMode="ltGray">
          <a:xfrm>
            <a:off x="4152901" y="3472141"/>
            <a:ext cx="61912" cy="50800"/>
          </a:xfrm>
          <a:custGeom>
            <a:avLst/>
            <a:gdLst>
              <a:gd name="T0" fmla="*/ 2147483647 w 41"/>
              <a:gd name="T1" fmla="*/ 2147483647 h 33"/>
              <a:gd name="T2" fmla="*/ 2147483647 w 41"/>
              <a:gd name="T3" fmla="*/ 2147483647 h 33"/>
              <a:gd name="T4" fmla="*/ 2147483647 w 41"/>
              <a:gd name="T5" fmla="*/ 2147483647 h 33"/>
              <a:gd name="T6" fmla="*/ 2147483647 w 41"/>
              <a:gd name="T7" fmla="*/ 2147483647 h 33"/>
              <a:gd name="T8" fmla="*/ 2147483647 w 41"/>
              <a:gd name="T9" fmla="*/ 2147483647 h 33"/>
              <a:gd name="T10" fmla="*/ 0 w 41"/>
              <a:gd name="T11" fmla="*/ 2147483647 h 33"/>
              <a:gd name="T12" fmla="*/ 0 w 41"/>
              <a:gd name="T13" fmla="*/ 0 h 33"/>
              <a:gd name="T14" fmla="*/ 2147483647 w 41"/>
              <a:gd name="T15" fmla="*/ 0 h 33"/>
              <a:gd name="T16" fmla="*/ 2147483647 w 41"/>
              <a:gd name="T17" fmla="*/ 0 h 33"/>
              <a:gd name="T18" fmla="*/ 2147483647 w 41"/>
              <a:gd name="T19" fmla="*/ 2147483647 h 33"/>
              <a:gd name="T20" fmla="*/ 2147483647 w 41"/>
              <a:gd name="T21" fmla="*/ 2147483647 h 33"/>
              <a:gd name="T22" fmla="*/ 2147483647 w 41"/>
              <a:gd name="T23" fmla="*/ 2147483647 h 33"/>
              <a:gd name="T24" fmla="*/ 2147483647 w 41"/>
              <a:gd name="T25" fmla="*/ 2147483647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33">
                <a:moveTo>
                  <a:pt x="32" y="32"/>
                </a:moveTo>
                <a:lnTo>
                  <a:pt x="24" y="32"/>
                </a:lnTo>
                <a:lnTo>
                  <a:pt x="24" y="24"/>
                </a:lnTo>
                <a:lnTo>
                  <a:pt x="16" y="24"/>
                </a:lnTo>
                <a:lnTo>
                  <a:pt x="16" y="16"/>
                </a:lnTo>
                <a:lnTo>
                  <a:pt x="0" y="8"/>
                </a:lnTo>
                <a:lnTo>
                  <a:pt x="0" y="0"/>
                </a:lnTo>
                <a:lnTo>
                  <a:pt x="8" y="0"/>
                </a:lnTo>
                <a:lnTo>
                  <a:pt x="32" y="0"/>
                </a:lnTo>
                <a:lnTo>
                  <a:pt x="40" y="8"/>
                </a:lnTo>
                <a:lnTo>
                  <a:pt x="40" y="24"/>
                </a:lnTo>
                <a:lnTo>
                  <a:pt x="32" y="24"/>
                </a:lnTo>
                <a:lnTo>
                  <a:pt x="32"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53" name="Freeform 66"/>
          <p:cNvSpPr>
            <a:spLocks/>
          </p:cNvSpPr>
          <p:nvPr/>
        </p:nvSpPr>
        <p:spPr bwMode="ltGray">
          <a:xfrm>
            <a:off x="4200526" y="3508654"/>
            <a:ext cx="14287" cy="14287"/>
          </a:xfrm>
          <a:custGeom>
            <a:avLst/>
            <a:gdLst>
              <a:gd name="T0" fmla="*/ 0 w 9"/>
              <a:gd name="T1" fmla="*/ 2147483647 h 9"/>
              <a:gd name="T2" fmla="*/ 0 w 9"/>
              <a:gd name="T3" fmla="*/ 2147483647 h 9"/>
              <a:gd name="T4" fmla="*/ 0 w 9"/>
              <a:gd name="T5" fmla="*/ 0 h 9"/>
              <a:gd name="T6" fmla="*/ 2147483647 w 9"/>
              <a:gd name="T7" fmla="*/ 0 h 9"/>
              <a:gd name="T8" fmla="*/ 2147483647 w 9"/>
              <a:gd name="T9" fmla="*/ 2147483647 h 9"/>
              <a:gd name="T10" fmla="*/ 0 w 9"/>
              <a:gd name="T11" fmla="*/ 2147483647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9">
                <a:moveTo>
                  <a:pt x="0" y="8"/>
                </a:moveTo>
                <a:lnTo>
                  <a:pt x="0" y="8"/>
                </a:lnTo>
                <a:lnTo>
                  <a:pt x="0" y="0"/>
                </a:lnTo>
                <a:lnTo>
                  <a:pt x="8" y="0"/>
                </a:lnTo>
                <a:lnTo>
                  <a:pt x="8" y="8"/>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54" name="Freeform 67"/>
          <p:cNvSpPr>
            <a:spLocks/>
          </p:cNvSpPr>
          <p:nvPr/>
        </p:nvSpPr>
        <p:spPr bwMode="ltGray">
          <a:xfrm>
            <a:off x="4200526" y="3508654"/>
            <a:ext cx="14287" cy="14287"/>
          </a:xfrm>
          <a:custGeom>
            <a:avLst/>
            <a:gdLst>
              <a:gd name="T0" fmla="*/ 0 w 9"/>
              <a:gd name="T1" fmla="*/ 2147483647 h 9"/>
              <a:gd name="T2" fmla="*/ 0 w 9"/>
              <a:gd name="T3" fmla="*/ 0 h 9"/>
              <a:gd name="T4" fmla="*/ 2147483647 w 9"/>
              <a:gd name="T5" fmla="*/ 0 h 9"/>
              <a:gd name="T6" fmla="*/ 2147483647 w 9"/>
              <a:gd name="T7" fmla="*/ 2147483647 h 9"/>
              <a:gd name="T8" fmla="*/ 0 w 9"/>
              <a:gd name="T9" fmla="*/ 214748364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0" y="8"/>
                </a:moveTo>
                <a:lnTo>
                  <a:pt x="0" y="0"/>
                </a:lnTo>
                <a:lnTo>
                  <a:pt x="8" y="0"/>
                </a:lnTo>
                <a:lnTo>
                  <a:pt x="8" y="8"/>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55" name="Freeform 68"/>
          <p:cNvSpPr>
            <a:spLocks/>
          </p:cNvSpPr>
          <p:nvPr/>
        </p:nvSpPr>
        <p:spPr bwMode="ltGray">
          <a:xfrm>
            <a:off x="4371976" y="3349904"/>
            <a:ext cx="182562" cy="185737"/>
          </a:xfrm>
          <a:custGeom>
            <a:avLst/>
            <a:gdLst>
              <a:gd name="T0" fmla="*/ 2147483647 w 121"/>
              <a:gd name="T1" fmla="*/ 2147483647 h 121"/>
              <a:gd name="T2" fmla="*/ 2147483647 w 121"/>
              <a:gd name="T3" fmla="*/ 2147483647 h 121"/>
              <a:gd name="T4" fmla="*/ 2147483647 w 121"/>
              <a:gd name="T5" fmla="*/ 2147483647 h 121"/>
              <a:gd name="T6" fmla="*/ 2147483647 w 121"/>
              <a:gd name="T7" fmla="*/ 2147483647 h 121"/>
              <a:gd name="T8" fmla="*/ 2147483647 w 121"/>
              <a:gd name="T9" fmla="*/ 2147483647 h 121"/>
              <a:gd name="T10" fmla="*/ 2147483647 w 121"/>
              <a:gd name="T11" fmla="*/ 2147483647 h 121"/>
              <a:gd name="T12" fmla="*/ 2147483647 w 121"/>
              <a:gd name="T13" fmla="*/ 2147483647 h 121"/>
              <a:gd name="T14" fmla="*/ 2147483647 w 121"/>
              <a:gd name="T15" fmla="*/ 2147483647 h 121"/>
              <a:gd name="T16" fmla="*/ 2147483647 w 121"/>
              <a:gd name="T17" fmla="*/ 2147483647 h 121"/>
              <a:gd name="T18" fmla="*/ 2147483647 w 121"/>
              <a:gd name="T19" fmla="*/ 2147483647 h 121"/>
              <a:gd name="T20" fmla="*/ 2147483647 w 121"/>
              <a:gd name="T21" fmla="*/ 2147483647 h 121"/>
              <a:gd name="T22" fmla="*/ 2147483647 w 121"/>
              <a:gd name="T23" fmla="*/ 2147483647 h 121"/>
              <a:gd name="T24" fmla="*/ 2147483647 w 121"/>
              <a:gd name="T25" fmla="*/ 2147483647 h 121"/>
              <a:gd name="T26" fmla="*/ 2147483647 w 121"/>
              <a:gd name="T27" fmla="*/ 0 h 121"/>
              <a:gd name="T28" fmla="*/ 0 w 121"/>
              <a:gd name="T29" fmla="*/ 2147483647 h 121"/>
              <a:gd name="T30" fmla="*/ 2147483647 w 121"/>
              <a:gd name="T31" fmla="*/ 2147483647 h 121"/>
              <a:gd name="T32" fmla="*/ 2147483647 w 121"/>
              <a:gd name="T33" fmla="*/ 2147483647 h 121"/>
              <a:gd name="T34" fmla="*/ 2147483647 w 121"/>
              <a:gd name="T35" fmla="*/ 2147483647 h 121"/>
              <a:gd name="T36" fmla="*/ 2147483647 w 121"/>
              <a:gd name="T37" fmla="*/ 2147483647 h 121"/>
              <a:gd name="T38" fmla="*/ 2147483647 w 121"/>
              <a:gd name="T39" fmla="*/ 2147483647 h 121"/>
              <a:gd name="T40" fmla="*/ 2147483647 w 121"/>
              <a:gd name="T41" fmla="*/ 2147483647 h 121"/>
              <a:gd name="T42" fmla="*/ 2147483647 w 121"/>
              <a:gd name="T43" fmla="*/ 2147483647 h 121"/>
              <a:gd name="T44" fmla="*/ 2147483647 w 121"/>
              <a:gd name="T45" fmla="*/ 2147483647 h 121"/>
              <a:gd name="T46" fmla="*/ 2147483647 w 121"/>
              <a:gd name="T47" fmla="*/ 2147483647 h 121"/>
              <a:gd name="T48" fmla="*/ 2147483647 w 121"/>
              <a:gd name="T49" fmla="*/ 2147483647 h 1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1" h="121">
                <a:moveTo>
                  <a:pt x="104" y="120"/>
                </a:moveTo>
                <a:lnTo>
                  <a:pt x="104" y="120"/>
                </a:lnTo>
                <a:lnTo>
                  <a:pt x="112" y="104"/>
                </a:lnTo>
                <a:lnTo>
                  <a:pt x="120" y="96"/>
                </a:lnTo>
                <a:lnTo>
                  <a:pt x="112" y="72"/>
                </a:lnTo>
                <a:lnTo>
                  <a:pt x="112" y="56"/>
                </a:lnTo>
                <a:lnTo>
                  <a:pt x="120" y="40"/>
                </a:lnTo>
                <a:lnTo>
                  <a:pt x="112" y="24"/>
                </a:lnTo>
                <a:lnTo>
                  <a:pt x="104" y="16"/>
                </a:lnTo>
                <a:lnTo>
                  <a:pt x="88" y="16"/>
                </a:lnTo>
                <a:lnTo>
                  <a:pt x="64" y="8"/>
                </a:lnTo>
                <a:lnTo>
                  <a:pt x="64" y="16"/>
                </a:lnTo>
                <a:lnTo>
                  <a:pt x="56" y="16"/>
                </a:lnTo>
                <a:lnTo>
                  <a:pt x="48" y="0"/>
                </a:lnTo>
                <a:lnTo>
                  <a:pt x="0" y="24"/>
                </a:lnTo>
                <a:lnTo>
                  <a:pt x="8" y="88"/>
                </a:lnTo>
                <a:lnTo>
                  <a:pt x="8" y="80"/>
                </a:lnTo>
                <a:lnTo>
                  <a:pt x="16" y="88"/>
                </a:lnTo>
                <a:lnTo>
                  <a:pt x="32" y="96"/>
                </a:lnTo>
                <a:lnTo>
                  <a:pt x="40" y="96"/>
                </a:lnTo>
                <a:lnTo>
                  <a:pt x="56" y="112"/>
                </a:lnTo>
                <a:lnTo>
                  <a:pt x="64" y="112"/>
                </a:lnTo>
                <a:lnTo>
                  <a:pt x="72" y="120"/>
                </a:lnTo>
                <a:lnTo>
                  <a:pt x="88" y="112"/>
                </a:lnTo>
                <a:lnTo>
                  <a:pt x="104" y="12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56" name="Freeform 69"/>
          <p:cNvSpPr>
            <a:spLocks/>
          </p:cNvSpPr>
          <p:nvPr/>
        </p:nvSpPr>
        <p:spPr bwMode="ltGray">
          <a:xfrm>
            <a:off x="4371976" y="3349904"/>
            <a:ext cx="182562" cy="185737"/>
          </a:xfrm>
          <a:custGeom>
            <a:avLst/>
            <a:gdLst>
              <a:gd name="T0" fmla="*/ 2147483647 w 121"/>
              <a:gd name="T1" fmla="*/ 2147483647 h 121"/>
              <a:gd name="T2" fmla="*/ 2147483647 w 121"/>
              <a:gd name="T3" fmla="*/ 2147483647 h 121"/>
              <a:gd name="T4" fmla="*/ 2147483647 w 121"/>
              <a:gd name="T5" fmla="*/ 2147483647 h 121"/>
              <a:gd name="T6" fmla="*/ 2147483647 w 121"/>
              <a:gd name="T7" fmla="*/ 2147483647 h 121"/>
              <a:gd name="T8" fmla="*/ 2147483647 w 121"/>
              <a:gd name="T9" fmla="*/ 2147483647 h 121"/>
              <a:gd name="T10" fmla="*/ 2147483647 w 121"/>
              <a:gd name="T11" fmla="*/ 2147483647 h 121"/>
              <a:gd name="T12" fmla="*/ 2147483647 w 121"/>
              <a:gd name="T13" fmla="*/ 2147483647 h 121"/>
              <a:gd name="T14" fmla="*/ 2147483647 w 121"/>
              <a:gd name="T15" fmla="*/ 2147483647 h 121"/>
              <a:gd name="T16" fmla="*/ 2147483647 w 121"/>
              <a:gd name="T17" fmla="*/ 2147483647 h 121"/>
              <a:gd name="T18" fmla="*/ 2147483647 w 121"/>
              <a:gd name="T19" fmla="*/ 2147483647 h 121"/>
              <a:gd name="T20" fmla="*/ 2147483647 w 121"/>
              <a:gd name="T21" fmla="*/ 2147483647 h 121"/>
              <a:gd name="T22" fmla="*/ 2147483647 w 121"/>
              <a:gd name="T23" fmla="*/ 2147483647 h 121"/>
              <a:gd name="T24" fmla="*/ 2147483647 w 121"/>
              <a:gd name="T25" fmla="*/ 0 h 121"/>
              <a:gd name="T26" fmla="*/ 0 w 121"/>
              <a:gd name="T27" fmla="*/ 2147483647 h 121"/>
              <a:gd name="T28" fmla="*/ 2147483647 w 121"/>
              <a:gd name="T29" fmla="*/ 2147483647 h 121"/>
              <a:gd name="T30" fmla="*/ 2147483647 w 121"/>
              <a:gd name="T31" fmla="*/ 2147483647 h 121"/>
              <a:gd name="T32" fmla="*/ 2147483647 w 121"/>
              <a:gd name="T33" fmla="*/ 2147483647 h 121"/>
              <a:gd name="T34" fmla="*/ 2147483647 w 121"/>
              <a:gd name="T35" fmla="*/ 2147483647 h 121"/>
              <a:gd name="T36" fmla="*/ 2147483647 w 121"/>
              <a:gd name="T37" fmla="*/ 2147483647 h 121"/>
              <a:gd name="T38" fmla="*/ 2147483647 w 121"/>
              <a:gd name="T39" fmla="*/ 2147483647 h 121"/>
              <a:gd name="T40" fmla="*/ 2147483647 w 121"/>
              <a:gd name="T41" fmla="*/ 2147483647 h 121"/>
              <a:gd name="T42" fmla="*/ 2147483647 w 121"/>
              <a:gd name="T43" fmla="*/ 2147483647 h 121"/>
              <a:gd name="T44" fmla="*/ 2147483647 w 121"/>
              <a:gd name="T45" fmla="*/ 2147483647 h 121"/>
              <a:gd name="T46" fmla="*/ 2147483647 w 121"/>
              <a:gd name="T47" fmla="*/ 2147483647 h 1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1" h="121">
                <a:moveTo>
                  <a:pt x="104" y="120"/>
                </a:moveTo>
                <a:lnTo>
                  <a:pt x="112" y="104"/>
                </a:lnTo>
                <a:lnTo>
                  <a:pt x="120" y="96"/>
                </a:lnTo>
                <a:lnTo>
                  <a:pt x="112" y="72"/>
                </a:lnTo>
                <a:lnTo>
                  <a:pt x="112" y="56"/>
                </a:lnTo>
                <a:lnTo>
                  <a:pt x="120" y="40"/>
                </a:lnTo>
                <a:lnTo>
                  <a:pt x="112" y="24"/>
                </a:lnTo>
                <a:lnTo>
                  <a:pt x="104" y="16"/>
                </a:lnTo>
                <a:lnTo>
                  <a:pt x="88" y="16"/>
                </a:lnTo>
                <a:lnTo>
                  <a:pt x="64" y="8"/>
                </a:lnTo>
                <a:lnTo>
                  <a:pt x="64" y="16"/>
                </a:lnTo>
                <a:lnTo>
                  <a:pt x="56" y="16"/>
                </a:lnTo>
                <a:lnTo>
                  <a:pt x="48" y="0"/>
                </a:lnTo>
                <a:lnTo>
                  <a:pt x="0" y="24"/>
                </a:lnTo>
                <a:lnTo>
                  <a:pt x="8" y="88"/>
                </a:lnTo>
                <a:lnTo>
                  <a:pt x="8" y="80"/>
                </a:lnTo>
                <a:lnTo>
                  <a:pt x="16" y="88"/>
                </a:lnTo>
                <a:lnTo>
                  <a:pt x="32" y="96"/>
                </a:lnTo>
                <a:lnTo>
                  <a:pt x="40" y="96"/>
                </a:lnTo>
                <a:lnTo>
                  <a:pt x="56" y="112"/>
                </a:lnTo>
                <a:lnTo>
                  <a:pt x="64" y="112"/>
                </a:lnTo>
                <a:lnTo>
                  <a:pt x="72" y="120"/>
                </a:lnTo>
                <a:lnTo>
                  <a:pt x="88" y="112"/>
                </a:lnTo>
                <a:lnTo>
                  <a:pt x="104" y="12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57" name="Freeform 70"/>
          <p:cNvSpPr>
            <a:spLocks/>
          </p:cNvSpPr>
          <p:nvPr/>
        </p:nvSpPr>
        <p:spPr bwMode="ltGray">
          <a:xfrm>
            <a:off x="4213226" y="3349904"/>
            <a:ext cx="169862" cy="234950"/>
          </a:xfrm>
          <a:custGeom>
            <a:avLst/>
            <a:gdLst>
              <a:gd name="T0" fmla="*/ 2147483647 w 113"/>
              <a:gd name="T1" fmla="*/ 2147483647 h 153"/>
              <a:gd name="T2" fmla="*/ 2147483647 w 113"/>
              <a:gd name="T3" fmla="*/ 2147483647 h 153"/>
              <a:gd name="T4" fmla="*/ 2147483647 w 113"/>
              <a:gd name="T5" fmla="*/ 2147483647 h 153"/>
              <a:gd name="T6" fmla="*/ 2147483647 w 113"/>
              <a:gd name="T7" fmla="*/ 2147483647 h 153"/>
              <a:gd name="T8" fmla="*/ 2147483647 w 113"/>
              <a:gd name="T9" fmla="*/ 2147483647 h 153"/>
              <a:gd name="T10" fmla="*/ 2147483647 w 113"/>
              <a:gd name="T11" fmla="*/ 2147483647 h 153"/>
              <a:gd name="T12" fmla="*/ 2147483647 w 113"/>
              <a:gd name="T13" fmla="*/ 2147483647 h 153"/>
              <a:gd name="T14" fmla="*/ 2147483647 w 113"/>
              <a:gd name="T15" fmla="*/ 2147483647 h 153"/>
              <a:gd name="T16" fmla="*/ 2147483647 w 113"/>
              <a:gd name="T17" fmla="*/ 2147483647 h 153"/>
              <a:gd name="T18" fmla="*/ 2147483647 w 113"/>
              <a:gd name="T19" fmla="*/ 2147483647 h 153"/>
              <a:gd name="T20" fmla="*/ 2147483647 w 113"/>
              <a:gd name="T21" fmla="*/ 2147483647 h 153"/>
              <a:gd name="T22" fmla="*/ 2147483647 w 113"/>
              <a:gd name="T23" fmla="*/ 2147483647 h 153"/>
              <a:gd name="T24" fmla="*/ 2147483647 w 113"/>
              <a:gd name="T25" fmla="*/ 2147483647 h 153"/>
              <a:gd name="T26" fmla="*/ 2147483647 w 113"/>
              <a:gd name="T27" fmla="*/ 2147483647 h 153"/>
              <a:gd name="T28" fmla="*/ 2147483647 w 113"/>
              <a:gd name="T29" fmla="*/ 2147483647 h 153"/>
              <a:gd name="T30" fmla="*/ 2147483647 w 113"/>
              <a:gd name="T31" fmla="*/ 2147483647 h 153"/>
              <a:gd name="T32" fmla="*/ 2147483647 w 113"/>
              <a:gd name="T33" fmla="*/ 2147483647 h 153"/>
              <a:gd name="T34" fmla="*/ 2147483647 w 113"/>
              <a:gd name="T35" fmla="*/ 2147483647 h 153"/>
              <a:gd name="T36" fmla="*/ 0 w 113"/>
              <a:gd name="T37" fmla="*/ 2147483647 h 153"/>
              <a:gd name="T38" fmla="*/ 0 w 113"/>
              <a:gd name="T39" fmla="*/ 2147483647 h 153"/>
              <a:gd name="T40" fmla="*/ 0 w 113"/>
              <a:gd name="T41" fmla="*/ 2147483647 h 153"/>
              <a:gd name="T42" fmla="*/ 0 w 113"/>
              <a:gd name="T43" fmla="*/ 2147483647 h 153"/>
              <a:gd name="T44" fmla="*/ 2147483647 w 113"/>
              <a:gd name="T45" fmla="*/ 2147483647 h 153"/>
              <a:gd name="T46" fmla="*/ 2147483647 w 113"/>
              <a:gd name="T47" fmla="*/ 2147483647 h 153"/>
              <a:gd name="T48" fmla="*/ 2147483647 w 113"/>
              <a:gd name="T49" fmla="*/ 2147483647 h 153"/>
              <a:gd name="T50" fmla="*/ 2147483647 w 113"/>
              <a:gd name="T51" fmla="*/ 2147483647 h 153"/>
              <a:gd name="T52" fmla="*/ 2147483647 w 113"/>
              <a:gd name="T53" fmla="*/ 2147483647 h 153"/>
              <a:gd name="T54" fmla="*/ 2147483647 w 113"/>
              <a:gd name="T55" fmla="*/ 2147483647 h 153"/>
              <a:gd name="T56" fmla="*/ 2147483647 w 113"/>
              <a:gd name="T57" fmla="*/ 0 h 153"/>
              <a:gd name="T58" fmla="*/ 2147483647 w 113"/>
              <a:gd name="T59" fmla="*/ 0 h 153"/>
              <a:gd name="T60" fmla="*/ 2147483647 w 113"/>
              <a:gd name="T61" fmla="*/ 0 h 153"/>
              <a:gd name="T62" fmla="*/ 2147483647 w 113"/>
              <a:gd name="T63" fmla="*/ 2147483647 h 153"/>
              <a:gd name="T64" fmla="*/ 2147483647 w 113"/>
              <a:gd name="T65" fmla="*/ 2147483647 h 153"/>
              <a:gd name="T66" fmla="*/ 2147483647 w 113"/>
              <a:gd name="T67" fmla="*/ 2147483647 h 153"/>
              <a:gd name="T68" fmla="*/ 2147483647 w 113"/>
              <a:gd name="T69" fmla="*/ 2147483647 h 1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 h="153">
                <a:moveTo>
                  <a:pt x="64" y="24"/>
                </a:moveTo>
                <a:lnTo>
                  <a:pt x="64" y="24"/>
                </a:lnTo>
                <a:lnTo>
                  <a:pt x="96" y="8"/>
                </a:lnTo>
                <a:lnTo>
                  <a:pt x="96" y="16"/>
                </a:lnTo>
                <a:lnTo>
                  <a:pt x="88" y="16"/>
                </a:lnTo>
                <a:lnTo>
                  <a:pt x="104" y="24"/>
                </a:lnTo>
                <a:lnTo>
                  <a:pt x="112" y="88"/>
                </a:lnTo>
                <a:lnTo>
                  <a:pt x="104" y="80"/>
                </a:lnTo>
                <a:lnTo>
                  <a:pt x="88" y="88"/>
                </a:lnTo>
                <a:lnTo>
                  <a:pt x="72" y="96"/>
                </a:lnTo>
                <a:lnTo>
                  <a:pt x="80" y="112"/>
                </a:lnTo>
                <a:lnTo>
                  <a:pt x="96" y="128"/>
                </a:lnTo>
                <a:lnTo>
                  <a:pt x="88" y="136"/>
                </a:lnTo>
                <a:lnTo>
                  <a:pt x="88" y="144"/>
                </a:lnTo>
                <a:lnTo>
                  <a:pt x="56" y="152"/>
                </a:lnTo>
                <a:lnTo>
                  <a:pt x="40" y="152"/>
                </a:lnTo>
                <a:lnTo>
                  <a:pt x="16" y="152"/>
                </a:lnTo>
                <a:lnTo>
                  <a:pt x="24" y="128"/>
                </a:lnTo>
                <a:lnTo>
                  <a:pt x="0" y="112"/>
                </a:lnTo>
                <a:lnTo>
                  <a:pt x="0" y="104"/>
                </a:lnTo>
                <a:lnTo>
                  <a:pt x="0" y="88"/>
                </a:lnTo>
                <a:lnTo>
                  <a:pt x="0" y="64"/>
                </a:lnTo>
                <a:lnTo>
                  <a:pt x="8" y="56"/>
                </a:lnTo>
                <a:lnTo>
                  <a:pt x="16" y="32"/>
                </a:lnTo>
                <a:lnTo>
                  <a:pt x="32" y="32"/>
                </a:lnTo>
                <a:lnTo>
                  <a:pt x="40" y="16"/>
                </a:lnTo>
                <a:lnTo>
                  <a:pt x="32" y="16"/>
                </a:lnTo>
                <a:lnTo>
                  <a:pt x="40" y="8"/>
                </a:lnTo>
                <a:lnTo>
                  <a:pt x="32" y="0"/>
                </a:lnTo>
                <a:lnTo>
                  <a:pt x="40" y="0"/>
                </a:lnTo>
                <a:lnTo>
                  <a:pt x="48" y="0"/>
                </a:lnTo>
                <a:lnTo>
                  <a:pt x="48" y="8"/>
                </a:lnTo>
                <a:lnTo>
                  <a:pt x="64" y="16"/>
                </a:lnTo>
                <a:lnTo>
                  <a:pt x="56" y="24"/>
                </a:lnTo>
                <a:lnTo>
                  <a:pt x="64"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58" name="Freeform 71"/>
          <p:cNvSpPr>
            <a:spLocks/>
          </p:cNvSpPr>
          <p:nvPr/>
        </p:nvSpPr>
        <p:spPr bwMode="ltGray">
          <a:xfrm>
            <a:off x="4213226" y="3349904"/>
            <a:ext cx="169862" cy="234950"/>
          </a:xfrm>
          <a:custGeom>
            <a:avLst/>
            <a:gdLst>
              <a:gd name="T0" fmla="*/ 2147483647 w 113"/>
              <a:gd name="T1" fmla="*/ 2147483647 h 153"/>
              <a:gd name="T2" fmla="*/ 2147483647 w 113"/>
              <a:gd name="T3" fmla="*/ 2147483647 h 153"/>
              <a:gd name="T4" fmla="*/ 2147483647 w 113"/>
              <a:gd name="T5" fmla="*/ 2147483647 h 153"/>
              <a:gd name="T6" fmla="*/ 2147483647 w 113"/>
              <a:gd name="T7" fmla="*/ 2147483647 h 153"/>
              <a:gd name="T8" fmla="*/ 2147483647 w 113"/>
              <a:gd name="T9" fmla="*/ 2147483647 h 153"/>
              <a:gd name="T10" fmla="*/ 2147483647 w 113"/>
              <a:gd name="T11" fmla="*/ 2147483647 h 153"/>
              <a:gd name="T12" fmla="*/ 2147483647 w 113"/>
              <a:gd name="T13" fmla="*/ 2147483647 h 153"/>
              <a:gd name="T14" fmla="*/ 2147483647 w 113"/>
              <a:gd name="T15" fmla="*/ 2147483647 h 153"/>
              <a:gd name="T16" fmla="*/ 2147483647 w 113"/>
              <a:gd name="T17" fmla="*/ 2147483647 h 153"/>
              <a:gd name="T18" fmla="*/ 2147483647 w 113"/>
              <a:gd name="T19" fmla="*/ 2147483647 h 153"/>
              <a:gd name="T20" fmla="*/ 2147483647 w 113"/>
              <a:gd name="T21" fmla="*/ 2147483647 h 153"/>
              <a:gd name="T22" fmla="*/ 2147483647 w 113"/>
              <a:gd name="T23" fmla="*/ 2147483647 h 153"/>
              <a:gd name="T24" fmla="*/ 2147483647 w 113"/>
              <a:gd name="T25" fmla="*/ 2147483647 h 153"/>
              <a:gd name="T26" fmla="*/ 2147483647 w 113"/>
              <a:gd name="T27" fmla="*/ 2147483647 h 153"/>
              <a:gd name="T28" fmla="*/ 2147483647 w 113"/>
              <a:gd name="T29" fmla="*/ 2147483647 h 153"/>
              <a:gd name="T30" fmla="*/ 2147483647 w 113"/>
              <a:gd name="T31" fmla="*/ 2147483647 h 153"/>
              <a:gd name="T32" fmla="*/ 2147483647 w 113"/>
              <a:gd name="T33" fmla="*/ 2147483647 h 153"/>
              <a:gd name="T34" fmla="*/ 0 w 113"/>
              <a:gd name="T35" fmla="*/ 2147483647 h 153"/>
              <a:gd name="T36" fmla="*/ 0 w 113"/>
              <a:gd name="T37" fmla="*/ 2147483647 h 153"/>
              <a:gd name="T38" fmla="*/ 0 w 113"/>
              <a:gd name="T39" fmla="*/ 2147483647 h 153"/>
              <a:gd name="T40" fmla="*/ 0 w 113"/>
              <a:gd name="T41" fmla="*/ 2147483647 h 153"/>
              <a:gd name="T42" fmla="*/ 2147483647 w 113"/>
              <a:gd name="T43" fmla="*/ 2147483647 h 153"/>
              <a:gd name="T44" fmla="*/ 2147483647 w 113"/>
              <a:gd name="T45" fmla="*/ 2147483647 h 153"/>
              <a:gd name="T46" fmla="*/ 2147483647 w 113"/>
              <a:gd name="T47" fmla="*/ 2147483647 h 153"/>
              <a:gd name="T48" fmla="*/ 2147483647 w 113"/>
              <a:gd name="T49" fmla="*/ 2147483647 h 153"/>
              <a:gd name="T50" fmla="*/ 2147483647 w 113"/>
              <a:gd name="T51" fmla="*/ 2147483647 h 153"/>
              <a:gd name="T52" fmla="*/ 2147483647 w 113"/>
              <a:gd name="T53" fmla="*/ 2147483647 h 153"/>
              <a:gd name="T54" fmla="*/ 2147483647 w 113"/>
              <a:gd name="T55" fmla="*/ 0 h 153"/>
              <a:gd name="T56" fmla="*/ 2147483647 w 113"/>
              <a:gd name="T57" fmla="*/ 0 h 153"/>
              <a:gd name="T58" fmla="*/ 2147483647 w 113"/>
              <a:gd name="T59" fmla="*/ 0 h 153"/>
              <a:gd name="T60" fmla="*/ 2147483647 w 113"/>
              <a:gd name="T61" fmla="*/ 2147483647 h 153"/>
              <a:gd name="T62" fmla="*/ 2147483647 w 113"/>
              <a:gd name="T63" fmla="*/ 2147483647 h 153"/>
              <a:gd name="T64" fmla="*/ 2147483647 w 113"/>
              <a:gd name="T65" fmla="*/ 2147483647 h 153"/>
              <a:gd name="T66" fmla="*/ 2147483647 w 113"/>
              <a:gd name="T67" fmla="*/ 2147483647 h 1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3" h="153">
                <a:moveTo>
                  <a:pt x="64" y="24"/>
                </a:moveTo>
                <a:lnTo>
                  <a:pt x="96" y="8"/>
                </a:lnTo>
                <a:lnTo>
                  <a:pt x="96" y="16"/>
                </a:lnTo>
                <a:lnTo>
                  <a:pt x="88" y="16"/>
                </a:lnTo>
                <a:lnTo>
                  <a:pt x="104" y="24"/>
                </a:lnTo>
                <a:lnTo>
                  <a:pt x="112" y="88"/>
                </a:lnTo>
                <a:lnTo>
                  <a:pt x="104" y="80"/>
                </a:lnTo>
                <a:lnTo>
                  <a:pt x="88" y="88"/>
                </a:lnTo>
                <a:lnTo>
                  <a:pt x="72" y="96"/>
                </a:lnTo>
                <a:lnTo>
                  <a:pt x="80" y="112"/>
                </a:lnTo>
                <a:lnTo>
                  <a:pt x="96" y="128"/>
                </a:lnTo>
                <a:lnTo>
                  <a:pt x="88" y="136"/>
                </a:lnTo>
                <a:lnTo>
                  <a:pt x="88" y="144"/>
                </a:lnTo>
                <a:lnTo>
                  <a:pt x="56" y="152"/>
                </a:lnTo>
                <a:lnTo>
                  <a:pt x="40" y="152"/>
                </a:lnTo>
                <a:lnTo>
                  <a:pt x="16" y="152"/>
                </a:lnTo>
                <a:lnTo>
                  <a:pt x="24" y="128"/>
                </a:lnTo>
                <a:lnTo>
                  <a:pt x="0" y="112"/>
                </a:lnTo>
                <a:lnTo>
                  <a:pt x="0" y="104"/>
                </a:lnTo>
                <a:lnTo>
                  <a:pt x="0" y="88"/>
                </a:lnTo>
                <a:lnTo>
                  <a:pt x="0" y="64"/>
                </a:lnTo>
                <a:lnTo>
                  <a:pt x="8" y="56"/>
                </a:lnTo>
                <a:lnTo>
                  <a:pt x="16" y="32"/>
                </a:lnTo>
                <a:lnTo>
                  <a:pt x="32" y="32"/>
                </a:lnTo>
                <a:lnTo>
                  <a:pt x="40" y="16"/>
                </a:lnTo>
                <a:lnTo>
                  <a:pt x="32" y="16"/>
                </a:lnTo>
                <a:lnTo>
                  <a:pt x="40" y="8"/>
                </a:lnTo>
                <a:lnTo>
                  <a:pt x="32" y="0"/>
                </a:lnTo>
                <a:lnTo>
                  <a:pt x="40" y="0"/>
                </a:lnTo>
                <a:lnTo>
                  <a:pt x="48" y="0"/>
                </a:lnTo>
                <a:lnTo>
                  <a:pt x="48" y="8"/>
                </a:lnTo>
                <a:lnTo>
                  <a:pt x="64" y="16"/>
                </a:lnTo>
                <a:lnTo>
                  <a:pt x="56" y="24"/>
                </a:lnTo>
                <a:lnTo>
                  <a:pt x="64"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59" name="Freeform 72"/>
          <p:cNvSpPr>
            <a:spLocks/>
          </p:cNvSpPr>
          <p:nvPr/>
        </p:nvSpPr>
        <p:spPr bwMode="ltGray">
          <a:xfrm>
            <a:off x="4275138" y="3534054"/>
            <a:ext cx="146050" cy="74612"/>
          </a:xfrm>
          <a:custGeom>
            <a:avLst/>
            <a:gdLst>
              <a:gd name="T0" fmla="*/ 0 w 97"/>
              <a:gd name="T1" fmla="*/ 2147483647 h 49"/>
              <a:gd name="T2" fmla="*/ 0 w 97"/>
              <a:gd name="T3" fmla="*/ 2147483647 h 49"/>
              <a:gd name="T4" fmla="*/ 2147483647 w 97"/>
              <a:gd name="T5" fmla="*/ 2147483647 h 49"/>
              <a:gd name="T6" fmla="*/ 2147483647 w 97"/>
              <a:gd name="T7" fmla="*/ 2147483647 h 49"/>
              <a:gd name="T8" fmla="*/ 2147483647 w 97"/>
              <a:gd name="T9" fmla="*/ 2147483647 h 49"/>
              <a:gd name="T10" fmla="*/ 2147483647 w 97"/>
              <a:gd name="T11" fmla="*/ 2147483647 h 49"/>
              <a:gd name="T12" fmla="*/ 2147483647 w 97"/>
              <a:gd name="T13" fmla="*/ 2147483647 h 49"/>
              <a:gd name="T14" fmla="*/ 2147483647 w 97"/>
              <a:gd name="T15" fmla="*/ 0 h 49"/>
              <a:gd name="T16" fmla="*/ 2147483647 w 97"/>
              <a:gd name="T17" fmla="*/ 2147483647 h 49"/>
              <a:gd name="T18" fmla="*/ 2147483647 w 97"/>
              <a:gd name="T19" fmla="*/ 2147483647 h 49"/>
              <a:gd name="T20" fmla="*/ 2147483647 w 97"/>
              <a:gd name="T21" fmla="*/ 2147483647 h 49"/>
              <a:gd name="T22" fmla="*/ 2147483647 w 97"/>
              <a:gd name="T23" fmla="*/ 2147483647 h 49"/>
              <a:gd name="T24" fmla="*/ 2147483647 w 97"/>
              <a:gd name="T25" fmla="*/ 2147483647 h 49"/>
              <a:gd name="T26" fmla="*/ 2147483647 w 97"/>
              <a:gd name="T27" fmla="*/ 2147483647 h 49"/>
              <a:gd name="T28" fmla="*/ 2147483647 w 97"/>
              <a:gd name="T29" fmla="*/ 2147483647 h 49"/>
              <a:gd name="T30" fmla="*/ 0 w 97"/>
              <a:gd name="T31" fmla="*/ 2147483647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7" h="49">
                <a:moveTo>
                  <a:pt x="0" y="32"/>
                </a:moveTo>
                <a:lnTo>
                  <a:pt x="0" y="32"/>
                </a:lnTo>
                <a:lnTo>
                  <a:pt x="16" y="32"/>
                </a:lnTo>
                <a:lnTo>
                  <a:pt x="48" y="24"/>
                </a:lnTo>
                <a:lnTo>
                  <a:pt x="48" y="16"/>
                </a:lnTo>
                <a:lnTo>
                  <a:pt x="56" y="8"/>
                </a:lnTo>
                <a:lnTo>
                  <a:pt x="72" y="8"/>
                </a:lnTo>
                <a:lnTo>
                  <a:pt x="72" y="0"/>
                </a:lnTo>
                <a:lnTo>
                  <a:pt x="96" y="8"/>
                </a:lnTo>
                <a:lnTo>
                  <a:pt x="96" y="24"/>
                </a:lnTo>
                <a:lnTo>
                  <a:pt x="88" y="40"/>
                </a:lnTo>
                <a:lnTo>
                  <a:pt x="56" y="48"/>
                </a:lnTo>
                <a:lnTo>
                  <a:pt x="40" y="40"/>
                </a:lnTo>
                <a:lnTo>
                  <a:pt x="16" y="40"/>
                </a:lnTo>
                <a:lnTo>
                  <a:pt x="8" y="40"/>
                </a:lnTo>
                <a:lnTo>
                  <a:pt x="0"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60" name="Freeform 73"/>
          <p:cNvSpPr>
            <a:spLocks/>
          </p:cNvSpPr>
          <p:nvPr/>
        </p:nvSpPr>
        <p:spPr bwMode="ltGray">
          <a:xfrm>
            <a:off x="4275138" y="3534054"/>
            <a:ext cx="146050" cy="74612"/>
          </a:xfrm>
          <a:custGeom>
            <a:avLst/>
            <a:gdLst>
              <a:gd name="T0" fmla="*/ 0 w 97"/>
              <a:gd name="T1" fmla="*/ 2147483647 h 49"/>
              <a:gd name="T2" fmla="*/ 2147483647 w 97"/>
              <a:gd name="T3" fmla="*/ 2147483647 h 49"/>
              <a:gd name="T4" fmla="*/ 2147483647 w 97"/>
              <a:gd name="T5" fmla="*/ 2147483647 h 49"/>
              <a:gd name="T6" fmla="*/ 2147483647 w 97"/>
              <a:gd name="T7" fmla="*/ 2147483647 h 49"/>
              <a:gd name="T8" fmla="*/ 2147483647 w 97"/>
              <a:gd name="T9" fmla="*/ 2147483647 h 49"/>
              <a:gd name="T10" fmla="*/ 2147483647 w 97"/>
              <a:gd name="T11" fmla="*/ 2147483647 h 49"/>
              <a:gd name="T12" fmla="*/ 2147483647 w 97"/>
              <a:gd name="T13" fmla="*/ 0 h 49"/>
              <a:gd name="T14" fmla="*/ 2147483647 w 97"/>
              <a:gd name="T15" fmla="*/ 2147483647 h 49"/>
              <a:gd name="T16" fmla="*/ 2147483647 w 97"/>
              <a:gd name="T17" fmla="*/ 2147483647 h 49"/>
              <a:gd name="T18" fmla="*/ 2147483647 w 97"/>
              <a:gd name="T19" fmla="*/ 2147483647 h 49"/>
              <a:gd name="T20" fmla="*/ 2147483647 w 97"/>
              <a:gd name="T21" fmla="*/ 2147483647 h 49"/>
              <a:gd name="T22" fmla="*/ 2147483647 w 97"/>
              <a:gd name="T23" fmla="*/ 2147483647 h 49"/>
              <a:gd name="T24" fmla="*/ 2147483647 w 97"/>
              <a:gd name="T25" fmla="*/ 2147483647 h 49"/>
              <a:gd name="T26" fmla="*/ 2147483647 w 97"/>
              <a:gd name="T27" fmla="*/ 2147483647 h 49"/>
              <a:gd name="T28" fmla="*/ 0 w 97"/>
              <a:gd name="T29" fmla="*/ 2147483647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7" h="49">
                <a:moveTo>
                  <a:pt x="0" y="32"/>
                </a:moveTo>
                <a:lnTo>
                  <a:pt x="16" y="32"/>
                </a:lnTo>
                <a:lnTo>
                  <a:pt x="48" y="24"/>
                </a:lnTo>
                <a:lnTo>
                  <a:pt x="48" y="16"/>
                </a:lnTo>
                <a:lnTo>
                  <a:pt x="56" y="8"/>
                </a:lnTo>
                <a:lnTo>
                  <a:pt x="72" y="8"/>
                </a:lnTo>
                <a:lnTo>
                  <a:pt x="72" y="0"/>
                </a:lnTo>
                <a:lnTo>
                  <a:pt x="96" y="8"/>
                </a:lnTo>
                <a:lnTo>
                  <a:pt x="96" y="24"/>
                </a:lnTo>
                <a:lnTo>
                  <a:pt x="88" y="40"/>
                </a:lnTo>
                <a:lnTo>
                  <a:pt x="56" y="48"/>
                </a:lnTo>
                <a:lnTo>
                  <a:pt x="40" y="40"/>
                </a:lnTo>
                <a:lnTo>
                  <a:pt x="16" y="40"/>
                </a:lnTo>
                <a:lnTo>
                  <a:pt x="8" y="40"/>
                </a:lnTo>
                <a:lnTo>
                  <a:pt x="0"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61" name="Freeform 74"/>
          <p:cNvSpPr>
            <a:spLocks/>
          </p:cNvSpPr>
          <p:nvPr/>
        </p:nvSpPr>
        <p:spPr bwMode="ltGray">
          <a:xfrm>
            <a:off x="4275138" y="3583266"/>
            <a:ext cx="12700" cy="14288"/>
          </a:xfrm>
          <a:custGeom>
            <a:avLst/>
            <a:gdLst>
              <a:gd name="T0" fmla="*/ 2147483647 w 9"/>
              <a:gd name="T1" fmla="*/ 2147483647 h 9"/>
              <a:gd name="T2" fmla="*/ 2147483647 w 9"/>
              <a:gd name="T3" fmla="*/ 2147483647 h 9"/>
              <a:gd name="T4" fmla="*/ 0 w 9"/>
              <a:gd name="T5" fmla="*/ 0 h 9"/>
              <a:gd name="T6" fmla="*/ 2147483647 w 9"/>
              <a:gd name="T7" fmla="*/ 2147483647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9">
                <a:moveTo>
                  <a:pt x="8" y="8"/>
                </a:moveTo>
                <a:lnTo>
                  <a:pt x="8" y="8"/>
                </a:lnTo>
                <a:lnTo>
                  <a:pt x="0" y="0"/>
                </a:lnTo>
                <a:lnTo>
                  <a:pt x="8"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62" name="Freeform 75"/>
          <p:cNvSpPr>
            <a:spLocks/>
          </p:cNvSpPr>
          <p:nvPr/>
        </p:nvSpPr>
        <p:spPr bwMode="ltGray">
          <a:xfrm>
            <a:off x="4275138" y="3583266"/>
            <a:ext cx="12700" cy="14288"/>
          </a:xfrm>
          <a:custGeom>
            <a:avLst/>
            <a:gdLst>
              <a:gd name="T0" fmla="*/ 2147483647 w 9"/>
              <a:gd name="T1" fmla="*/ 2147483647 h 9"/>
              <a:gd name="T2" fmla="*/ 2147483647 w 9"/>
              <a:gd name="T3" fmla="*/ 2147483647 h 9"/>
              <a:gd name="T4" fmla="*/ 0 w 9"/>
              <a:gd name="T5" fmla="*/ 0 h 9"/>
              <a:gd name="T6" fmla="*/ 2147483647 w 9"/>
              <a:gd name="T7" fmla="*/ 2147483647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9">
                <a:moveTo>
                  <a:pt x="8" y="8"/>
                </a:moveTo>
                <a:lnTo>
                  <a:pt x="8" y="8"/>
                </a:lnTo>
                <a:lnTo>
                  <a:pt x="0" y="0"/>
                </a:lnTo>
                <a:lnTo>
                  <a:pt x="8"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63" name="Freeform 76"/>
          <p:cNvSpPr>
            <a:spLocks/>
          </p:cNvSpPr>
          <p:nvPr/>
        </p:nvSpPr>
        <p:spPr bwMode="ltGray">
          <a:xfrm>
            <a:off x="4213226" y="3583266"/>
            <a:ext cx="87312" cy="49213"/>
          </a:xfrm>
          <a:custGeom>
            <a:avLst/>
            <a:gdLst>
              <a:gd name="T0" fmla="*/ 2147483647 w 57"/>
              <a:gd name="T1" fmla="*/ 2147483647 h 33"/>
              <a:gd name="T2" fmla="*/ 2147483647 w 57"/>
              <a:gd name="T3" fmla="*/ 2147483647 h 33"/>
              <a:gd name="T4" fmla="*/ 2147483647 w 57"/>
              <a:gd name="T5" fmla="*/ 2147483647 h 33"/>
              <a:gd name="T6" fmla="*/ 2147483647 w 57"/>
              <a:gd name="T7" fmla="*/ 2147483647 h 33"/>
              <a:gd name="T8" fmla="*/ 2147483647 w 57"/>
              <a:gd name="T9" fmla="*/ 2147483647 h 33"/>
              <a:gd name="T10" fmla="*/ 2147483647 w 57"/>
              <a:gd name="T11" fmla="*/ 2147483647 h 33"/>
              <a:gd name="T12" fmla="*/ 2147483647 w 57"/>
              <a:gd name="T13" fmla="*/ 2147483647 h 33"/>
              <a:gd name="T14" fmla="*/ 2147483647 w 57"/>
              <a:gd name="T15" fmla="*/ 2147483647 h 33"/>
              <a:gd name="T16" fmla="*/ 2147483647 w 57"/>
              <a:gd name="T17" fmla="*/ 0 h 33"/>
              <a:gd name="T18" fmla="*/ 2147483647 w 57"/>
              <a:gd name="T19" fmla="*/ 0 h 33"/>
              <a:gd name="T20" fmla="*/ 2147483647 w 57"/>
              <a:gd name="T21" fmla="*/ 0 h 33"/>
              <a:gd name="T22" fmla="*/ 0 w 57"/>
              <a:gd name="T23" fmla="*/ 2147483647 h 33"/>
              <a:gd name="T24" fmla="*/ 0 w 57"/>
              <a:gd name="T25" fmla="*/ 2147483647 h 33"/>
              <a:gd name="T26" fmla="*/ 2147483647 w 57"/>
              <a:gd name="T27" fmla="*/ 2147483647 h 33"/>
              <a:gd name="T28" fmla="*/ 2147483647 w 57"/>
              <a:gd name="T29" fmla="*/ 2147483647 h 33"/>
              <a:gd name="T30" fmla="*/ 2147483647 w 57"/>
              <a:gd name="T31" fmla="*/ 2147483647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 h="33">
                <a:moveTo>
                  <a:pt x="16" y="32"/>
                </a:moveTo>
                <a:lnTo>
                  <a:pt x="16" y="32"/>
                </a:lnTo>
                <a:lnTo>
                  <a:pt x="32" y="24"/>
                </a:lnTo>
                <a:lnTo>
                  <a:pt x="40" y="24"/>
                </a:lnTo>
                <a:lnTo>
                  <a:pt x="40" y="16"/>
                </a:lnTo>
                <a:lnTo>
                  <a:pt x="48" y="24"/>
                </a:lnTo>
                <a:lnTo>
                  <a:pt x="56" y="8"/>
                </a:lnTo>
                <a:lnTo>
                  <a:pt x="48" y="8"/>
                </a:lnTo>
                <a:lnTo>
                  <a:pt x="40" y="0"/>
                </a:lnTo>
                <a:lnTo>
                  <a:pt x="16" y="0"/>
                </a:lnTo>
                <a:lnTo>
                  <a:pt x="8" y="0"/>
                </a:lnTo>
                <a:lnTo>
                  <a:pt x="0" y="16"/>
                </a:lnTo>
                <a:lnTo>
                  <a:pt x="0" y="24"/>
                </a:lnTo>
                <a:lnTo>
                  <a:pt x="8" y="16"/>
                </a:lnTo>
                <a:lnTo>
                  <a:pt x="8" y="32"/>
                </a:lnTo>
                <a:lnTo>
                  <a:pt x="16"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64" name="Freeform 77"/>
          <p:cNvSpPr>
            <a:spLocks/>
          </p:cNvSpPr>
          <p:nvPr/>
        </p:nvSpPr>
        <p:spPr bwMode="ltGray">
          <a:xfrm>
            <a:off x="4213226" y="3583266"/>
            <a:ext cx="87312" cy="49213"/>
          </a:xfrm>
          <a:custGeom>
            <a:avLst/>
            <a:gdLst>
              <a:gd name="T0" fmla="*/ 2147483647 w 57"/>
              <a:gd name="T1" fmla="*/ 2147483647 h 33"/>
              <a:gd name="T2" fmla="*/ 2147483647 w 57"/>
              <a:gd name="T3" fmla="*/ 2147483647 h 33"/>
              <a:gd name="T4" fmla="*/ 2147483647 w 57"/>
              <a:gd name="T5" fmla="*/ 2147483647 h 33"/>
              <a:gd name="T6" fmla="*/ 2147483647 w 57"/>
              <a:gd name="T7" fmla="*/ 2147483647 h 33"/>
              <a:gd name="T8" fmla="*/ 2147483647 w 57"/>
              <a:gd name="T9" fmla="*/ 2147483647 h 33"/>
              <a:gd name="T10" fmla="*/ 2147483647 w 57"/>
              <a:gd name="T11" fmla="*/ 2147483647 h 33"/>
              <a:gd name="T12" fmla="*/ 2147483647 w 57"/>
              <a:gd name="T13" fmla="*/ 2147483647 h 33"/>
              <a:gd name="T14" fmla="*/ 2147483647 w 57"/>
              <a:gd name="T15" fmla="*/ 0 h 33"/>
              <a:gd name="T16" fmla="*/ 2147483647 w 57"/>
              <a:gd name="T17" fmla="*/ 0 h 33"/>
              <a:gd name="T18" fmla="*/ 2147483647 w 57"/>
              <a:gd name="T19" fmla="*/ 0 h 33"/>
              <a:gd name="T20" fmla="*/ 0 w 57"/>
              <a:gd name="T21" fmla="*/ 2147483647 h 33"/>
              <a:gd name="T22" fmla="*/ 0 w 57"/>
              <a:gd name="T23" fmla="*/ 2147483647 h 33"/>
              <a:gd name="T24" fmla="*/ 2147483647 w 57"/>
              <a:gd name="T25" fmla="*/ 2147483647 h 33"/>
              <a:gd name="T26" fmla="*/ 2147483647 w 57"/>
              <a:gd name="T27" fmla="*/ 2147483647 h 33"/>
              <a:gd name="T28" fmla="*/ 2147483647 w 57"/>
              <a:gd name="T29" fmla="*/ 2147483647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7" h="33">
                <a:moveTo>
                  <a:pt x="16" y="32"/>
                </a:moveTo>
                <a:lnTo>
                  <a:pt x="32" y="24"/>
                </a:lnTo>
                <a:lnTo>
                  <a:pt x="40" y="24"/>
                </a:lnTo>
                <a:lnTo>
                  <a:pt x="40" y="16"/>
                </a:lnTo>
                <a:lnTo>
                  <a:pt x="48" y="24"/>
                </a:lnTo>
                <a:lnTo>
                  <a:pt x="56" y="8"/>
                </a:lnTo>
                <a:lnTo>
                  <a:pt x="48" y="8"/>
                </a:lnTo>
                <a:lnTo>
                  <a:pt x="40" y="0"/>
                </a:lnTo>
                <a:lnTo>
                  <a:pt x="16" y="0"/>
                </a:lnTo>
                <a:lnTo>
                  <a:pt x="8" y="0"/>
                </a:lnTo>
                <a:lnTo>
                  <a:pt x="0" y="16"/>
                </a:lnTo>
                <a:lnTo>
                  <a:pt x="0" y="24"/>
                </a:lnTo>
                <a:lnTo>
                  <a:pt x="8" y="16"/>
                </a:lnTo>
                <a:lnTo>
                  <a:pt x="8" y="32"/>
                </a:lnTo>
                <a:lnTo>
                  <a:pt x="16"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65" name="Freeform 78"/>
          <p:cNvSpPr>
            <a:spLocks/>
          </p:cNvSpPr>
          <p:nvPr/>
        </p:nvSpPr>
        <p:spPr bwMode="ltGray">
          <a:xfrm>
            <a:off x="4006851" y="3472141"/>
            <a:ext cx="246062" cy="247650"/>
          </a:xfrm>
          <a:custGeom>
            <a:avLst/>
            <a:gdLst>
              <a:gd name="T0" fmla="*/ 2147483647 w 161"/>
              <a:gd name="T1" fmla="*/ 0 h 161"/>
              <a:gd name="T2" fmla="*/ 2147483647 w 161"/>
              <a:gd name="T3" fmla="*/ 0 h 161"/>
              <a:gd name="T4" fmla="*/ 2147483647 w 161"/>
              <a:gd name="T5" fmla="*/ 2147483647 h 161"/>
              <a:gd name="T6" fmla="*/ 2147483647 w 161"/>
              <a:gd name="T7" fmla="*/ 2147483647 h 161"/>
              <a:gd name="T8" fmla="*/ 2147483647 w 161"/>
              <a:gd name="T9" fmla="*/ 2147483647 h 161"/>
              <a:gd name="T10" fmla="*/ 2147483647 w 161"/>
              <a:gd name="T11" fmla="*/ 2147483647 h 161"/>
              <a:gd name="T12" fmla="*/ 2147483647 w 161"/>
              <a:gd name="T13" fmla="*/ 2147483647 h 161"/>
              <a:gd name="T14" fmla="*/ 2147483647 w 161"/>
              <a:gd name="T15" fmla="*/ 2147483647 h 161"/>
              <a:gd name="T16" fmla="*/ 2147483647 w 161"/>
              <a:gd name="T17" fmla="*/ 2147483647 h 161"/>
              <a:gd name="T18" fmla="*/ 2147483647 w 161"/>
              <a:gd name="T19" fmla="*/ 2147483647 h 161"/>
              <a:gd name="T20" fmla="*/ 2147483647 w 161"/>
              <a:gd name="T21" fmla="*/ 2147483647 h 161"/>
              <a:gd name="T22" fmla="*/ 2147483647 w 161"/>
              <a:gd name="T23" fmla="*/ 2147483647 h 161"/>
              <a:gd name="T24" fmla="*/ 0 w 161"/>
              <a:gd name="T25" fmla="*/ 2147483647 h 161"/>
              <a:gd name="T26" fmla="*/ 0 w 161"/>
              <a:gd name="T27" fmla="*/ 2147483647 h 161"/>
              <a:gd name="T28" fmla="*/ 2147483647 w 161"/>
              <a:gd name="T29" fmla="*/ 2147483647 h 161"/>
              <a:gd name="T30" fmla="*/ 2147483647 w 161"/>
              <a:gd name="T31" fmla="*/ 2147483647 h 161"/>
              <a:gd name="T32" fmla="*/ 2147483647 w 161"/>
              <a:gd name="T33" fmla="*/ 2147483647 h 161"/>
              <a:gd name="T34" fmla="*/ 2147483647 w 161"/>
              <a:gd name="T35" fmla="*/ 2147483647 h 161"/>
              <a:gd name="T36" fmla="*/ 2147483647 w 161"/>
              <a:gd name="T37" fmla="*/ 2147483647 h 161"/>
              <a:gd name="T38" fmla="*/ 2147483647 w 161"/>
              <a:gd name="T39" fmla="*/ 2147483647 h 161"/>
              <a:gd name="T40" fmla="*/ 2147483647 w 161"/>
              <a:gd name="T41" fmla="*/ 2147483647 h 161"/>
              <a:gd name="T42" fmla="*/ 2147483647 w 161"/>
              <a:gd name="T43" fmla="*/ 2147483647 h 161"/>
              <a:gd name="T44" fmla="*/ 2147483647 w 161"/>
              <a:gd name="T45" fmla="*/ 2147483647 h 161"/>
              <a:gd name="T46" fmla="*/ 2147483647 w 161"/>
              <a:gd name="T47" fmla="*/ 2147483647 h 161"/>
              <a:gd name="T48" fmla="*/ 2147483647 w 161"/>
              <a:gd name="T49" fmla="*/ 2147483647 h 161"/>
              <a:gd name="T50" fmla="*/ 2147483647 w 161"/>
              <a:gd name="T51" fmla="*/ 2147483647 h 161"/>
              <a:gd name="T52" fmla="*/ 2147483647 w 161"/>
              <a:gd name="T53" fmla="*/ 2147483647 h 161"/>
              <a:gd name="T54" fmla="*/ 2147483647 w 161"/>
              <a:gd name="T55" fmla="*/ 2147483647 h 161"/>
              <a:gd name="T56" fmla="*/ 2147483647 w 161"/>
              <a:gd name="T57" fmla="*/ 2147483647 h 161"/>
              <a:gd name="T58" fmla="*/ 2147483647 w 161"/>
              <a:gd name="T59" fmla="*/ 2147483647 h 161"/>
              <a:gd name="T60" fmla="*/ 2147483647 w 161"/>
              <a:gd name="T61" fmla="*/ 2147483647 h 161"/>
              <a:gd name="T62" fmla="*/ 2147483647 w 161"/>
              <a:gd name="T63" fmla="*/ 2147483647 h 161"/>
              <a:gd name="T64" fmla="*/ 2147483647 w 161"/>
              <a:gd name="T65" fmla="*/ 2147483647 h 161"/>
              <a:gd name="T66" fmla="*/ 2147483647 w 161"/>
              <a:gd name="T67" fmla="*/ 2147483647 h 161"/>
              <a:gd name="T68" fmla="*/ 2147483647 w 161"/>
              <a:gd name="T69" fmla="*/ 2147483647 h 161"/>
              <a:gd name="T70" fmla="*/ 2147483647 w 161"/>
              <a:gd name="T71" fmla="*/ 2147483647 h 161"/>
              <a:gd name="T72" fmla="*/ 2147483647 w 161"/>
              <a:gd name="T73" fmla="*/ 2147483647 h 161"/>
              <a:gd name="T74" fmla="*/ 2147483647 w 161"/>
              <a:gd name="T75" fmla="*/ 2147483647 h 161"/>
              <a:gd name="T76" fmla="*/ 2147483647 w 161"/>
              <a:gd name="T77" fmla="*/ 2147483647 h 161"/>
              <a:gd name="T78" fmla="*/ 2147483647 w 161"/>
              <a:gd name="T79" fmla="*/ 2147483647 h 161"/>
              <a:gd name="T80" fmla="*/ 2147483647 w 161"/>
              <a:gd name="T81" fmla="*/ 0 h 1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1" h="161">
                <a:moveTo>
                  <a:pt x="96" y="0"/>
                </a:moveTo>
                <a:lnTo>
                  <a:pt x="96" y="0"/>
                </a:lnTo>
                <a:lnTo>
                  <a:pt x="80" y="8"/>
                </a:lnTo>
                <a:lnTo>
                  <a:pt x="80" y="24"/>
                </a:lnTo>
                <a:lnTo>
                  <a:pt x="64" y="32"/>
                </a:lnTo>
                <a:lnTo>
                  <a:pt x="56" y="40"/>
                </a:lnTo>
                <a:lnTo>
                  <a:pt x="48" y="40"/>
                </a:lnTo>
                <a:lnTo>
                  <a:pt x="40" y="32"/>
                </a:lnTo>
                <a:lnTo>
                  <a:pt x="32" y="32"/>
                </a:lnTo>
                <a:lnTo>
                  <a:pt x="40" y="48"/>
                </a:lnTo>
                <a:lnTo>
                  <a:pt x="24" y="56"/>
                </a:lnTo>
                <a:lnTo>
                  <a:pt x="24" y="48"/>
                </a:lnTo>
                <a:lnTo>
                  <a:pt x="0" y="56"/>
                </a:lnTo>
                <a:lnTo>
                  <a:pt x="0" y="64"/>
                </a:lnTo>
                <a:lnTo>
                  <a:pt x="32" y="72"/>
                </a:lnTo>
                <a:lnTo>
                  <a:pt x="48" y="96"/>
                </a:lnTo>
                <a:lnTo>
                  <a:pt x="48" y="104"/>
                </a:lnTo>
                <a:lnTo>
                  <a:pt x="40" y="144"/>
                </a:lnTo>
                <a:lnTo>
                  <a:pt x="56" y="152"/>
                </a:lnTo>
                <a:lnTo>
                  <a:pt x="96" y="160"/>
                </a:lnTo>
                <a:lnTo>
                  <a:pt x="96" y="152"/>
                </a:lnTo>
                <a:lnTo>
                  <a:pt x="112" y="144"/>
                </a:lnTo>
                <a:lnTo>
                  <a:pt x="136" y="152"/>
                </a:lnTo>
                <a:lnTo>
                  <a:pt x="144" y="152"/>
                </a:lnTo>
                <a:lnTo>
                  <a:pt x="152" y="136"/>
                </a:lnTo>
                <a:lnTo>
                  <a:pt x="144" y="120"/>
                </a:lnTo>
                <a:lnTo>
                  <a:pt x="144" y="104"/>
                </a:lnTo>
                <a:lnTo>
                  <a:pt x="144" y="88"/>
                </a:lnTo>
                <a:lnTo>
                  <a:pt x="136" y="96"/>
                </a:lnTo>
                <a:lnTo>
                  <a:pt x="136" y="88"/>
                </a:lnTo>
                <a:lnTo>
                  <a:pt x="144" y="72"/>
                </a:lnTo>
                <a:lnTo>
                  <a:pt x="152" y="72"/>
                </a:lnTo>
                <a:lnTo>
                  <a:pt x="160" y="48"/>
                </a:lnTo>
                <a:lnTo>
                  <a:pt x="136" y="32"/>
                </a:lnTo>
                <a:lnTo>
                  <a:pt x="128" y="32"/>
                </a:lnTo>
                <a:lnTo>
                  <a:pt x="120" y="32"/>
                </a:lnTo>
                <a:lnTo>
                  <a:pt x="120" y="24"/>
                </a:lnTo>
                <a:lnTo>
                  <a:pt x="112" y="24"/>
                </a:lnTo>
                <a:lnTo>
                  <a:pt x="112" y="16"/>
                </a:lnTo>
                <a:lnTo>
                  <a:pt x="96" y="8"/>
                </a:lnTo>
                <a:lnTo>
                  <a:pt x="96"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66" name="Freeform 79"/>
          <p:cNvSpPr>
            <a:spLocks/>
          </p:cNvSpPr>
          <p:nvPr/>
        </p:nvSpPr>
        <p:spPr bwMode="ltGray">
          <a:xfrm>
            <a:off x="4006851" y="3472141"/>
            <a:ext cx="246062" cy="247650"/>
          </a:xfrm>
          <a:custGeom>
            <a:avLst/>
            <a:gdLst>
              <a:gd name="T0" fmla="*/ 2147483647 w 161"/>
              <a:gd name="T1" fmla="*/ 0 h 161"/>
              <a:gd name="T2" fmla="*/ 2147483647 w 161"/>
              <a:gd name="T3" fmla="*/ 2147483647 h 161"/>
              <a:gd name="T4" fmla="*/ 2147483647 w 161"/>
              <a:gd name="T5" fmla="*/ 2147483647 h 161"/>
              <a:gd name="T6" fmla="*/ 2147483647 w 161"/>
              <a:gd name="T7" fmla="*/ 2147483647 h 161"/>
              <a:gd name="T8" fmla="*/ 2147483647 w 161"/>
              <a:gd name="T9" fmla="*/ 2147483647 h 161"/>
              <a:gd name="T10" fmla="*/ 2147483647 w 161"/>
              <a:gd name="T11" fmla="*/ 2147483647 h 161"/>
              <a:gd name="T12" fmla="*/ 2147483647 w 161"/>
              <a:gd name="T13" fmla="*/ 2147483647 h 161"/>
              <a:gd name="T14" fmla="*/ 2147483647 w 161"/>
              <a:gd name="T15" fmla="*/ 2147483647 h 161"/>
              <a:gd name="T16" fmla="*/ 2147483647 w 161"/>
              <a:gd name="T17" fmla="*/ 2147483647 h 161"/>
              <a:gd name="T18" fmla="*/ 2147483647 w 161"/>
              <a:gd name="T19" fmla="*/ 2147483647 h 161"/>
              <a:gd name="T20" fmla="*/ 2147483647 w 161"/>
              <a:gd name="T21" fmla="*/ 2147483647 h 161"/>
              <a:gd name="T22" fmla="*/ 0 w 161"/>
              <a:gd name="T23" fmla="*/ 2147483647 h 161"/>
              <a:gd name="T24" fmla="*/ 0 w 161"/>
              <a:gd name="T25" fmla="*/ 2147483647 h 161"/>
              <a:gd name="T26" fmla="*/ 2147483647 w 161"/>
              <a:gd name="T27" fmla="*/ 2147483647 h 161"/>
              <a:gd name="T28" fmla="*/ 2147483647 w 161"/>
              <a:gd name="T29" fmla="*/ 2147483647 h 161"/>
              <a:gd name="T30" fmla="*/ 2147483647 w 161"/>
              <a:gd name="T31" fmla="*/ 2147483647 h 161"/>
              <a:gd name="T32" fmla="*/ 2147483647 w 161"/>
              <a:gd name="T33" fmla="*/ 2147483647 h 161"/>
              <a:gd name="T34" fmla="*/ 2147483647 w 161"/>
              <a:gd name="T35" fmla="*/ 2147483647 h 161"/>
              <a:gd name="T36" fmla="*/ 2147483647 w 161"/>
              <a:gd name="T37" fmla="*/ 2147483647 h 161"/>
              <a:gd name="T38" fmla="*/ 2147483647 w 161"/>
              <a:gd name="T39" fmla="*/ 2147483647 h 161"/>
              <a:gd name="T40" fmla="*/ 2147483647 w 161"/>
              <a:gd name="T41" fmla="*/ 2147483647 h 161"/>
              <a:gd name="T42" fmla="*/ 2147483647 w 161"/>
              <a:gd name="T43" fmla="*/ 2147483647 h 161"/>
              <a:gd name="T44" fmla="*/ 2147483647 w 161"/>
              <a:gd name="T45" fmla="*/ 2147483647 h 161"/>
              <a:gd name="T46" fmla="*/ 2147483647 w 161"/>
              <a:gd name="T47" fmla="*/ 2147483647 h 161"/>
              <a:gd name="T48" fmla="*/ 2147483647 w 161"/>
              <a:gd name="T49" fmla="*/ 2147483647 h 161"/>
              <a:gd name="T50" fmla="*/ 2147483647 w 161"/>
              <a:gd name="T51" fmla="*/ 2147483647 h 161"/>
              <a:gd name="T52" fmla="*/ 2147483647 w 161"/>
              <a:gd name="T53" fmla="*/ 2147483647 h 161"/>
              <a:gd name="T54" fmla="*/ 2147483647 w 161"/>
              <a:gd name="T55" fmla="*/ 2147483647 h 161"/>
              <a:gd name="T56" fmla="*/ 2147483647 w 161"/>
              <a:gd name="T57" fmla="*/ 2147483647 h 161"/>
              <a:gd name="T58" fmla="*/ 2147483647 w 161"/>
              <a:gd name="T59" fmla="*/ 2147483647 h 161"/>
              <a:gd name="T60" fmla="*/ 2147483647 w 161"/>
              <a:gd name="T61" fmla="*/ 2147483647 h 161"/>
              <a:gd name="T62" fmla="*/ 2147483647 w 161"/>
              <a:gd name="T63" fmla="*/ 2147483647 h 161"/>
              <a:gd name="T64" fmla="*/ 2147483647 w 161"/>
              <a:gd name="T65" fmla="*/ 2147483647 h 161"/>
              <a:gd name="T66" fmla="*/ 2147483647 w 161"/>
              <a:gd name="T67" fmla="*/ 2147483647 h 161"/>
              <a:gd name="T68" fmla="*/ 2147483647 w 161"/>
              <a:gd name="T69" fmla="*/ 2147483647 h 161"/>
              <a:gd name="T70" fmla="*/ 2147483647 w 161"/>
              <a:gd name="T71" fmla="*/ 2147483647 h 161"/>
              <a:gd name="T72" fmla="*/ 2147483647 w 161"/>
              <a:gd name="T73" fmla="*/ 2147483647 h 161"/>
              <a:gd name="T74" fmla="*/ 2147483647 w 161"/>
              <a:gd name="T75" fmla="*/ 2147483647 h 161"/>
              <a:gd name="T76" fmla="*/ 2147483647 w 161"/>
              <a:gd name="T77" fmla="*/ 2147483647 h 161"/>
              <a:gd name="T78" fmla="*/ 2147483647 w 161"/>
              <a:gd name="T79" fmla="*/ 0 h 1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1" h="161">
                <a:moveTo>
                  <a:pt x="96" y="0"/>
                </a:moveTo>
                <a:lnTo>
                  <a:pt x="80" y="8"/>
                </a:lnTo>
                <a:lnTo>
                  <a:pt x="80" y="24"/>
                </a:lnTo>
                <a:lnTo>
                  <a:pt x="64" y="32"/>
                </a:lnTo>
                <a:lnTo>
                  <a:pt x="56" y="40"/>
                </a:lnTo>
                <a:lnTo>
                  <a:pt x="48" y="40"/>
                </a:lnTo>
                <a:lnTo>
                  <a:pt x="40" y="32"/>
                </a:lnTo>
                <a:lnTo>
                  <a:pt x="32" y="32"/>
                </a:lnTo>
                <a:lnTo>
                  <a:pt x="40" y="48"/>
                </a:lnTo>
                <a:lnTo>
                  <a:pt x="24" y="56"/>
                </a:lnTo>
                <a:lnTo>
                  <a:pt x="24" y="48"/>
                </a:lnTo>
                <a:lnTo>
                  <a:pt x="0" y="56"/>
                </a:lnTo>
                <a:lnTo>
                  <a:pt x="0" y="64"/>
                </a:lnTo>
                <a:lnTo>
                  <a:pt x="32" y="72"/>
                </a:lnTo>
                <a:lnTo>
                  <a:pt x="48" y="96"/>
                </a:lnTo>
                <a:lnTo>
                  <a:pt x="48" y="104"/>
                </a:lnTo>
                <a:lnTo>
                  <a:pt x="40" y="144"/>
                </a:lnTo>
                <a:lnTo>
                  <a:pt x="56" y="152"/>
                </a:lnTo>
                <a:lnTo>
                  <a:pt x="96" y="160"/>
                </a:lnTo>
                <a:lnTo>
                  <a:pt x="96" y="152"/>
                </a:lnTo>
                <a:lnTo>
                  <a:pt x="112" y="144"/>
                </a:lnTo>
                <a:lnTo>
                  <a:pt x="136" y="152"/>
                </a:lnTo>
                <a:lnTo>
                  <a:pt x="144" y="152"/>
                </a:lnTo>
                <a:lnTo>
                  <a:pt x="152" y="136"/>
                </a:lnTo>
                <a:lnTo>
                  <a:pt x="144" y="120"/>
                </a:lnTo>
                <a:lnTo>
                  <a:pt x="144" y="104"/>
                </a:lnTo>
                <a:lnTo>
                  <a:pt x="144" y="88"/>
                </a:lnTo>
                <a:lnTo>
                  <a:pt x="136" y="96"/>
                </a:lnTo>
                <a:lnTo>
                  <a:pt x="136" y="88"/>
                </a:lnTo>
                <a:lnTo>
                  <a:pt x="144" y="72"/>
                </a:lnTo>
                <a:lnTo>
                  <a:pt x="152" y="72"/>
                </a:lnTo>
                <a:lnTo>
                  <a:pt x="160" y="48"/>
                </a:lnTo>
                <a:lnTo>
                  <a:pt x="136" y="32"/>
                </a:lnTo>
                <a:lnTo>
                  <a:pt x="128" y="32"/>
                </a:lnTo>
                <a:lnTo>
                  <a:pt x="120" y="32"/>
                </a:lnTo>
                <a:lnTo>
                  <a:pt x="120" y="24"/>
                </a:lnTo>
                <a:lnTo>
                  <a:pt x="112" y="24"/>
                </a:lnTo>
                <a:lnTo>
                  <a:pt x="112" y="16"/>
                </a:lnTo>
                <a:lnTo>
                  <a:pt x="96" y="8"/>
                </a:lnTo>
                <a:lnTo>
                  <a:pt x="96"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67" name="Freeform 80"/>
          <p:cNvSpPr>
            <a:spLocks/>
          </p:cNvSpPr>
          <p:nvPr/>
        </p:nvSpPr>
        <p:spPr bwMode="ltGray">
          <a:xfrm>
            <a:off x="3922713" y="3681691"/>
            <a:ext cx="233363" cy="196850"/>
          </a:xfrm>
          <a:custGeom>
            <a:avLst/>
            <a:gdLst>
              <a:gd name="T0" fmla="*/ 2147483647 w 153"/>
              <a:gd name="T1" fmla="*/ 2147483647 h 129"/>
              <a:gd name="T2" fmla="*/ 2147483647 w 153"/>
              <a:gd name="T3" fmla="*/ 2147483647 h 129"/>
              <a:gd name="T4" fmla="*/ 2147483647 w 153"/>
              <a:gd name="T5" fmla="*/ 2147483647 h 129"/>
              <a:gd name="T6" fmla="*/ 2147483647 w 153"/>
              <a:gd name="T7" fmla="*/ 2147483647 h 129"/>
              <a:gd name="T8" fmla="*/ 2147483647 w 153"/>
              <a:gd name="T9" fmla="*/ 2147483647 h 129"/>
              <a:gd name="T10" fmla="*/ 2147483647 w 153"/>
              <a:gd name="T11" fmla="*/ 2147483647 h 129"/>
              <a:gd name="T12" fmla="*/ 2147483647 w 153"/>
              <a:gd name="T13" fmla="*/ 2147483647 h 129"/>
              <a:gd name="T14" fmla="*/ 2147483647 w 153"/>
              <a:gd name="T15" fmla="*/ 2147483647 h 129"/>
              <a:gd name="T16" fmla="*/ 2147483647 w 153"/>
              <a:gd name="T17" fmla="*/ 2147483647 h 129"/>
              <a:gd name="T18" fmla="*/ 2147483647 w 153"/>
              <a:gd name="T19" fmla="*/ 2147483647 h 129"/>
              <a:gd name="T20" fmla="*/ 2147483647 w 153"/>
              <a:gd name="T21" fmla="*/ 2147483647 h 129"/>
              <a:gd name="T22" fmla="*/ 2147483647 w 153"/>
              <a:gd name="T23" fmla="*/ 2147483647 h 129"/>
              <a:gd name="T24" fmla="*/ 2147483647 w 153"/>
              <a:gd name="T25" fmla="*/ 2147483647 h 129"/>
              <a:gd name="T26" fmla="*/ 2147483647 w 153"/>
              <a:gd name="T27" fmla="*/ 2147483647 h 129"/>
              <a:gd name="T28" fmla="*/ 2147483647 w 153"/>
              <a:gd name="T29" fmla="*/ 2147483647 h 129"/>
              <a:gd name="T30" fmla="*/ 2147483647 w 153"/>
              <a:gd name="T31" fmla="*/ 2147483647 h 129"/>
              <a:gd name="T32" fmla="*/ 2147483647 w 153"/>
              <a:gd name="T33" fmla="*/ 2147483647 h 129"/>
              <a:gd name="T34" fmla="*/ 2147483647 w 153"/>
              <a:gd name="T35" fmla="*/ 2147483647 h 129"/>
              <a:gd name="T36" fmla="*/ 2147483647 w 153"/>
              <a:gd name="T37" fmla="*/ 2147483647 h 129"/>
              <a:gd name="T38" fmla="*/ 2147483647 w 153"/>
              <a:gd name="T39" fmla="*/ 2147483647 h 129"/>
              <a:gd name="T40" fmla="*/ 2147483647 w 153"/>
              <a:gd name="T41" fmla="*/ 2147483647 h 129"/>
              <a:gd name="T42" fmla="*/ 2147483647 w 153"/>
              <a:gd name="T43" fmla="*/ 2147483647 h 129"/>
              <a:gd name="T44" fmla="*/ 2147483647 w 153"/>
              <a:gd name="T45" fmla="*/ 0 h 129"/>
              <a:gd name="T46" fmla="*/ 2147483647 w 153"/>
              <a:gd name="T47" fmla="*/ 2147483647 h 129"/>
              <a:gd name="T48" fmla="*/ 0 w 153"/>
              <a:gd name="T49" fmla="*/ 2147483647 h 129"/>
              <a:gd name="T50" fmla="*/ 0 w 153"/>
              <a:gd name="T51" fmla="*/ 2147483647 h 129"/>
              <a:gd name="T52" fmla="*/ 2147483647 w 153"/>
              <a:gd name="T53" fmla="*/ 2147483647 h 12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3" h="129">
                <a:moveTo>
                  <a:pt x="8" y="32"/>
                </a:moveTo>
                <a:lnTo>
                  <a:pt x="8" y="32"/>
                </a:lnTo>
                <a:lnTo>
                  <a:pt x="40" y="32"/>
                </a:lnTo>
                <a:lnTo>
                  <a:pt x="40" y="40"/>
                </a:lnTo>
                <a:lnTo>
                  <a:pt x="32" y="48"/>
                </a:lnTo>
                <a:lnTo>
                  <a:pt x="32" y="64"/>
                </a:lnTo>
                <a:lnTo>
                  <a:pt x="24" y="72"/>
                </a:lnTo>
                <a:lnTo>
                  <a:pt x="32" y="96"/>
                </a:lnTo>
                <a:lnTo>
                  <a:pt x="24" y="112"/>
                </a:lnTo>
                <a:lnTo>
                  <a:pt x="48" y="128"/>
                </a:lnTo>
                <a:lnTo>
                  <a:pt x="56" y="120"/>
                </a:lnTo>
                <a:lnTo>
                  <a:pt x="88" y="120"/>
                </a:lnTo>
                <a:lnTo>
                  <a:pt x="120" y="88"/>
                </a:lnTo>
                <a:lnTo>
                  <a:pt x="112" y="72"/>
                </a:lnTo>
                <a:lnTo>
                  <a:pt x="128" y="48"/>
                </a:lnTo>
                <a:lnTo>
                  <a:pt x="152" y="32"/>
                </a:lnTo>
                <a:lnTo>
                  <a:pt x="152" y="24"/>
                </a:lnTo>
                <a:lnTo>
                  <a:pt x="112" y="16"/>
                </a:lnTo>
                <a:lnTo>
                  <a:pt x="96" y="8"/>
                </a:lnTo>
                <a:lnTo>
                  <a:pt x="88" y="8"/>
                </a:lnTo>
                <a:lnTo>
                  <a:pt x="72" y="8"/>
                </a:lnTo>
                <a:lnTo>
                  <a:pt x="64" y="8"/>
                </a:lnTo>
                <a:lnTo>
                  <a:pt x="16" y="0"/>
                </a:lnTo>
                <a:lnTo>
                  <a:pt x="8" y="8"/>
                </a:lnTo>
                <a:lnTo>
                  <a:pt x="0" y="8"/>
                </a:lnTo>
                <a:lnTo>
                  <a:pt x="0" y="16"/>
                </a:lnTo>
                <a:lnTo>
                  <a:pt x="8"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68" name="Freeform 81"/>
          <p:cNvSpPr>
            <a:spLocks/>
          </p:cNvSpPr>
          <p:nvPr/>
        </p:nvSpPr>
        <p:spPr bwMode="ltGray">
          <a:xfrm>
            <a:off x="3922713" y="3681691"/>
            <a:ext cx="233363" cy="196850"/>
          </a:xfrm>
          <a:custGeom>
            <a:avLst/>
            <a:gdLst>
              <a:gd name="T0" fmla="*/ 2147483647 w 153"/>
              <a:gd name="T1" fmla="*/ 2147483647 h 129"/>
              <a:gd name="T2" fmla="*/ 2147483647 w 153"/>
              <a:gd name="T3" fmla="*/ 2147483647 h 129"/>
              <a:gd name="T4" fmla="*/ 2147483647 w 153"/>
              <a:gd name="T5" fmla="*/ 2147483647 h 129"/>
              <a:gd name="T6" fmla="*/ 2147483647 w 153"/>
              <a:gd name="T7" fmla="*/ 2147483647 h 129"/>
              <a:gd name="T8" fmla="*/ 2147483647 w 153"/>
              <a:gd name="T9" fmla="*/ 2147483647 h 129"/>
              <a:gd name="T10" fmla="*/ 2147483647 w 153"/>
              <a:gd name="T11" fmla="*/ 2147483647 h 129"/>
              <a:gd name="T12" fmla="*/ 2147483647 w 153"/>
              <a:gd name="T13" fmla="*/ 2147483647 h 129"/>
              <a:gd name="T14" fmla="*/ 2147483647 w 153"/>
              <a:gd name="T15" fmla="*/ 2147483647 h 129"/>
              <a:gd name="T16" fmla="*/ 2147483647 w 153"/>
              <a:gd name="T17" fmla="*/ 2147483647 h 129"/>
              <a:gd name="T18" fmla="*/ 2147483647 w 153"/>
              <a:gd name="T19" fmla="*/ 2147483647 h 129"/>
              <a:gd name="T20" fmla="*/ 2147483647 w 153"/>
              <a:gd name="T21" fmla="*/ 2147483647 h 129"/>
              <a:gd name="T22" fmla="*/ 2147483647 w 153"/>
              <a:gd name="T23" fmla="*/ 2147483647 h 129"/>
              <a:gd name="T24" fmla="*/ 2147483647 w 153"/>
              <a:gd name="T25" fmla="*/ 2147483647 h 129"/>
              <a:gd name="T26" fmla="*/ 2147483647 w 153"/>
              <a:gd name="T27" fmla="*/ 2147483647 h 129"/>
              <a:gd name="T28" fmla="*/ 2147483647 w 153"/>
              <a:gd name="T29" fmla="*/ 2147483647 h 129"/>
              <a:gd name="T30" fmla="*/ 2147483647 w 153"/>
              <a:gd name="T31" fmla="*/ 2147483647 h 129"/>
              <a:gd name="T32" fmla="*/ 2147483647 w 153"/>
              <a:gd name="T33" fmla="*/ 2147483647 h 129"/>
              <a:gd name="T34" fmla="*/ 2147483647 w 153"/>
              <a:gd name="T35" fmla="*/ 2147483647 h 129"/>
              <a:gd name="T36" fmla="*/ 2147483647 w 153"/>
              <a:gd name="T37" fmla="*/ 2147483647 h 129"/>
              <a:gd name="T38" fmla="*/ 2147483647 w 153"/>
              <a:gd name="T39" fmla="*/ 2147483647 h 129"/>
              <a:gd name="T40" fmla="*/ 2147483647 w 153"/>
              <a:gd name="T41" fmla="*/ 2147483647 h 129"/>
              <a:gd name="T42" fmla="*/ 2147483647 w 153"/>
              <a:gd name="T43" fmla="*/ 0 h 129"/>
              <a:gd name="T44" fmla="*/ 2147483647 w 153"/>
              <a:gd name="T45" fmla="*/ 2147483647 h 129"/>
              <a:gd name="T46" fmla="*/ 0 w 153"/>
              <a:gd name="T47" fmla="*/ 2147483647 h 129"/>
              <a:gd name="T48" fmla="*/ 0 w 153"/>
              <a:gd name="T49" fmla="*/ 2147483647 h 129"/>
              <a:gd name="T50" fmla="*/ 2147483647 w 153"/>
              <a:gd name="T51" fmla="*/ 2147483647 h 1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3" h="129">
                <a:moveTo>
                  <a:pt x="8" y="32"/>
                </a:moveTo>
                <a:lnTo>
                  <a:pt x="40" y="32"/>
                </a:lnTo>
                <a:lnTo>
                  <a:pt x="40" y="40"/>
                </a:lnTo>
                <a:lnTo>
                  <a:pt x="32" y="48"/>
                </a:lnTo>
                <a:lnTo>
                  <a:pt x="32" y="64"/>
                </a:lnTo>
                <a:lnTo>
                  <a:pt x="24" y="72"/>
                </a:lnTo>
                <a:lnTo>
                  <a:pt x="32" y="96"/>
                </a:lnTo>
                <a:lnTo>
                  <a:pt x="24" y="112"/>
                </a:lnTo>
                <a:lnTo>
                  <a:pt x="48" y="128"/>
                </a:lnTo>
                <a:lnTo>
                  <a:pt x="56" y="120"/>
                </a:lnTo>
                <a:lnTo>
                  <a:pt x="88" y="120"/>
                </a:lnTo>
                <a:lnTo>
                  <a:pt x="120" y="88"/>
                </a:lnTo>
                <a:lnTo>
                  <a:pt x="112" y="72"/>
                </a:lnTo>
                <a:lnTo>
                  <a:pt x="128" y="48"/>
                </a:lnTo>
                <a:lnTo>
                  <a:pt x="152" y="32"/>
                </a:lnTo>
                <a:lnTo>
                  <a:pt x="152" y="24"/>
                </a:lnTo>
                <a:lnTo>
                  <a:pt x="112" y="16"/>
                </a:lnTo>
                <a:lnTo>
                  <a:pt x="96" y="8"/>
                </a:lnTo>
                <a:lnTo>
                  <a:pt x="88" y="8"/>
                </a:lnTo>
                <a:lnTo>
                  <a:pt x="72" y="8"/>
                </a:lnTo>
                <a:lnTo>
                  <a:pt x="64" y="8"/>
                </a:lnTo>
                <a:lnTo>
                  <a:pt x="16" y="0"/>
                </a:lnTo>
                <a:lnTo>
                  <a:pt x="8" y="8"/>
                </a:lnTo>
                <a:lnTo>
                  <a:pt x="0" y="8"/>
                </a:lnTo>
                <a:lnTo>
                  <a:pt x="0" y="16"/>
                </a:lnTo>
                <a:lnTo>
                  <a:pt x="8"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69" name="Freeform 82"/>
          <p:cNvSpPr>
            <a:spLocks/>
          </p:cNvSpPr>
          <p:nvPr/>
        </p:nvSpPr>
        <p:spPr bwMode="ltGray">
          <a:xfrm>
            <a:off x="3922713" y="3729316"/>
            <a:ext cx="60325" cy="123825"/>
          </a:xfrm>
          <a:custGeom>
            <a:avLst/>
            <a:gdLst>
              <a:gd name="T0" fmla="*/ 2147483647 w 41"/>
              <a:gd name="T1" fmla="*/ 2147483647 h 81"/>
              <a:gd name="T2" fmla="*/ 2147483647 w 41"/>
              <a:gd name="T3" fmla="*/ 2147483647 h 81"/>
              <a:gd name="T4" fmla="*/ 2147483647 w 41"/>
              <a:gd name="T5" fmla="*/ 2147483647 h 81"/>
              <a:gd name="T6" fmla="*/ 2147483647 w 41"/>
              <a:gd name="T7" fmla="*/ 2147483647 h 81"/>
              <a:gd name="T8" fmla="*/ 2147483647 w 41"/>
              <a:gd name="T9" fmla="*/ 2147483647 h 81"/>
              <a:gd name="T10" fmla="*/ 2147483647 w 41"/>
              <a:gd name="T11" fmla="*/ 2147483647 h 81"/>
              <a:gd name="T12" fmla="*/ 2147483647 w 41"/>
              <a:gd name="T13" fmla="*/ 2147483647 h 81"/>
              <a:gd name="T14" fmla="*/ 2147483647 w 41"/>
              <a:gd name="T15" fmla="*/ 0 h 81"/>
              <a:gd name="T16" fmla="*/ 2147483647 w 41"/>
              <a:gd name="T17" fmla="*/ 0 h 81"/>
              <a:gd name="T18" fmla="*/ 2147483647 w 41"/>
              <a:gd name="T19" fmla="*/ 2147483647 h 81"/>
              <a:gd name="T20" fmla="*/ 0 w 41"/>
              <a:gd name="T21" fmla="*/ 2147483647 h 81"/>
              <a:gd name="T22" fmla="*/ 2147483647 w 41"/>
              <a:gd name="T23" fmla="*/ 2147483647 h 81"/>
              <a:gd name="T24" fmla="*/ 0 w 41"/>
              <a:gd name="T25" fmla="*/ 2147483647 h 81"/>
              <a:gd name="T26" fmla="*/ 2147483647 w 41"/>
              <a:gd name="T27" fmla="*/ 2147483647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1" h="81">
                <a:moveTo>
                  <a:pt x="24" y="80"/>
                </a:moveTo>
                <a:lnTo>
                  <a:pt x="24" y="80"/>
                </a:lnTo>
                <a:lnTo>
                  <a:pt x="32" y="64"/>
                </a:lnTo>
                <a:lnTo>
                  <a:pt x="24" y="40"/>
                </a:lnTo>
                <a:lnTo>
                  <a:pt x="32" y="32"/>
                </a:lnTo>
                <a:lnTo>
                  <a:pt x="32" y="16"/>
                </a:lnTo>
                <a:lnTo>
                  <a:pt x="40" y="8"/>
                </a:lnTo>
                <a:lnTo>
                  <a:pt x="40" y="0"/>
                </a:lnTo>
                <a:lnTo>
                  <a:pt x="8" y="0"/>
                </a:lnTo>
                <a:lnTo>
                  <a:pt x="8" y="16"/>
                </a:lnTo>
                <a:lnTo>
                  <a:pt x="0" y="56"/>
                </a:lnTo>
                <a:lnTo>
                  <a:pt x="8" y="56"/>
                </a:lnTo>
                <a:lnTo>
                  <a:pt x="0" y="80"/>
                </a:lnTo>
                <a:lnTo>
                  <a:pt x="24" y="8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70" name="Freeform 83"/>
          <p:cNvSpPr>
            <a:spLocks/>
          </p:cNvSpPr>
          <p:nvPr/>
        </p:nvSpPr>
        <p:spPr bwMode="ltGray">
          <a:xfrm>
            <a:off x="3922713" y="3729316"/>
            <a:ext cx="60325" cy="123825"/>
          </a:xfrm>
          <a:custGeom>
            <a:avLst/>
            <a:gdLst>
              <a:gd name="T0" fmla="*/ 2147483647 w 41"/>
              <a:gd name="T1" fmla="*/ 2147483647 h 81"/>
              <a:gd name="T2" fmla="*/ 2147483647 w 41"/>
              <a:gd name="T3" fmla="*/ 2147483647 h 81"/>
              <a:gd name="T4" fmla="*/ 2147483647 w 41"/>
              <a:gd name="T5" fmla="*/ 2147483647 h 81"/>
              <a:gd name="T6" fmla="*/ 2147483647 w 41"/>
              <a:gd name="T7" fmla="*/ 2147483647 h 81"/>
              <a:gd name="T8" fmla="*/ 2147483647 w 41"/>
              <a:gd name="T9" fmla="*/ 2147483647 h 81"/>
              <a:gd name="T10" fmla="*/ 2147483647 w 41"/>
              <a:gd name="T11" fmla="*/ 2147483647 h 81"/>
              <a:gd name="T12" fmla="*/ 2147483647 w 41"/>
              <a:gd name="T13" fmla="*/ 0 h 81"/>
              <a:gd name="T14" fmla="*/ 2147483647 w 41"/>
              <a:gd name="T15" fmla="*/ 0 h 81"/>
              <a:gd name="T16" fmla="*/ 2147483647 w 41"/>
              <a:gd name="T17" fmla="*/ 2147483647 h 81"/>
              <a:gd name="T18" fmla="*/ 0 w 41"/>
              <a:gd name="T19" fmla="*/ 2147483647 h 81"/>
              <a:gd name="T20" fmla="*/ 2147483647 w 41"/>
              <a:gd name="T21" fmla="*/ 2147483647 h 81"/>
              <a:gd name="T22" fmla="*/ 0 w 41"/>
              <a:gd name="T23" fmla="*/ 2147483647 h 81"/>
              <a:gd name="T24" fmla="*/ 2147483647 w 41"/>
              <a:gd name="T25" fmla="*/ 2147483647 h 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81">
                <a:moveTo>
                  <a:pt x="24" y="80"/>
                </a:moveTo>
                <a:lnTo>
                  <a:pt x="32" y="64"/>
                </a:lnTo>
                <a:lnTo>
                  <a:pt x="24" y="40"/>
                </a:lnTo>
                <a:lnTo>
                  <a:pt x="32" y="32"/>
                </a:lnTo>
                <a:lnTo>
                  <a:pt x="32" y="16"/>
                </a:lnTo>
                <a:lnTo>
                  <a:pt x="40" y="8"/>
                </a:lnTo>
                <a:lnTo>
                  <a:pt x="40" y="0"/>
                </a:lnTo>
                <a:lnTo>
                  <a:pt x="8" y="0"/>
                </a:lnTo>
                <a:lnTo>
                  <a:pt x="8" y="16"/>
                </a:lnTo>
                <a:lnTo>
                  <a:pt x="0" y="56"/>
                </a:lnTo>
                <a:lnTo>
                  <a:pt x="8" y="56"/>
                </a:lnTo>
                <a:lnTo>
                  <a:pt x="0" y="80"/>
                </a:lnTo>
                <a:lnTo>
                  <a:pt x="24" y="8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71" name="Freeform 84"/>
          <p:cNvSpPr>
            <a:spLocks/>
          </p:cNvSpPr>
          <p:nvPr/>
        </p:nvSpPr>
        <p:spPr bwMode="ltGray">
          <a:xfrm>
            <a:off x="4224338" y="3595966"/>
            <a:ext cx="233363" cy="233363"/>
          </a:xfrm>
          <a:custGeom>
            <a:avLst/>
            <a:gdLst>
              <a:gd name="T0" fmla="*/ 2147483647 w 153"/>
              <a:gd name="T1" fmla="*/ 2147483647 h 153"/>
              <a:gd name="T2" fmla="*/ 2147483647 w 153"/>
              <a:gd name="T3" fmla="*/ 2147483647 h 153"/>
              <a:gd name="T4" fmla="*/ 2147483647 w 153"/>
              <a:gd name="T5" fmla="*/ 2147483647 h 153"/>
              <a:gd name="T6" fmla="*/ 2147483647 w 153"/>
              <a:gd name="T7" fmla="*/ 2147483647 h 153"/>
              <a:gd name="T8" fmla="*/ 2147483647 w 153"/>
              <a:gd name="T9" fmla="*/ 2147483647 h 153"/>
              <a:gd name="T10" fmla="*/ 2147483647 w 153"/>
              <a:gd name="T11" fmla="*/ 2147483647 h 153"/>
              <a:gd name="T12" fmla="*/ 2147483647 w 153"/>
              <a:gd name="T13" fmla="*/ 2147483647 h 153"/>
              <a:gd name="T14" fmla="*/ 2147483647 w 153"/>
              <a:gd name="T15" fmla="*/ 2147483647 h 153"/>
              <a:gd name="T16" fmla="*/ 2147483647 w 153"/>
              <a:gd name="T17" fmla="*/ 2147483647 h 153"/>
              <a:gd name="T18" fmla="*/ 2147483647 w 153"/>
              <a:gd name="T19" fmla="*/ 2147483647 h 153"/>
              <a:gd name="T20" fmla="*/ 2147483647 w 153"/>
              <a:gd name="T21" fmla="*/ 2147483647 h 153"/>
              <a:gd name="T22" fmla="*/ 2147483647 w 153"/>
              <a:gd name="T23" fmla="*/ 2147483647 h 153"/>
              <a:gd name="T24" fmla="*/ 2147483647 w 153"/>
              <a:gd name="T25" fmla="*/ 2147483647 h 153"/>
              <a:gd name="T26" fmla="*/ 2147483647 w 153"/>
              <a:gd name="T27" fmla="*/ 2147483647 h 153"/>
              <a:gd name="T28" fmla="*/ 2147483647 w 153"/>
              <a:gd name="T29" fmla="*/ 2147483647 h 153"/>
              <a:gd name="T30" fmla="*/ 2147483647 w 153"/>
              <a:gd name="T31" fmla="*/ 2147483647 h 153"/>
              <a:gd name="T32" fmla="*/ 2147483647 w 153"/>
              <a:gd name="T33" fmla="*/ 2147483647 h 153"/>
              <a:gd name="T34" fmla="*/ 2147483647 w 153"/>
              <a:gd name="T35" fmla="*/ 2147483647 h 153"/>
              <a:gd name="T36" fmla="*/ 2147483647 w 153"/>
              <a:gd name="T37" fmla="*/ 2147483647 h 153"/>
              <a:gd name="T38" fmla="*/ 2147483647 w 153"/>
              <a:gd name="T39" fmla="*/ 2147483647 h 153"/>
              <a:gd name="T40" fmla="*/ 2147483647 w 153"/>
              <a:gd name="T41" fmla="*/ 2147483647 h 153"/>
              <a:gd name="T42" fmla="*/ 2147483647 w 153"/>
              <a:gd name="T43" fmla="*/ 2147483647 h 153"/>
              <a:gd name="T44" fmla="*/ 2147483647 w 153"/>
              <a:gd name="T45" fmla="*/ 2147483647 h 153"/>
              <a:gd name="T46" fmla="*/ 2147483647 w 153"/>
              <a:gd name="T47" fmla="*/ 2147483647 h 153"/>
              <a:gd name="T48" fmla="*/ 2147483647 w 153"/>
              <a:gd name="T49" fmla="*/ 2147483647 h 153"/>
              <a:gd name="T50" fmla="*/ 2147483647 w 153"/>
              <a:gd name="T51" fmla="*/ 2147483647 h 153"/>
              <a:gd name="T52" fmla="*/ 2147483647 w 153"/>
              <a:gd name="T53" fmla="*/ 2147483647 h 153"/>
              <a:gd name="T54" fmla="*/ 2147483647 w 153"/>
              <a:gd name="T55" fmla="*/ 2147483647 h 153"/>
              <a:gd name="T56" fmla="*/ 2147483647 w 153"/>
              <a:gd name="T57" fmla="*/ 2147483647 h 153"/>
              <a:gd name="T58" fmla="*/ 2147483647 w 153"/>
              <a:gd name="T59" fmla="*/ 2147483647 h 153"/>
              <a:gd name="T60" fmla="*/ 2147483647 w 153"/>
              <a:gd name="T61" fmla="*/ 0 h 153"/>
              <a:gd name="T62" fmla="*/ 2147483647 w 153"/>
              <a:gd name="T63" fmla="*/ 0 h 153"/>
              <a:gd name="T64" fmla="*/ 2147483647 w 153"/>
              <a:gd name="T65" fmla="*/ 2147483647 h 153"/>
              <a:gd name="T66" fmla="*/ 2147483647 w 153"/>
              <a:gd name="T67" fmla="*/ 2147483647 h 153"/>
              <a:gd name="T68" fmla="*/ 2147483647 w 153"/>
              <a:gd name="T69" fmla="*/ 2147483647 h 153"/>
              <a:gd name="T70" fmla="*/ 2147483647 w 153"/>
              <a:gd name="T71" fmla="*/ 2147483647 h 153"/>
              <a:gd name="T72" fmla="*/ 2147483647 w 153"/>
              <a:gd name="T73" fmla="*/ 2147483647 h 153"/>
              <a:gd name="T74" fmla="*/ 0 w 153"/>
              <a:gd name="T75" fmla="*/ 2147483647 h 153"/>
              <a:gd name="T76" fmla="*/ 0 w 153"/>
              <a:gd name="T77" fmla="*/ 2147483647 h 153"/>
              <a:gd name="T78" fmla="*/ 2147483647 w 153"/>
              <a:gd name="T79" fmla="*/ 2147483647 h 1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53" h="153">
                <a:moveTo>
                  <a:pt x="8" y="56"/>
                </a:moveTo>
                <a:lnTo>
                  <a:pt x="8" y="56"/>
                </a:lnTo>
                <a:lnTo>
                  <a:pt x="24" y="48"/>
                </a:lnTo>
                <a:lnTo>
                  <a:pt x="40" y="56"/>
                </a:lnTo>
                <a:lnTo>
                  <a:pt x="56" y="80"/>
                </a:lnTo>
                <a:lnTo>
                  <a:pt x="64" y="80"/>
                </a:lnTo>
                <a:lnTo>
                  <a:pt x="72" y="96"/>
                </a:lnTo>
                <a:lnTo>
                  <a:pt x="88" y="104"/>
                </a:lnTo>
                <a:lnTo>
                  <a:pt x="104" y="120"/>
                </a:lnTo>
                <a:lnTo>
                  <a:pt x="112" y="120"/>
                </a:lnTo>
                <a:lnTo>
                  <a:pt x="120" y="144"/>
                </a:lnTo>
                <a:lnTo>
                  <a:pt x="112" y="152"/>
                </a:lnTo>
                <a:lnTo>
                  <a:pt x="120" y="152"/>
                </a:lnTo>
                <a:lnTo>
                  <a:pt x="128" y="144"/>
                </a:lnTo>
                <a:lnTo>
                  <a:pt x="128" y="136"/>
                </a:lnTo>
                <a:lnTo>
                  <a:pt x="128" y="128"/>
                </a:lnTo>
                <a:lnTo>
                  <a:pt x="128" y="112"/>
                </a:lnTo>
                <a:lnTo>
                  <a:pt x="144" y="128"/>
                </a:lnTo>
                <a:lnTo>
                  <a:pt x="152" y="120"/>
                </a:lnTo>
                <a:lnTo>
                  <a:pt x="112" y="96"/>
                </a:lnTo>
                <a:lnTo>
                  <a:pt x="120" y="88"/>
                </a:lnTo>
                <a:lnTo>
                  <a:pt x="112" y="88"/>
                </a:lnTo>
                <a:lnTo>
                  <a:pt x="96" y="80"/>
                </a:lnTo>
                <a:lnTo>
                  <a:pt x="88" y="64"/>
                </a:lnTo>
                <a:lnTo>
                  <a:pt x="72" y="48"/>
                </a:lnTo>
                <a:lnTo>
                  <a:pt x="72" y="24"/>
                </a:lnTo>
                <a:lnTo>
                  <a:pt x="80" y="24"/>
                </a:lnTo>
                <a:lnTo>
                  <a:pt x="88" y="24"/>
                </a:lnTo>
                <a:lnTo>
                  <a:pt x="88" y="16"/>
                </a:lnTo>
                <a:lnTo>
                  <a:pt x="88" y="8"/>
                </a:lnTo>
                <a:lnTo>
                  <a:pt x="72" y="0"/>
                </a:lnTo>
                <a:lnTo>
                  <a:pt x="48" y="0"/>
                </a:lnTo>
                <a:lnTo>
                  <a:pt x="40" y="16"/>
                </a:lnTo>
                <a:lnTo>
                  <a:pt x="32" y="8"/>
                </a:lnTo>
                <a:lnTo>
                  <a:pt x="32" y="16"/>
                </a:lnTo>
                <a:lnTo>
                  <a:pt x="24" y="16"/>
                </a:lnTo>
                <a:lnTo>
                  <a:pt x="8" y="24"/>
                </a:lnTo>
                <a:lnTo>
                  <a:pt x="0" y="24"/>
                </a:lnTo>
                <a:lnTo>
                  <a:pt x="0" y="40"/>
                </a:lnTo>
                <a:lnTo>
                  <a:pt x="8" y="5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72" name="Freeform 85"/>
          <p:cNvSpPr>
            <a:spLocks/>
          </p:cNvSpPr>
          <p:nvPr/>
        </p:nvSpPr>
        <p:spPr bwMode="ltGray">
          <a:xfrm>
            <a:off x="4224338" y="3595966"/>
            <a:ext cx="233363" cy="233363"/>
          </a:xfrm>
          <a:custGeom>
            <a:avLst/>
            <a:gdLst>
              <a:gd name="T0" fmla="*/ 2147483647 w 153"/>
              <a:gd name="T1" fmla="*/ 2147483647 h 153"/>
              <a:gd name="T2" fmla="*/ 2147483647 w 153"/>
              <a:gd name="T3" fmla="*/ 2147483647 h 153"/>
              <a:gd name="T4" fmla="*/ 2147483647 w 153"/>
              <a:gd name="T5" fmla="*/ 2147483647 h 153"/>
              <a:gd name="T6" fmla="*/ 2147483647 w 153"/>
              <a:gd name="T7" fmla="*/ 2147483647 h 153"/>
              <a:gd name="T8" fmla="*/ 2147483647 w 153"/>
              <a:gd name="T9" fmla="*/ 2147483647 h 153"/>
              <a:gd name="T10" fmla="*/ 2147483647 w 153"/>
              <a:gd name="T11" fmla="*/ 2147483647 h 153"/>
              <a:gd name="T12" fmla="*/ 2147483647 w 153"/>
              <a:gd name="T13" fmla="*/ 2147483647 h 153"/>
              <a:gd name="T14" fmla="*/ 2147483647 w 153"/>
              <a:gd name="T15" fmla="*/ 2147483647 h 153"/>
              <a:gd name="T16" fmla="*/ 2147483647 w 153"/>
              <a:gd name="T17" fmla="*/ 2147483647 h 153"/>
              <a:gd name="T18" fmla="*/ 2147483647 w 153"/>
              <a:gd name="T19" fmla="*/ 2147483647 h 153"/>
              <a:gd name="T20" fmla="*/ 2147483647 w 153"/>
              <a:gd name="T21" fmla="*/ 2147483647 h 153"/>
              <a:gd name="T22" fmla="*/ 2147483647 w 153"/>
              <a:gd name="T23" fmla="*/ 2147483647 h 153"/>
              <a:gd name="T24" fmla="*/ 2147483647 w 153"/>
              <a:gd name="T25" fmla="*/ 2147483647 h 153"/>
              <a:gd name="T26" fmla="*/ 2147483647 w 153"/>
              <a:gd name="T27" fmla="*/ 2147483647 h 153"/>
              <a:gd name="T28" fmla="*/ 2147483647 w 153"/>
              <a:gd name="T29" fmla="*/ 2147483647 h 153"/>
              <a:gd name="T30" fmla="*/ 2147483647 w 153"/>
              <a:gd name="T31" fmla="*/ 2147483647 h 153"/>
              <a:gd name="T32" fmla="*/ 2147483647 w 153"/>
              <a:gd name="T33" fmla="*/ 2147483647 h 153"/>
              <a:gd name="T34" fmla="*/ 2147483647 w 153"/>
              <a:gd name="T35" fmla="*/ 2147483647 h 153"/>
              <a:gd name="T36" fmla="*/ 2147483647 w 153"/>
              <a:gd name="T37" fmla="*/ 2147483647 h 153"/>
              <a:gd name="T38" fmla="*/ 2147483647 w 153"/>
              <a:gd name="T39" fmla="*/ 2147483647 h 153"/>
              <a:gd name="T40" fmla="*/ 2147483647 w 153"/>
              <a:gd name="T41" fmla="*/ 2147483647 h 153"/>
              <a:gd name="T42" fmla="*/ 2147483647 w 153"/>
              <a:gd name="T43" fmla="*/ 2147483647 h 153"/>
              <a:gd name="T44" fmla="*/ 2147483647 w 153"/>
              <a:gd name="T45" fmla="*/ 2147483647 h 153"/>
              <a:gd name="T46" fmla="*/ 2147483647 w 153"/>
              <a:gd name="T47" fmla="*/ 2147483647 h 153"/>
              <a:gd name="T48" fmla="*/ 2147483647 w 153"/>
              <a:gd name="T49" fmla="*/ 2147483647 h 153"/>
              <a:gd name="T50" fmla="*/ 2147483647 w 153"/>
              <a:gd name="T51" fmla="*/ 2147483647 h 153"/>
              <a:gd name="T52" fmla="*/ 2147483647 w 153"/>
              <a:gd name="T53" fmla="*/ 2147483647 h 153"/>
              <a:gd name="T54" fmla="*/ 2147483647 w 153"/>
              <a:gd name="T55" fmla="*/ 2147483647 h 153"/>
              <a:gd name="T56" fmla="*/ 2147483647 w 153"/>
              <a:gd name="T57" fmla="*/ 2147483647 h 153"/>
              <a:gd name="T58" fmla="*/ 2147483647 w 153"/>
              <a:gd name="T59" fmla="*/ 0 h 153"/>
              <a:gd name="T60" fmla="*/ 2147483647 w 153"/>
              <a:gd name="T61" fmla="*/ 0 h 153"/>
              <a:gd name="T62" fmla="*/ 2147483647 w 153"/>
              <a:gd name="T63" fmla="*/ 2147483647 h 153"/>
              <a:gd name="T64" fmla="*/ 2147483647 w 153"/>
              <a:gd name="T65" fmla="*/ 2147483647 h 153"/>
              <a:gd name="T66" fmla="*/ 2147483647 w 153"/>
              <a:gd name="T67" fmla="*/ 2147483647 h 153"/>
              <a:gd name="T68" fmla="*/ 2147483647 w 153"/>
              <a:gd name="T69" fmla="*/ 2147483647 h 153"/>
              <a:gd name="T70" fmla="*/ 2147483647 w 153"/>
              <a:gd name="T71" fmla="*/ 2147483647 h 153"/>
              <a:gd name="T72" fmla="*/ 0 w 153"/>
              <a:gd name="T73" fmla="*/ 2147483647 h 153"/>
              <a:gd name="T74" fmla="*/ 0 w 153"/>
              <a:gd name="T75" fmla="*/ 2147483647 h 153"/>
              <a:gd name="T76" fmla="*/ 2147483647 w 153"/>
              <a:gd name="T77" fmla="*/ 2147483647 h 1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53" h="153">
                <a:moveTo>
                  <a:pt x="8" y="56"/>
                </a:moveTo>
                <a:lnTo>
                  <a:pt x="24" y="48"/>
                </a:lnTo>
                <a:lnTo>
                  <a:pt x="40" y="56"/>
                </a:lnTo>
                <a:lnTo>
                  <a:pt x="56" y="80"/>
                </a:lnTo>
                <a:lnTo>
                  <a:pt x="64" y="80"/>
                </a:lnTo>
                <a:lnTo>
                  <a:pt x="72" y="96"/>
                </a:lnTo>
                <a:lnTo>
                  <a:pt x="88" y="104"/>
                </a:lnTo>
                <a:lnTo>
                  <a:pt x="104" y="120"/>
                </a:lnTo>
                <a:lnTo>
                  <a:pt x="112" y="120"/>
                </a:lnTo>
                <a:lnTo>
                  <a:pt x="120" y="144"/>
                </a:lnTo>
                <a:lnTo>
                  <a:pt x="112" y="152"/>
                </a:lnTo>
                <a:lnTo>
                  <a:pt x="120" y="152"/>
                </a:lnTo>
                <a:lnTo>
                  <a:pt x="128" y="144"/>
                </a:lnTo>
                <a:lnTo>
                  <a:pt x="128" y="136"/>
                </a:lnTo>
                <a:lnTo>
                  <a:pt x="128" y="128"/>
                </a:lnTo>
                <a:lnTo>
                  <a:pt x="128" y="112"/>
                </a:lnTo>
                <a:lnTo>
                  <a:pt x="144" y="128"/>
                </a:lnTo>
                <a:lnTo>
                  <a:pt x="152" y="120"/>
                </a:lnTo>
                <a:lnTo>
                  <a:pt x="112" y="96"/>
                </a:lnTo>
                <a:lnTo>
                  <a:pt x="120" y="88"/>
                </a:lnTo>
                <a:lnTo>
                  <a:pt x="112" y="88"/>
                </a:lnTo>
                <a:lnTo>
                  <a:pt x="96" y="80"/>
                </a:lnTo>
                <a:lnTo>
                  <a:pt x="88" y="64"/>
                </a:lnTo>
                <a:lnTo>
                  <a:pt x="72" y="48"/>
                </a:lnTo>
                <a:lnTo>
                  <a:pt x="72" y="24"/>
                </a:lnTo>
                <a:lnTo>
                  <a:pt x="80" y="24"/>
                </a:lnTo>
                <a:lnTo>
                  <a:pt x="88" y="24"/>
                </a:lnTo>
                <a:lnTo>
                  <a:pt x="88" y="16"/>
                </a:lnTo>
                <a:lnTo>
                  <a:pt x="88" y="8"/>
                </a:lnTo>
                <a:lnTo>
                  <a:pt x="72" y="0"/>
                </a:lnTo>
                <a:lnTo>
                  <a:pt x="48" y="0"/>
                </a:lnTo>
                <a:lnTo>
                  <a:pt x="40" y="16"/>
                </a:lnTo>
                <a:lnTo>
                  <a:pt x="32" y="8"/>
                </a:lnTo>
                <a:lnTo>
                  <a:pt x="32" y="16"/>
                </a:lnTo>
                <a:lnTo>
                  <a:pt x="24" y="16"/>
                </a:lnTo>
                <a:lnTo>
                  <a:pt x="8" y="24"/>
                </a:lnTo>
                <a:lnTo>
                  <a:pt x="0" y="24"/>
                </a:lnTo>
                <a:lnTo>
                  <a:pt x="0" y="40"/>
                </a:lnTo>
                <a:lnTo>
                  <a:pt x="8" y="5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73" name="Freeform 86"/>
          <p:cNvSpPr>
            <a:spLocks/>
          </p:cNvSpPr>
          <p:nvPr/>
        </p:nvSpPr>
        <p:spPr bwMode="ltGray">
          <a:xfrm>
            <a:off x="4479926" y="3559454"/>
            <a:ext cx="185737" cy="136525"/>
          </a:xfrm>
          <a:custGeom>
            <a:avLst/>
            <a:gdLst>
              <a:gd name="T0" fmla="*/ 2147483647 w 121"/>
              <a:gd name="T1" fmla="*/ 2147483647 h 89"/>
              <a:gd name="T2" fmla="*/ 2147483647 w 121"/>
              <a:gd name="T3" fmla="*/ 2147483647 h 89"/>
              <a:gd name="T4" fmla="*/ 2147483647 w 121"/>
              <a:gd name="T5" fmla="*/ 2147483647 h 89"/>
              <a:gd name="T6" fmla="*/ 2147483647 w 121"/>
              <a:gd name="T7" fmla="*/ 2147483647 h 89"/>
              <a:gd name="T8" fmla="*/ 2147483647 w 121"/>
              <a:gd name="T9" fmla="*/ 2147483647 h 89"/>
              <a:gd name="T10" fmla="*/ 2147483647 w 121"/>
              <a:gd name="T11" fmla="*/ 2147483647 h 89"/>
              <a:gd name="T12" fmla="*/ 2147483647 w 121"/>
              <a:gd name="T13" fmla="*/ 2147483647 h 89"/>
              <a:gd name="T14" fmla="*/ 2147483647 w 121"/>
              <a:gd name="T15" fmla="*/ 2147483647 h 89"/>
              <a:gd name="T16" fmla="*/ 2147483647 w 121"/>
              <a:gd name="T17" fmla="*/ 2147483647 h 89"/>
              <a:gd name="T18" fmla="*/ 2147483647 w 121"/>
              <a:gd name="T19" fmla="*/ 2147483647 h 89"/>
              <a:gd name="T20" fmla="*/ 2147483647 w 121"/>
              <a:gd name="T21" fmla="*/ 2147483647 h 89"/>
              <a:gd name="T22" fmla="*/ 2147483647 w 121"/>
              <a:gd name="T23" fmla="*/ 2147483647 h 89"/>
              <a:gd name="T24" fmla="*/ 2147483647 w 121"/>
              <a:gd name="T25" fmla="*/ 2147483647 h 89"/>
              <a:gd name="T26" fmla="*/ 2147483647 w 121"/>
              <a:gd name="T27" fmla="*/ 2147483647 h 89"/>
              <a:gd name="T28" fmla="*/ 2147483647 w 121"/>
              <a:gd name="T29" fmla="*/ 2147483647 h 89"/>
              <a:gd name="T30" fmla="*/ 2147483647 w 121"/>
              <a:gd name="T31" fmla="*/ 0 h 89"/>
              <a:gd name="T32" fmla="*/ 2147483647 w 121"/>
              <a:gd name="T33" fmla="*/ 0 h 89"/>
              <a:gd name="T34" fmla="*/ 2147483647 w 121"/>
              <a:gd name="T35" fmla="*/ 2147483647 h 89"/>
              <a:gd name="T36" fmla="*/ 2147483647 w 121"/>
              <a:gd name="T37" fmla="*/ 2147483647 h 89"/>
              <a:gd name="T38" fmla="*/ 2147483647 w 121"/>
              <a:gd name="T39" fmla="*/ 2147483647 h 89"/>
              <a:gd name="T40" fmla="*/ 2147483647 w 121"/>
              <a:gd name="T41" fmla="*/ 2147483647 h 89"/>
              <a:gd name="T42" fmla="*/ 2147483647 w 121"/>
              <a:gd name="T43" fmla="*/ 2147483647 h 89"/>
              <a:gd name="T44" fmla="*/ 0 w 121"/>
              <a:gd name="T45" fmla="*/ 2147483647 h 89"/>
              <a:gd name="T46" fmla="*/ 2147483647 w 121"/>
              <a:gd name="T47" fmla="*/ 2147483647 h 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1" h="89">
                <a:moveTo>
                  <a:pt x="16" y="64"/>
                </a:moveTo>
                <a:lnTo>
                  <a:pt x="16" y="64"/>
                </a:lnTo>
                <a:lnTo>
                  <a:pt x="32" y="64"/>
                </a:lnTo>
                <a:lnTo>
                  <a:pt x="32" y="72"/>
                </a:lnTo>
                <a:lnTo>
                  <a:pt x="40" y="80"/>
                </a:lnTo>
                <a:lnTo>
                  <a:pt x="48" y="80"/>
                </a:lnTo>
                <a:lnTo>
                  <a:pt x="72" y="88"/>
                </a:lnTo>
                <a:lnTo>
                  <a:pt x="88" y="72"/>
                </a:lnTo>
                <a:lnTo>
                  <a:pt x="112" y="80"/>
                </a:lnTo>
                <a:lnTo>
                  <a:pt x="112" y="72"/>
                </a:lnTo>
                <a:lnTo>
                  <a:pt x="120" y="64"/>
                </a:lnTo>
                <a:lnTo>
                  <a:pt x="120" y="56"/>
                </a:lnTo>
                <a:lnTo>
                  <a:pt x="104" y="56"/>
                </a:lnTo>
                <a:lnTo>
                  <a:pt x="104" y="48"/>
                </a:lnTo>
                <a:lnTo>
                  <a:pt x="104" y="24"/>
                </a:lnTo>
                <a:lnTo>
                  <a:pt x="88" y="0"/>
                </a:lnTo>
                <a:lnTo>
                  <a:pt x="80" y="0"/>
                </a:lnTo>
                <a:lnTo>
                  <a:pt x="64" y="8"/>
                </a:lnTo>
                <a:lnTo>
                  <a:pt x="56" y="8"/>
                </a:lnTo>
                <a:lnTo>
                  <a:pt x="32" y="8"/>
                </a:lnTo>
                <a:lnTo>
                  <a:pt x="24" y="8"/>
                </a:lnTo>
                <a:lnTo>
                  <a:pt x="16" y="40"/>
                </a:lnTo>
                <a:lnTo>
                  <a:pt x="0" y="40"/>
                </a:lnTo>
                <a:lnTo>
                  <a:pt x="16" y="6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74" name="Freeform 87"/>
          <p:cNvSpPr>
            <a:spLocks/>
          </p:cNvSpPr>
          <p:nvPr/>
        </p:nvSpPr>
        <p:spPr bwMode="ltGray">
          <a:xfrm>
            <a:off x="4479926" y="3559454"/>
            <a:ext cx="185737" cy="136525"/>
          </a:xfrm>
          <a:custGeom>
            <a:avLst/>
            <a:gdLst>
              <a:gd name="T0" fmla="*/ 2147483647 w 121"/>
              <a:gd name="T1" fmla="*/ 2147483647 h 89"/>
              <a:gd name="T2" fmla="*/ 2147483647 w 121"/>
              <a:gd name="T3" fmla="*/ 2147483647 h 89"/>
              <a:gd name="T4" fmla="*/ 2147483647 w 121"/>
              <a:gd name="T5" fmla="*/ 2147483647 h 89"/>
              <a:gd name="T6" fmla="*/ 2147483647 w 121"/>
              <a:gd name="T7" fmla="*/ 2147483647 h 89"/>
              <a:gd name="T8" fmla="*/ 2147483647 w 121"/>
              <a:gd name="T9" fmla="*/ 2147483647 h 89"/>
              <a:gd name="T10" fmla="*/ 2147483647 w 121"/>
              <a:gd name="T11" fmla="*/ 2147483647 h 89"/>
              <a:gd name="T12" fmla="*/ 2147483647 w 121"/>
              <a:gd name="T13" fmla="*/ 2147483647 h 89"/>
              <a:gd name="T14" fmla="*/ 2147483647 w 121"/>
              <a:gd name="T15" fmla="*/ 2147483647 h 89"/>
              <a:gd name="T16" fmla="*/ 2147483647 w 121"/>
              <a:gd name="T17" fmla="*/ 2147483647 h 89"/>
              <a:gd name="T18" fmla="*/ 2147483647 w 121"/>
              <a:gd name="T19" fmla="*/ 2147483647 h 89"/>
              <a:gd name="T20" fmla="*/ 2147483647 w 121"/>
              <a:gd name="T21" fmla="*/ 2147483647 h 89"/>
              <a:gd name="T22" fmla="*/ 2147483647 w 121"/>
              <a:gd name="T23" fmla="*/ 2147483647 h 89"/>
              <a:gd name="T24" fmla="*/ 2147483647 w 121"/>
              <a:gd name="T25" fmla="*/ 2147483647 h 89"/>
              <a:gd name="T26" fmla="*/ 2147483647 w 121"/>
              <a:gd name="T27" fmla="*/ 2147483647 h 89"/>
              <a:gd name="T28" fmla="*/ 2147483647 w 121"/>
              <a:gd name="T29" fmla="*/ 0 h 89"/>
              <a:gd name="T30" fmla="*/ 2147483647 w 121"/>
              <a:gd name="T31" fmla="*/ 0 h 89"/>
              <a:gd name="T32" fmla="*/ 2147483647 w 121"/>
              <a:gd name="T33" fmla="*/ 2147483647 h 89"/>
              <a:gd name="T34" fmla="*/ 2147483647 w 121"/>
              <a:gd name="T35" fmla="*/ 2147483647 h 89"/>
              <a:gd name="T36" fmla="*/ 2147483647 w 121"/>
              <a:gd name="T37" fmla="*/ 2147483647 h 89"/>
              <a:gd name="T38" fmla="*/ 2147483647 w 121"/>
              <a:gd name="T39" fmla="*/ 2147483647 h 89"/>
              <a:gd name="T40" fmla="*/ 2147483647 w 121"/>
              <a:gd name="T41" fmla="*/ 2147483647 h 89"/>
              <a:gd name="T42" fmla="*/ 0 w 121"/>
              <a:gd name="T43" fmla="*/ 2147483647 h 89"/>
              <a:gd name="T44" fmla="*/ 2147483647 w 121"/>
              <a:gd name="T45" fmla="*/ 2147483647 h 8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1" h="89">
                <a:moveTo>
                  <a:pt x="16" y="64"/>
                </a:moveTo>
                <a:lnTo>
                  <a:pt x="32" y="64"/>
                </a:lnTo>
                <a:lnTo>
                  <a:pt x="32" y="72"/>
                </a:lnTo>
                <a:lnTo>
                  <a:pt x="40" y="80"/>
                </a:lnTo>
                <a:lnTo>
                  <a:pt x="48" y="80"/>
                </a:lnTo>
                <a:lnTo>
                  <a:pt x="72" y="88"/>
                </a:lnTo>
                <a:lnTo>
                  <a:pt x="88" y="72"/>
                </a:lnTo>
                <a:lnTo>
                  <a:pt x="112" y="80"/>
                </a:lnTo>
                <a:lnTo>
                  <a:pt x="112" y="72"/>
                </a:lnTo>
                <a:lnTo>
                  <a:pt x="120" y="64"/>
                </a:lnTo>
                <a:lnTo>
                  <a:pt x="120" y="56"/>
                </a:lnTo>
                <a:lnTo>
                  <a:pt x="104" y="56"/>
                </a:lnTo>
                <a:lnTo>
                  <a:pt x="104" y="48"/>
                </a:lnTo>
                <a:lnTo>
                  <a:pt x="104" y="24"/>
                </a:lnTo>
                <a:lnTo>
                  <a:pt x="88" y="0"/>
                </a:lnTo>
                <a:lnTo>
                  <a:pt x="80" y="0"/>
                </a:lnTo>
                <a:lnTo>
                  <a:pt x="64" y="8"/>
                </a:lnTo>
                <a:lnTo>
                  <a:pt x="56" y="8"/>
                </a:lnTo>
                <a:lnTo>
                  <a:pt x="32" y="8"/>
                </a:lnTo>
                <a:lnTo>
                  <a:pt x="24" y="8"/>
                </a:lnTo>
                <a:lnTo>
                  <a:pt x="16" y="40"/>
                </a:lnTo>
                <a:lnTo>
                  <a:pt x="0" y="40"/>
                </a:lnTo>
                <a:lnTo>
                  <a:pt x="16" y="6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75" name="Freeform 88"/>
          <p:cNvSpPr>
            <a:spLocks/>
          </p:cNvSpPr>
          <p:nvPr/>
        </p:nvSpPr>
        <p:spPr bwMode="ltGray">
          <a:xfrm>
            <a:off x="4591051" y="3729316"/>
            <a:ext cx="365125" cy="149225"/>
          </a:xfrm>
          <a:custGeom>
            <a:avLst/>
            <a:gdLst>
              <a:gd name="T0" fmla="*/ 2147483647 w 241"/>
              <a:gd name="T1" fmla="*/ 2147483647 h 97"/>
              <a:gd name="T2" fmla="*/ 2147483647 w 241"/>
              <a:gd name="T3" fmla="*/ 2147483647 h 97"/>
              <a:gd name="T4" fmla="*/ 2147483647 w 241"/>
              <a:gd name="T5" fmla="*/ 2147483647 h 97"/>
              <a:gd name="T6" fmla="*/ 2147483647 w 241"/>
              <a:gd name="T7" fmla="*/ 2147483647 h 97"/>
              <a:gd name="T8" fmla="*/ 2147483647 w 241"/>
              <a:gd name="T9" fmla="*/ 2147483647 h 97"/>
              <a:gd name="T10" fmla="*/ 2147483647 w 241"/>
              <a:gd name="T11" fmla="*/ 2147483647 h 97"/>
              <a:gd name="T12" fmla="*/ 2147483647 w 241"/>
              <a:gd name="T13" fmla="*/ 2147483647 h 97"/>
              <a:gd name="T14" fmla="*/ 2147483647 w 241"/>
              <a:gd name="T15" fmla="*/ 0 h 97"/>
              <a:gd name="T16" fmla="*/ 2147483647 w 241"/>
              <a:gd name="T17" fmla="*/ 0 h 97"/>
              <a:gd name="T18" fmla="*/ 2147483647 w 241"/>
              <a:gd name="T19" fmla="*/ 2147483647 h 97"/>
              <a:gd name="T20" fmla="*/ 2147483647 w 241"/>
              <a:gd name="T21" fmla="*/ 2147483647 h 97"/>
              <a:gd name="T22" fmla="*/ 2147483647 w 241"/>
              <a:gd name="T23" fmla="*/ 2147483647 h 97"/>
              <a:gd name="T24" fmla="*/ 2147483647 w 241"/>
              <a:gd name="T25" fmla="*/ 0 h 97"/>
              <a:gd name="T26" fmla="*/ 2147483647 w 241"/>
              <a:gd name="T27" fmla="*/ 0 h 97"/>
              <a:gd name="T28" fmla="*/ 2147483647 w 241"/>
              <a:gd name="T29" fmla="*/ 2147483647 h 97"/>
              <a:gd name="T30" fmla="*/ 0 w 241"/>
              <a:gd name="T31" fmla="*/ 2147483647 h 97"/>
              <a:gd name="T32" fmla="*/ 2147483647 w 241"/>
              <a:gd name="T33" fmla="*/ 2147483647 h 97"/>
              <a:gd name="T34" fmla="*/ 2147483647 w 241"/>
              <a:gd name="T35" fmla="*/ 2147483647 h 97"/>
              <a:gd name="T36" fmla="*/ 2147483647 w 241"/>
              <a:gd name="T37" fmla="*/ 2147483647 h 97"/>
              <a:gd name="T38" fmla="*/ 2147483647 w 241"/>
              <a:gd name="T39" fmla="*/ 2147483647 h 97"/>
              <a:gd name="T40" fmla="*/ 2147483647 w 241"/>
              <a:gd name="T41" fmla="*/ 2147483647 h 97"/>
              <a:gd name="T42" fmla="*/ 2147483647 w 241"/>
              <a:gd name="T43" fmla="*/ 2147483647 h 97"/>
              <a:gd name="T44" fmla="*/ 2147483647 w 241"/>
              <a:gd name="T45" fmla="*/ 2147483647 h 97"/>
              <a:gd name="T46" fmla="*/ 2147483647 w 241"/>
              <a:gd name="T47" fmla="*/ 2147483647 h 97"/>
              <a:gd name="T48" fmla="*/ 2147483647 w 241"/>
              <a:gd name="T49" fmla="*/ 2147483647 h 97"/>
              <a:gd name="T50" fmla="*/ 2147483647 w 241"/>
              <a:gd name="T51" fmla="*/ 2147483647 h 97"/>
              <a:gd name="T52" fmla="*/ 2147483647 w 241"/>
              <a:gd name="T53" fmla="*/ 2147483647 h 97"/>
              <a:gd name="T54" fmla="*/ 2147483647 w 241"/>
              <a:gd name="T55" fmla="*/ 2147483647 h 97"/>
              <a:gd name="T56" fmla="*/ 2147483647 w 241"/>
              <a:gd name="T57" fmla="*/ 2147483647 h 97"/>
              <a:gd name="T58" fmla="*/ 2147483647 w 241"/>
              <a:gd name="T59" fmla="*/ 2147483647 h 97"/>
              <a:gd name="T60" fmla="*/ 2147483647 w 241"/>
              <a:gd name="T61" fmla="*/ 2147483647 h 97"/>
              <a:gd name="T62" fmla="*/ 2147483647 w 241"/>
              <a:gd name="T63" fmla="*/ 2147483647 h 97"/>
              <a:gd name="T64" fmla="*/ 2147483647 w 241"/>
              <a:gd name="T65" fmla="*/ 2147483647 h 97"/>
              <a:gd name="T66" fmla="*/ 2147483647 w 241"/>
              <a:gd name="T67" fmla="*/ 2147483647 h 97"/>
              <a:gd name="T68" fmla="*/ 2147483647 w 241"/>
              <a:gd name="T69" fmla="*/ 2147483647 h 97"/>
              <a:gd name="T70" fmla="*/ 2147483647 w 241"/>
              <a:gd name="T71" fmla="*/ 2147483647 h 97"/>
              <a:gd name="T72" fmla="*/ 2147483647 w 241"/>
              <a:gd name="T73" fmla="*/ 2147483647 h 97"/>
              <a:gd name="T74" fmla="*/ 2147483647 w 241"/>
              <a:gd name="T75" fmla="*/ 2147483647 h 97"/>
              <a:gd name="T76" fmla="*/ 2147483647 w 241"/>
              <a:gd name="T77" fmla="*/ 2147483647 h 97"/>
              <a:gd name="T78" fmla="*/ 2147483647 w 241"/>
              <a:gd name="T79" fmla="*/ 2147483647 h 97"/>
              <a:gd name="T80" fmla="*/ 2147483647 w 241"/>
              <a:gd name="T81" fmla="*/ 2147483647 h 97"/>
              <a:gd name="T82" fmla="*/ 2147483647 w 241"/>
              <a:gd name="T83" fmla="*/ 2147483647 h 97"/>
              <a:gd name="T84" fmla="*/ 2147483647 w 241"/>
              <a:gd name="T85" fmla="*/ 2147483647 h 97"/>
              <a:gd name="T86" fmla="*/ 2147483647 w 241"/>
              <a:gd name="T87" fmla="*/ 2147483647 h 97"/>
              <a:gd name="T88" fmla="*/ 2147483647 w 241"/>
              <a:gd name="T89" fmla="*/ 2147483647 h 97"/>
              <a:gd name="T90" fmla="*/ 2147483647 w 241"/>
              <a:gd name="T91" fmla="*/ 2147483647 h 97"/>
              <a:gd name="T92" fmla="*/ 2147483647 w 241"/>
              <a:gd name="T93" fmla="*/ 2147483647 h 97"/>
              <a:gd name="T94" fmla="*/ 2147483647 w 241"/>
              <a:gd name="T95" fmla="*/ 2147483647 h 97"/>
              <a:gd name="T96" fmla="*/ 2147483647 w 241"/>
              <a:gd name="T97" fmla="*/ 2147483647 h 97"/>
              <a:gd name="T98" fmla="*/ 2147483647 w 241"/>
              <a:gd name="T99" fmla="*/ 2147483647 h 97"/>
              <a:gd name="T100" fmla="*/ 2147483647 w 241"/>
              <a:gd name="T101" fmla="*/ 2147483647 h 97"/>
              <a:gd name="T102" fmla="*/ 2147483647 w 241"/>
              <a:gd name="T103" fmla="*/ 2147483647 h 97"/>
              <a:gd name="T104" fmla="*/ 2147483647 w 241"/>
              <a:gd name="T105" fmla="*/ 2147483647 h 97"/>
              <a:gd name="T106" fmla="*/ 2147483647 w 241"/>
              <a:gd name="T107" fmla="*/ 2147483647 h 97"/>
              <a:gd name="T108" fmla="*/ 2147483647 w 241"/>
              <a:gd name="T109" fmla="*/ 2147483647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41" h="97">
                <a:moveTo>
                  <a:pt x="240" y="32"/>
                </a:moveTo>
                <a:lnTo>
                  <a:pt x="240" y="32"/>
                </a:lnTo>
                <a:lnTo>
                  <a:pt x="232" y="32"/>
                </a:lnTo>
                <a:lnTo>
                  <a:pt x="224" y="8"/>
                </a:lnTo>
                <a:lnTo>
                  <a:pt x="200" y="8"/>
                </a:lnTo>
                <a:lnTo>
                  <a:pt x="176" y="16"/>
                </a:lnTo>
                <a:lnTo>
                  <a:pt x="144" y="16"/>
                </a:lnTo>
                <a:lnTo>
                  <a:pt x="120" y="0"/>
                </a:lnTo>
                <a:lnTo>
                  <a:pt x="96" y="0"/>
                </a:lnTo>
                <a:lnTo>
                  <a:pt x="72" y="16"/>
                </a:lnTo>
                <a:lnTo>
                  <a:pt x="56" y="16"/>
                </a:lnTo>
                <a:lnTo>
                  <a:pt x="40" y="16"/>
                </a:lnTo>
                <a:lnTo>
                  <a:pt x="32" y="0"/>
                </a:lnTo>
                <a:lnTo>
                  <a:pt x="16" y="0"/>
                </a:lnTo>
                <a:lnTo>
                  <a:pt x="8" y="8"/>
                </a:lnTo>
                <a:lnTo>
                  <a:pt x="0" y="24"/>
                </a:lnTo>
                <a:lnTo>
                  <a:pt x="8" y="24"/>
                </a:lnTo>
                <a:lnTo>
                  <a:pt x="8" y="32"/>
                </a:lnTo>
                <a:lnTo>
                  <a:pt x="24" y="16"/>
                </a:lnTo>
                <a:lnTo>
                  <a:pt x="40" y="16"/>
                </a:lnTo>
                <a:lnTo>
                  <a:pt x="48" y="24"/>
                </a:lnTo>
                <a:lnTo>
                  <a:pt x="40" y="24"/>
                </a:lnTo>
                <a:lnTo>
                  <a:pt x="40" y="32"/>
                </a:lnTo>
                <a:lnTo>
                  <a:pt x="16" y="32"/>
                </a:lnTo>
                <a:lnTo>
                  <a:pt x="8" y="32"/>
                </a:lnTo>
                <a:lnTo>
                  <a:pt x="8" y="48"/>
                </a:lnTo>
                <a:lnTo>
                  <a:pt x="16" y="40"/>
                </a:lnTo>
                <a:lnTo>
                  <a:pt x="16" y="56"/>
                </a:lnTo>
                <a:lnTo>
                  <a:pt x="8" y="56"/>
                </a:lnTo>
                <a:lnTo>
                  <a:pt x="8" y="64"/>
                </a:lnTo>
                <a:lnTo>
                  <a:pt x="16" y="64"/>
                </a:lnTo>
                <a:lnTo>
                  <a:pt x="16" y="72"/>
                </a:lnTo>
                <a:lnTo>
                  <a:pt x="24" y="80"/>
                </a:lnTo>
                <a:lnTo>
                  <a:pt x="16" y="80"/>
                </a:lnTo>
                <a:lnTo>
                  <a:pt x="32" y="80"/>
                </a:lnTo>
                <a:lnTo>
                  <a:pt x="32" y="88"/>
                </a:lnTo>
                <a:lnTo>
                  <a:pt x="48" y="96"/>
                </a:lnTo>
                <a:lnTo>
                  <a:pt x="64" y="88"/>
                </a:lnTo>
                <a:lnTo>
                  <a:pt x="72" y="88"/>
                </a:lnTo>
                <a:lnTo>
                  <a:pt x="88" y="96"/>
                </a:lnTo>
                <a:lnTo>
                  <a:pt x="96" y="96"/>
                </a:lnTo>
                <a:lnTo>
                  <a:pt x="112" y="88"/>
                </a:lnTo>
                <a:lnTo>
                  <a:pt x="128" y="88"/>
                </a:lnTo>
                <a:lnTo>
                  <a:pt x="128" y="80"/>
                </a:lnTo>
                <a:lnTo>
                  <a:pt x="128" y="96"/>
                </a:lnTo>
                <a:lnTo>
                  <a:pt x="136" y="96"/>
                </a:lnTo>
                <a:lnTo>
                  <a:pt x="136" y="88"/>
                </a:lnTo>
                <a:lnTo>
                  <a:pt x="160" y="80"/>
                </a:lnTo>
                <a:lnTo>
                  <a:pt x="168" y="88"/>
                </a:lnTo>
                <a:lnTo>
                  <a:pt x="192" y="80"/>
                </a:lnTo>
                <a:lnTo>
                  <a:pt x="216" y="80"/>
                </a:lnTo>
                <a:lnTo>
                  <a:pt x="216" y="72"/>
                </a:lnTo>
                <a:lnTo>
                  <a:pt x="240" y="80"/>
                </a:lnTo>
                <a:lnTo>
                  <a:pt x="232" y="40"/>
                </a:lnTo>
                <a:lnTo>
                  <a:pt x="240"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76" name="Freeform 89"/>
          <p:cNvSpPr>
            <a:spLocks/>
          </p:cNvSpPr>
          <p:nvPr/>
        </p:nvSpPr>
        <p:spPr bwMode="ltGray">
          <a:xfrm>
            <a:off x="4479926" y="3742016"/>
            <a:ext cx="123825" cy="98425"/>
          </a:xfrm>
          <a:custGeom>
            <a:avLst/>
            <a:gdLst>
              <a:gd name="T0" fmla="*/ 2147483647 w 81"/>
              <a:gd name="T1" fmla="*/ 2147483647 h 65"/>
              <a:gd name="T2" fmla="*/ 2147483647 w 81"/>
              <a:gd name="T3" fmla="*/ 2147483647 h 65"/>
              <a:gd name="T4" fmla="*/ 2147483647 w 81"/>
              <a:gd name="T5" fmla="*/ 0 h 65"/>
              <a:gd name="T6" fmla="*/ 2147483647 w 81"/>
              <a:gd name="T7" fmla="*/ 0 h 65"/>
              <a:gd name="T8" fmla="*/ 2147483647 w 81"/>
              <a:gd name="T9" fmla="*/ 2147483647 h 65"/>
              <a:gd name="T10" fmla="*/ 2147483647 w 81"/>
              <a:gd name="T11" fmla="*/ 0 h 65"/>
              <a:gd name="T12" fmla="*/ 2147483647 w 81"/>
              <a:gd name="T13" fmla="*/ 2147483647 h 65"/>
              <a:gd name="T14" fmla="*/ 2147483647 w 81"/>
              <a:gd name="T15" fmla="*/ 2147483647 h 65"/>
              <a:gd name="T16" fmla="*/ 2147483647 w 81"/>
              <a:gd name="T17" fmla="*/ 2147483647 h 65"/>
              <a:gd name="T18" fmla="*/ 2147483647 w 81"/>
              <a:gd name="T19" fmla="*/ 2147483647 h 65"/>
              <a:gd name="T20" fmla="*/ 2147483647 w 81"/>
              <a:gd name="T21" fmla="*/ 2147483647 h 65"/>
              <a:gd name="T22" fmla="*/ 2147483647 w 81"/>
              <a:gd name="T23" fmla="*/ 2147483647 h 65"/>
              <a:gd name="T24" fmla="*/ 2147483647 w 81"/>
              <a:gd name="T25" fmla="*/ 2147483647 h 65"/>
              <a:gd name="T26" fmla="*/ 2147483647 w 81"/>
              <a:gd name="T27" fmla="*/ 2147483647 h 65"/>
              <a:gd name="T28" fmla="*/ 2147483647 w 81"/>
              <a:gd name="T29" fmla="*/ 2147483647 h 65"/>
              <a:gd name="T30" fmla="*/ 2147483647 w 81"/>
              <a:gd name="T31" fmla="*/ 2147483647 h 65"/>
              <a:gd name="T32" fmla="*/ 2147483647 w 81"/>
              <a:gd name="T33" fmla="*/ 2147483647 h 65"/>
              <a:gd name="T34" fmla="*/ 2147483647 w 81"/>
              <a:gd name="T35" fmla="*/ 2147483647 h 65"/>
              <a:gd name="T36" fmla="*/ 2147483647 w 81"/>
              <a:gd name="T37" fmla="*/ 2147483647 h 65"/>
              <a:gd name="T38" fmla="*/ 0 w 81"/>
              <a:gd name="T39" fmla="*/ 2147483647 h 65"/>
              <a:gd name="T40" fmla="*/ 2147483647 w 81"/>
              <a:gd name="T41" fmla="*/ 2147483647 h 65"/>
              <a:gd name="T42" fmla="*/ 2147483647 w 81"/>
              <a:gd name="T43" fmla="*/ 2147483647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1" h="65">
                <a:moveTo>
                  <a:pt x="16" y="8"/>
                </a:moveTo>
                <a:lnTo>
                  <a:pt x="16" y="8"/>
                </a:lnTo>
                <a:lnTo>
                  <a:pt x="40" y="0"/>
                </a:lnTo>
                <a:lnTo>
                  <a:pt x="56" y="0"/>
                </a:lnTo>
                <a:lnTo>
                  <a:pt x="72" y="8"/>
                </a:lnTo>
                <a:lnTo>
                  <a:pt x="80" y="0"/>
                </a:lnTo>
                <a:lnTo>
                  <a:pt x="72" y="16"/>
                </a:lnTo>
                <a:lnTo>
                  <a:pt x="56" y="8"/>
                </a:lnTo>
                <a:lnTo>
                  <a:pt x="48" y="16"/>
                </a:lnTo>
                <a:lnTo>
                  <a:pt x="48" y="24"/>
                </a:lnTo>
                <a:lnTo>
                  <a:pt x="40" y="24"/>
                </a:lnTo>
                <a:lnTo>
                  <a:pt x="32" y="16"/>
                </a:lnTo>
                <a:lnTo>
                  <a:pt x="32" y="24"/>
                </a:lnTo>
                <a:lnTo>
                  <a:pt x="40" y="40"/>
                </a:lnTo>
                <a:lnTo>
                  <a:pt x="56" y="56"/>
                </a:lnTo>
                <a:lnTo>
                  <a:pt x="48" y="56"/>
                </a:lnTo>
                <a:lnTo>
                  <a:pt x="48" y="64"/>
                </a:lnTo>
                <a:lnTo>
                  <a:pt x="32" y="56"/>
                </a:lnTo>
                <a:lnTo>
                  <a:pt x="16" y="56"/>
                </a:lnTo>
                <a:lnTo>
                  <a:pt x="0" y="32"/>
                </a:lnTo>
                <a:lnTo>
                  <a:pt x="16" y="16"/>
                </a:lnTo>
                <a:lnTo>
                  <a:pt x="16"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77" name="Freeform 90"/>
          <p:cNvSpPr>
            <a:spLocks/>
          </p:cNvSpPr>
          <p:nvPr/>
        </p:nvSpPr>
        <p:spPr bwMode="ltGray">
          <a:xfrm>
            <a:off x="4479926" y="3742016"/>
            <a:ext cx="123825" cy="98425"/>
          </a:xfrm>
          <a:custGeom>
            <a:avLst/>
            <a:gdLst>
              <a:gd name="T0" fmla="*/ 2147483647 w 81"/>
              <a:gd name="T1" fmla="*/ 2147483647 h 65"/>
              <a:gd name="T2" fmla="*/ 2147483647 w 81"/>
              <a:gd name="T3" fmla="*/ 0 h 65"/>
              <a:gd name="T4" fmla="*/ 2147483647 w 81"/>
              <a:gd name="T5" fmla="*/ 0 h 65"/>
              <a:gd name="T6" fmla="*/ 2147483647 w 81"/>
              <a:gd name="T7" fmla="*/ 2147483647 h 65"/>
              <a:gd name="T8" fmla="*/ 2147483647 w 81"/>
              <a:gd name="T9" fmla="*/ 0 h 65"/>
              <a:gd name="T10" fmla="*/ 2147483647 w 81"/>
              <a:gd name="T11" fmla="*/ 2147483647 h 65"/>
              <a:gd name="T12" fmla="*/ 2147483647 w 81"/>
              <a:gd name="T13" fmla="*/ 2147483647 h 65"/>
              <a:gd name="T14" fmla="*/ 2147483647 w 81"/>
              <a:gd name="T15" fmla="*/ 2147483647 h 65"/>
              <a:gd name="T16" fmla="*/ 2147483647 w 81"/>
              <a:gd name="T17" fmla="*/ 2147483647 h 65"/>
              <a:gd name="T18" fmla="*/ 2147483647 w 81"/>
              <a:gd name="T19" fmla="*/ 2147483647 h 65"/>
              <a:gd name="T20" fmla="*/ 2147483647 w 81"/>
              <a:gd name="T21" fmla="*/ 2147483647 h 65"/>
              <a:gd name="T22" fmla="*/ 2147483647 w 81"/>
              <a:gd name="T23" fmla="*/ 2147483647 h 65"/>
              <a:gd name="T24" fmla="*/ 2147483647 w 81"/>
              <a:gd name="T25" fmla="*/ 2147483647 h 65"/>
              <a:gd name="T26" fmla="*/ 2147483647 w 81"/>
              <a:gd name="T27" fmla="*/ 2147483647 h 65"/>
              <a:gd name="T28" fmla="*/ 2147483647 w 81"/>
              <a:gd name="T29" fmla="*/ 2147483647 h 65"/>
              <a:gd name="T30" fmla="*/ 2147483647 w 81"/>
              <a:gd name="T31" fmla="*/ 2147483647 h 65"/>
              <a:gd name="T32" fmla="*/ 2147483647 w 81"/>
              <a:gd name="T33" fmla="*/ 2147483647 h 65"/>
              <a:gd name="T34" fmla="*/ 2147483647 w 81"/>
              <a:gd name="T35" fmla="*/ 2147483647 h 65"/>
              <a:gd name="T36" fmla="*/ 0 w 81"/>
              <a:gd name="T37" fmla="*/ 2147483647 h 65"/>
              <a:gd name="T38" fmla="*/ 2147483647 w 81"/>
              <a:gd name="T39" fmla="*/ 2147483647 h 65"/>
              <a:gd name="T40" fmla="*/ 2147483647 w 81"/>
              <a:gd name="T41" fmla="*/ 2147483647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1" h="65">
                <a:moveTo>
                  <a:pt x="16" y="8"/>
                </a:moveTo>
                <a:lnTo>
                  <a:pt x="40" y="0"/>
                </a:lnTo>
                <a:lnTo>
                  <a:pt x="56" y="0"/>
                </a:lnTo>
                <a:lnTo>
                  <a:pt x="72" y="8"/>
                </a:lnTo>
                <a:lnTo>
                  <a:pt x="80" y="0"/>
                </a:lnTo>
                <a:lnTo>
                  <a:pt x="72" y="16"/>
                </a:lnTo>
                <a:lnTo>
                  <a:pt x="56" y="8"/>
                </a:lnTo>
                <a:lnTo>
                  <a:pt x="48" y="16"/>
                </a:lnTo>
                <a:lnTo>
                  <a:pt x="48" y="24"/>
                </a:lnTo>
                <a:lnTo>
                  <a:pt x="40" y="24"/>
                </a:lnTo>
                <a:lnTo>
                  <a:pt x="32" y="16"/>
                </a:lnTo>
                <a:lnTo>
                  <a:pt x="32" y="24"/>
                </a:lnTo>
                <a:lnTo>
                  <a:pt x="40" y="40"/>
                </a:lnTo>
                <a:lnTo>
                  <a:pt x="56" y="56"/>
                </a:lnTo>
                <a:lnTo>
                  <a:pt x="48" y="56"/>
                </a:lnTo>
                <a:lnTo>
                  <a:pt x="48" y="64"/>
                </a:lnTo>
                <a:lnTo>
                  <a:pt x="32" y="56"/>
                </a:lnTo>
                <a:lnTo>
                  <a:pt x="16" y="56"/>
                </a:lnTo>
                <a:lnTo>
                  <a:pt x="0" y="32"/>
                </a:lnTo>
                <a:lnTo>
                  <a:pt x="16" y="16"/>
                </a:lnTo>
                <a:lnTo>
                  <a:pt x="16"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78" name="Freeform 91"/>
          <p:cNvSpPr>
            <a:spLocks/>
          </p:cNvSpPr>
          <p:nvPr/>
        </p:nvSpPr>
        <p:spPr bwMode="ltGray">
          <a:xfrm>
            <a:off x="4772026" y="3851554"/>
            <a:ext cx="147637" cy="111125"/>
          </a:xfrm>
          <a:custGeom>
            <a:avLst/>
            <a:gdLst>
              <a:gd name="T0" fmla="*/ 0 w 97"/>
              <a:gd name="T1" fmla="*/ 2147483647 h 73"/>
              <a:gd name="T2" fmla="*/ 0 w 97"/>
              <a:gd name="T3" fmla="*/ 2147483647 h 73"/>
              <a:gd name="T4" fmla="*/ 2147483647 w 97"/>
              <a:gd name="T5" fmla="*/ 2147483647 h 73"/>
              <a:gd name="T6" fmla="*/ 2147483647 w 97"/>
              <a:gd name="T7" fmla="*/ 2147483647 h 73"/>
              <a:gd name="T8" fmla="*/ 2147483647 w 97"/>
              <a:gd name="T9" fmla="*/ 2147483647 h 73"/>
              <a:gd name="T10" fmla="*/ 2147483647 w 97"/>
              <a:gd name="T11" fmla="*/ 2147483647 h 73"/>
              <a:gd name="T12" fmla="*/ 2147483647 w 97"/>
              <a:gd name="T13" fmla="*/ 2147483647 h 73"/>
              <a:gd name="T14" fmla="*/ 2147483647 w 97"/>
              <a:gd name="T15" fmla="*/ 2147483647 h 73"/>
              <a:gd name="T16" fmla="*/ 2147483647 w 97"/>
              <a:gd name="T17" fmla="*/ 0 h 73"/>
              <a:gd name="T18" fmla="*/ 2147483647 w 97"/>
              <a:gd name="T19" fmla="*/ 2147483647 h 73"/>
              <a:gd name="T20" fmla="*/ 2147483647 w 97"/>
              <a:gd name="T21" fmla="*/ 0 h 73"/>
              <a:gd name="T22" fmla="*/ 2147483647 w 97"/>
              <a:gd name="T23" fmla="*/ 0 h 73"/>
              <a:gd name="T24" fmla="*/ 2147483647 w 97"/>
              <a:gd name="T25" fmla="*/ 2147483647 h 73"/>
              <a:gd name="T26" fmla="*/ 2147483647 w 97"/>
              <a:gd name="T27" fmla="*/ 2147483647 h 73"/>
              <a:gd name="T28" fmla="*/ 2147483647 w 97"/>
              <a:gd name="T29" fmla="*/ 2147483647 h 73"/>
              <a:gd name="T30" fmla="*/ 2147483647 w 97"/>
              <a:gd name="T31" fmla="*/ 2147483647 h 73"/>
              <a:gd name="T32" fmla="*/ 2147483647 w 97"/>
              <a:gd name="T33" fmla="*/ 2147483647 h 73"/>
              <a:gd name="T34" fmla="*/ 0 w 97"/>
              <a:gd name="T35" fmla="*/ 2147483647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7" h="73">
                <a:moveTo>
                  <a:pt x="0" y="72"/>
                </a:moveTo>
                <a:lnTo>
                  <a:pt x="0" y="72"/>
                </a:lnTo>
                <a:lnTo>
                  <a:pt x="8" y="64"/>
                </a:lnTo>
                <a:lnTo>
                  <a:pt x="16" y="48"/>
                </a:lnTo>
                <a:lnTo>
                  <a:pt x="8" y="40"/>
                </a:lnTo>
                <a:lnTo>
                  <a:pt x="8" y="16"/>
                </a:lnTo>
                <a:lnTo>
                  <a:pt x="16" y="16"/>
                </a:lnTo>
                <a:lnTo>
                  <a:pt x="16" y="8"/>
                </a:lnTo>
                <a:lnTo>
                  <a:pt x="40" y="0"/>
                </a:lnTo>
                <a:lnTo>
                  <a:pt x="48" y="8"/>
                </a:lnTo>
                <a:lnTo>
                  <a:pt x="72" y="0"/>
                </a:lnTo>
                <a:lnTo>
                  <a:pt x="96" y="0"/>
                </a:lnTo>
                <a:lnTo>
                  <a:pt x="80" y="8"/>
                </a:lnTo>
                <a:lnTo>
                  <a:pt x="72" y="40"/>
                </a:lnTo>
                <a:lnTo>
                  <a:pt x="48" y="56"/>
                </a:lnTo>
                <a:lnTo>
                  <a:pt x="40" y="56"/>
                </a:lnTo>
                <a:lnTo>
                  <a:pt x="16" y="72"/>
                </a:lnTo>
                <a:lnTo>
                  <a:pt x="0" y="7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79" name="Freeform 92"/>
          <p:cNvSpPr>
            <a:spLocks/>
          </p:cNvSpPr>
          <p:nvPr/>
        </p:nvSpPr>
        <p:spPr bwMode="ltGray">
          <a:xfrm>
            <a:off x="4772026" y="3851554"/>
            <a:ext cx="147637" cy="111125"/>
          </a:xfrm>
          <a:custGeom>
            <a:avLst/>
            <a:gdLst>
              <a:gd name="T0" fmla="*/ 0 w 97"/>
              <a:gd name="T1" fmla="*/ 2147483647 h 73"/>
              <a:gd name="T2" fmla="*/ 2147483647 w 97"/>
              <a:gd name="T3" fmla="*/ 2147483647 h 73"/>
              <a:gd name="T4" fmla="*/ 2147483647 w 97"/>
              <a:gd name="T5" fmla="*/ 2147483647 h 73"/>
              <a:gd name="T6" fmla="*/ 2147483647 w 97"/>
              <a:gd name="T7" fmla="*/ 2147483647 h 73"/>
              <a:gd name="T8" fmla="*/ 2147483647 w 97"/>
              <a:gd name="T9" fmla="*/ 2147483647 h 73"/>
              <a:gd name="T10" fmla="*/ 2147483647 w 97"/>
              <a:gd name="T11" fmla="*/ 2147483647 h 73"/>
              <a:gd name="T12" fmla="*/ 2147483647 w 97"/>
              <a:gd name="T13" fmla="*/ 2147483647 h 73"/>
              <a:gd name="T14" fmla="*/ 2147483647 w 97"/>
              <a:gd name="T15" fmla="*/ 0 h 73"/>
              <a:gd name="T16" fmla="*/ 2147483647 w 97"/>
              <a:gd name="T17" fmla="*/ 2147483647 h 73"/>
              <a:gd name="T18" fmla="*/ 2147483647 w 97"/>
              <a:gd name="T19" fmla="*/ 0 h 73"/>
              <a:gd name="T20" fmla="*/ 2147483647 w 97"/>
              <a:gd name="T21" fmla="*/ 0 h 73"/>
              <a:gd name="T22" fmla="*/ 2147483647 w 97"/>
              <a:gd name="T23" fmla="*/ 2147483647 h 73"/>
              <a:gd name="T24" fmla="*/ 2147483647 w 97"/>
              <a:gd name="T25" fmla="*/ 2147483647 h 73"/>
              <a:gd name="T26" fmla="*/ 2147483647 w 97"/>
              <a:gd name="T27" fmla="*/ 2147483647 h 73"/>
              <a:gd name="T28" fmla="*/ 2147483647 w 97"/>
              <a:gd name="T29" fmla="*/ 2147483647 h 73"/>
              <a:gd name="T30" fmla="*/ 2147483647 w 97"/>
              <a:gd name="T31" fmla="*/ 2147483647 h 73"/>
              <a:gd name="T32" fmla="*/ 0 w 97"/>
              <a:gd name="T33" fmla="*/ 2147483647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 h="73">
                <a:moveTo>
                  <a:pt x="0" y="72"/>
                </a:moveTo>
                <a:lnTo>
                  <a:pt x="8" y="64"/>
                </a:lnTo>
                <a:lnTo>
                  <a:pt x="16" y="48"/>
                </a:lnTo>
                <a:lnTo>
                  <a:pt x="8" y="40"/>
                </a:lnTo>
                <a:lnTo>
                  <a:pt x="8" y="16"/>
                </a:lnTo>
                <a:lnTo>
                  <a:pt x="16" y="16"/>
                </a:lnTo>
                <a:lnTo>
                  <a:pt x="16" y="8"/>
                </a:lnTo>
                <a:lnTo>
                  <a:pt x="40" y="0"/>
                </a:lnTo>
                <a:lnTo>
                  <a:pt x="48" y="8"/>
                </a:lnTo>
                <a:lnTo>
                  <a:pt x="72" y="0"/>
                </a:lnTo>
                <a:lnTo>
                  <a:pt x="96" y="0"/>
                </a:lnTo>
                <a:lnTo>
                  <a:pt x="80" y="8"/>
                </a:lnTo>
                <a:lnTo>
                  <a:pt x="72" y="40"/>
                </a:lnTo>
                <a:lnTo>
                  <a:pt x="48" y="56"/>
                </a:lnTo>
                <a:lnTo>
                  <a:pt x="40" y="56"/>
                </a:lnTo>
                <a:lnTo>
                  <a:pt x="16" y="72"/>
                </a:lnTo>
                <a:lnTo>
                  <a:pt x="0" y="7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80" name="Freeform 93"/>
          <p:cNvSpPr>
            <a:spLocks/>
          </p:cNvSpPr>
          <p:nvPr/>
        </p:nvSpPr>
        <p:spPr bwMode="ltGray">
          <a:xfrm>
            <a:off x="4760913" y="3937279"/>
            <a:ext cx="85725" cy="100012"/>
          </a:xfrm>
          <a:custGeom>
            <a:avLst/>
            <a:gdLst>
              <a:gd name="T0" fmla="*/ 2147483647 w 57"/>
              <a:gd name="T1" fmla="*/ 2147483647 h 65"/>
              <a:gd name="T2" fmla="*/ 2147483647 w 57"/>
              <a:gd name="T3" fmla="*/ 2147483647 h 65"/>
              <a:gd name="T4" fmla="*/ 2147483647 w 57"/>
              <a:gd name="T5" fmla="*/ 0 h 65"/>
              <a:gd name="T6" fmla="*/ 2147483647 w 57"/>
              <a:gd name="T7" fmla="*/ 0 h 65"/>
              <a:gd name="T8" fmla="*/ 2147483647 w 57"/>
              <a:gd name="T9" fmla="*/ 2147483647 h 65"/>
              <a:gd name="T10" fmla="*/ 2147483647 w 57"/>
              <a:gd name="T11" fmla="*/ 2147483647 h 65"/>
              <a:gd name="T12" fmla="*/ 2147483647 w 57"/>
              <a:gd name="T13" fmla="*/ 2147483647 h 65"/>
              <a:gd name="T14" fmla="*/ 2147483647 w 57"/>
              <a:gd name="T15" fmla="*/ 2147483647 h 65"/>
              <a:gd name="T16" fmla="*/ 0 w 57"/>
              <a:gd name="T17" fmla="*/ 2147483647 h 65"/>
              <a:gd name="T18" fmla="*/ 2147483647 w 57"/>
              <a:gd name="T19" fmla="*/ 2147483647 h 65"/>
              <a:gd name="T20" fmla="*/ 2147483647 w 57"/>
              <a:gd name="T21" fmla="*/ 2147483647 h 65"/>
              <a:gd name="T22" fmla="*/ 2147483647 w 57"/>
              <a:gd name="T23" fmla="*/ 2147483647 h 65"/>
              <a:gd name="T24" fmla="*/ 2147483647 w 57"/>
              <a:gd name="T25" fmla="*/ 2147483647 h 65"/>
              <a:gd name="T26" fmla="*/ 2147483647 w 57"/>
              <a:gd name="T27" fmla="*/ 2147483647 h 65"/>
              <a:gd name="T28" fmla="*/ 2147483647 w 57"/>
              <a:gd name="T29" fmla="*/ 2147483647 h 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7" h="65">
                <a:moveTo>
                  <a:pt x="56" y="16"/>
                </a:moveTo>
                <a:lnTo>
                  <a:pt x="56" y="16"/>
                </a:lnTo>
                <a:lnTo>
                  <a:pt x="56" y="0"/>
                </a:lnTo>
                <a:lnTo>
                  <a:pt x="48" y="0"/>
                </a:lnTo>
                <a:lnTo>
                  <a:pt x="24" y="16"/>
                </a:lnTo>
                <a:lnTo>
                  <a:pt x="8" y="16"/>
                </a:lnTo>
                <a:lnTo>
                  <a:pt x="8" y="24"/>
                </a:lnTo>
                <a:lnTo>
                  <a:pt x="8" y="40"/>
                </a:lnTo>
                <a:lnTo>
                  <a:pt x="0" y="64"/>
                </a:lnTo>
                <a:lnTo>
                  <a:pt x="16" y="64"/>
                </a:lnTo>
                <a:lnTo>
                  <a:pt x="24" y="56"/>
                </a:lnTo>
                <a:lnTo>
                  <a:pt x="32" y="56"/>
                </a:lnTo>
                <a:lnTo>
                  <a:pt x="40" y="40"/>
                </a:lnTo>
                <a:lnTo>
                  <a:pt x="32" y="32"/>
                </a:lnTo>
                <a:lnTo>
                  <a:pt x="56"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81" name="Freeform 94"/>
          <p:cNvSpPr>
            <a:spLocks/>
          </p:cNvSpPr>
          <p:nvPr/>
        </p:nvSpPr>
        <p:spPr bwMode="ltGray">
          <a:xfrm>
            <a:off x="4760913" y="3937279"/>
            <a:ext cx="85725" cy="100012"/>
          </a:xfrm>
          <a:custGeom>
            <a:avLst/>
            <a:gdLst>
              <a:gd name="T0" fmla="*/ 2147483647 w 57"/>
              <a:gd name="T1" fmla="*/ 2147483647 h 65"/>
              <a:gd name="T2" fmla="*/ 2147483647 w 57"/>
              <a:gd name="T3" fmla="*/ 0 h 65"/>
              <a:gd name="T4" fmla="*/ 2147483647 w 57"/>
              <a:gd name="T5" fmla="*/ 0 h 65"/>
              <a:gd name="T6" fmla="*/ 2147483647 w 57"/>
              <a:gd name="T7" fmla="*/ 2147483647 h 65"/>
              <a:gd name="T8" fmla="*/ 2147483647 w 57"/>
              <a:gd name="T9" fmla="*/ 2147483647 h 65"/>
              <a:gd name="T10" fmla="*/ 2147483647 w 57"/>
              <a:gd name="T11" fmla="*/ 2147483647 h 65"/>
              <a:gd name="T12" fmla="*/ 2147483647 w 57"/>
              <a:gd name="T13" fmla="*/ 2147483647 h 65"/>
              <a:gd name="T14" fmla="*/ 0 w 57"/>
              <a:gd name="T15" fmla="*/ 2147483647 h 65"/>
              <a:gd name="T16" fmla="*/ 2147483647 w 57"/>
              <a:gd name="T17" fmla="*/ 2147483647 h 65"/>
              <a:gd name="T18" fmla="*/ 2147483647 w 57"/>
              <a:gd name="T19" fmla="*/ 2147483647 h 65"/>
              <a:gd name="T20" fmla="*/ 2147483647 w 57"/>
              <a:gd name="T21" fmla="*/ 2147483647 h 65"/>
              <a:gd name="T22" fmla="*/ 2147483647 w 57"/>
              <a:gd name="T23" fmla="*/ 2147483647 h 65"/>
              <a:gd name="T24" fmla="*/ 2147483647 w 57"/>
              <a:gd name="T25" fmla="*/ 2147483647 h 65"/>
              <a:gd name="T26" fmla="*/ 2147483647 w 57"/>
              <a:gd name="T27" fmla="*/ 2147483647 h 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7" h="65">
                <a:moveTo>
                  <a:pt x="56" y="16"/>
                </a:moveTo>
                <a:lnTo>
                  <a:pt x="56" y="0"/>
                </a:lnTo>
                <a:lnTo>
                  <a:pt x="48" y="0"/>
                </a:lnTo>
                <a:lnTo>
                  <a:pt x="24" y="16"/>
                </a:lnTo>
                <a:lnTo>
                  <a:pt x="8" y="16"/>
                </a:lnTo>
                <a:lnTo>
                  <a:pt x="8" y="24"/>
                </a:lnTo>
                <a:lnTo>
                  <a:pt x="8" y="40"/>
                </a:lnTo>
                <a:lnTo>
                  <a:pt x="0" y="64"/>
                </a:lnTo>
                <a:lnTo>
                  <a:pt x="16" y="64"/>
                </a:lnTo>
                <a:lnTo>
                  <a:pt x="24" y="56"/>
                </a:lnTo>
                <a:lnTo>
                  <a:pt x="32" y="56"/>
                </a:lnTo>
                <a:lnTo>
                  <a:pt x="40" y="40"/>
                </a:lnTo>
                <a:lnTo>
                  <a:pt x="32" y="32"/>
                </a:lnTo>
                <a:lnTo>
                  <a:pt x="56"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82" name="Freeform 95"/>
          <p:cNvSpPr>
            <a:spLocks/>
          </p:cNvSpPr>
          <p:nvPr/>
        </p:nvSpPr>
        <p:spPr bwMode="ltGray">
          <a:xfrm>
            <a:off x="4772026" y="3913466"/>
            <a:ext cx="26987" cy="38100"/>
          </a:xfrm>
          <a:custGeom>
            <a:avLst/>
            <a:gdLst>
              <a:gd name="T0" fmla="*/ 2147483647 w 17"/>
              <a:gd name="T1" fmla="*/ 2147483647 h 25"/>
              <a:gd name="T2" fmla="*/ 2147483647 w 17"/>
              <a:gd name="T3" fmla="*/ 2147483647 h 25"/>
              <a:gd name="T4" fmla="*/ 0 w 17"/>
              <a:gd name="T5" fmla="*/ 2147483647 h 25"/>
              <a:gd name="T6" fmla="*/ 2147483647 w 17"/>
              <a:gd name="T7" fmla="*/ 0 h 25"/>
              <a:gd name="T8" fmla="*/ 2147483647 w 17"/>
              <a:gd name="T9" fmla="*/ 2147483647 h 25"/>
              <a:gd name="T10" fmla="*/ 2147483647 w 17"/>
              <a:gd name="T11" fmla="*/ 2147483647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
                <a:moveTo>
                  <a:pt x="8" y="24"/>
                </a:moveTo>
                <a:lnTo>
                  <a:pt x="8" y="24"/>
                </a:lnTo>
                <a:lnTo>
                  <a:pt x="0" y="24"/>
                </a:lnTo>
                <a:lnTo>
                  <a:pt x="8" y="0"/>
                </a:lnTo>
                <a:lnTo>
                  <a:pt x="16" y="8"/>
                </a:lnTo>
                <a:lnTo>
                  <a:pt x="8"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83" name="Freeform 96"/>
          <p:cNvSpPr>
            <a:spLocks/>
          </p:cNvSpPr>
          <p:nvPr/>
        </p:nvSpPr>
        <p:spPr bwMode="ltGray">
          <a:xfrm>
            <a:off x="4772026" y="3913466"/>
            <a:ext cx="26987" cy="38100"/>
          </a:xfrm>
          <a:custGeom>
            <a:avLst/>
            <a:gdLst>
              <a:gd name="T0" fmla="*/ 2147483647 w 17"/>
              <a:gd name="T1" fmla="*/ 2147483647 h 25"/>
              <a:gd name="T2" fmla="*/ 0 w 17"/>
              <a:gd name="T3" fmla="*/ 2147483647 h 25"/>
              <a:gd name="T4" fmla="*/ 2147483647 w 17"/>
              <a:gd name="T5" fmla="*/ 0 h 25"/>
              <a:gd name="T6" fmla="*/ 2147483647 w 17"/>
              <a:gd name="T7" fmla="*/ 2147483647 h 25"/>
              <a:gd name="T8" fmla="*/ 2147483647 w 17"/>
              <a:gd name="T9" fmla="*/ 2147483647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8" y="24"/>
                </a:moveTo>
                <a:lnTo>
                  <a:pt x="0" y="24"/>
                </a:lnTo>
                <a:lnTo>
                  <a:pt x="8" y="0"/>
                </a:lnTo>
                <a:lnTo>
                  <a:pt x="16" y="8"/>
                </a:lnTo>
                <a:lnTo>
                  <a:pt x="8"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84" name="Freeform 97"/>
          <p:cNvSpPr>
            <a:spLocks/>
          </p:cNvSpPr>
          <p:nvPr/>
        </p:nvSpPr>
        <p:spPr bwMode="ltGray">
          <a:xfrm>
            <a:off x="4748213" y="3948391"/>
            <a:ext cx="39688" cy="88900"/>
          </a:xfrm>
          <a:custGeom>
            <a:avLst/>
            <a:gdLst>
              <a:gd name="T0" fmla="*/ 2147483647 w 25"/>
              <a:gd name="T1" fmla="*/ 2147483647 h 57"/>
              <a:gd name="T2" fmla="*/ 2147483647 w 25"/>
              <a:gd name="T3" fmla="*/ 2147483647 h 57"/>
              <a:gd name="T4" fmla="*/ 2147483647 w 25"/>
              <a:gd name="T5" fmla="*/ 2147483647 h 57"/>
              <a:gd name="T6" fmla="*/ 2147483647 w 25"/>
              <a:gd name="T7" fmla="*/ 2147483647 h 57"/>
              <a:gd name="T8" fmla="*/ 2147483647 w 25"/>
              <a:gd name="T9" fmla="*/ 2147483647 h 57"/>
              <a:gd name="T10" fmla="*/ 0 w 25"/>
              <a:gd name="T11" fmla="*/ 2147483647 h 57"/>
              <a:gd name="T12" fmla="*/ 2147483647 w 25"/>
              <a:gd name="T13" fmla="*/ 2147483647 h 57"/>
              <a:gd name="T14" fmla="*/ 2147483647 w 25"/>
              <a:gd name="T15" fmla="*/ 0 h 57"/>
              <a:gd name="T16" fmla="*/ 2147483647 w 25"/>
              <a:gd name="T17" fmla="*/ 0 h 57"/>
              <a:gd name="T18" fmla="*/ 2147483647 w 25"/>
              <a:gd name="T19" fmla="*/ 2147483647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 h="57">
                <a:moveTo>
                  <a:pt x="16" y="8"/>
                </a:moveTo>
                <a:lnTo>
                  <a:pt x="16" y="8"/>
                </a:lnTo>
                <a:lnTo>
                  <a:pt x="16" y="16"/>
                </a:lnTo>
                <a:lnTo>
                  <a:pt x="16" y="32"/>
                </a:lnTo>
                <a:lnTo>
                  <a:pt x="8" y="56"/>
                </a:lnTo>
                <a:lnTo>
                  <a:pt x="0" y="24"/>
                </a:lnTo>
                <a:lnTo>
                  <a:pt x="8" y="16"/>
                </a:lnTo>
                <a:lnTo>
                  <a:pt x="16" y="0"/>
                </a:lnTo>
                <a:lnTo>
                  <a:pt x="24" y="0"/>
                </a:lnTo>
                <a:lnTo>
                  <a:pt x="16"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85" name="Freeform 98"/>
          <p:cNvSpPr>
            <a:spLocks/>
          </p:cNvSpPr>
          <p:nvPr/>
        </p:nvSpPr>
        <p:spPr bwMode="ltGray">
          <a:xfrm>
            <a:off x="4748213" y="3948391"/>
            <a:ext cx="39688" cy="88900"/>
          </a:xfrm>
          <a:custGeom>
            <a:avLst/>
            <a:gdLst>
              <a:gd name="T0" fmla="*/ 2147483647 w 25"/>
              <a:gd name="T1" fmla="*/ 2147483647 h 57"/>
              <a:gd name="T2" fmla="*/ 2147483647 w 25"/>
              <a:gd name="T3" fmla="*/ 2147483647 h 57"/>
              <a:gd name="T4" fmla="*/ 2147483647 w 25"/>
              <a:gd name="T5" fmla="*/ 2147483647 h 57"/>
              <a:gd name="T6" fmla="*/ 2147483647 w 25"/>
              <a:gd name="T7" fmla="*/ 2147483647 h 57"/>
              <a:gd name="T8" fmla="*/ 0 w 25"/>
              <a:gd name="T9" fmla="*/ 2147483647 h 57"/>
              <a:gd name="T10" fmla="*/ 2147483647 w 25"/>
              <a:gd name="T11" fmla="*/ 2147483647 h 57"/>
              <a:gd name="T12" fmla="*/ 2147483647 w 25"/>
              <a:gd name="T13" fmla="*/ 0 h 57"/>
              <a:gd name="T14" fmla="*/ 2147483647 w 25"/>
              <a:gd name="T15" fmla="*/ 0 h 57"/>
              <a:gd name="T16" fmla="*/ 2147483647 w 25"/>
              <a:gd name="T17" fmla="*/ 214748364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57">
                <a:moveTo>
                  <a:pt x="16" y="8"/>
                </a:moveTo>
                <a:lnTo>
                  <a:pt x="16" y="16"/>
                </a:lnTo>
                <a:lnTo>
                  <a:pt x="16" y="32"/>
                </a:lnTo>
                <a:lnTo>
                  <a:pt x="8" y="56"/>
                </a:lnTo>
                <a:lnTo>
                  <a:pt x="0" y="24"/>
                </a:lnTo>
                <a:lnTo>
                  <a:pt x="8" y="16"/>
                </a:lnTo>
                <a:lnTo>
                  <a:pt x="16" y="0"/>
                </a:lnTo>
                <a:lnTo>
                  <a:pt x="24" y="0"/>
                </a:lnTo>
                <a:lnTo>
                  <a:pt x="16"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86" name="Freeform 99"/>
          <p:cNvSpPr>
            <a:spLocks/>
          </p:cNvSpPr>
          <p:nvPr/>
        </p:nvSpPr>
        <p:spPr bwMode="ltGray">
          <a:xfrm>
            <a:off x="4845051" y="3838854"/>
            <a:ext cx="185737" cy="198437"/>
          </a:xfrm>
          <a:custGeom>
            <a:avLst/>
            <a:gdLst>
              <a:gd name="T0" fmla="*/ 2147483647 w 121"/>
              <a:gd name="T1" fmla="*/ 2147483647 h 129"/>
              <a:gd name="T2" fmla="*/ 2147483647 w 121"/>
              <a:gd name="T3" fmla="*/ 2147483647 h 129"/>
              <a:gd name="T4" fmla="*/ 2147483647 w 121"/>
              <a:gd name="T5" fmla="*/ 2147483647 h 129"/>
              <a:gd name="T6" fmla="*/ 2147483647 w 121"/>
              <a:gd name="T7" fmla="*/ 2147483647 h 129"/>
              <a:gd name="T8" fmla="*/ 2147483647 w 121"/>
              <a:gd name="T9" fmla="*/ 2147483647 h 129"/>
              <a:gd name="T10" fmla="*/ 2147483647 w 121"/>
              <a:gd name="T11" fmla="*/ 2147483647 h 129"/>
              <a:gd name="T12" fmla="*/ 2147483647 w 121"/>
              <a:gd name="T13" fmla="*/ 2147483647 h 129"/>
              <a:gd name="T14" fmla="*/ 2147483647 w 121"/>
              <a:gd name="T15" fmla="*/ 2147483647 h 129"/>
              <a:gd name="T16" fmla="*/ 2147483647 w 121"/>
              <a:gd name="T17" fmla="*/ 2147483647 h 129"/>
              <a:gd name="T18" fmla="*/ 2147483647 w 121"/>
              <a:gd name="T19" fmla="*/ 2147483647 h 129"/>
              <a:gd name="T20" fmla="*/ 2147483647 w 121"/>
              <a:gd name="T21" fmla="*/ 2147483647 h 129"/>
              <a:gd name="T22" fmla="*/ 2147483647 w 121"/>
              <a:gd name="T23" fmla="*/ 2147483647 h 129"/>
              <a:gd name="T24" fmla="*/ 2147483647 w 121"/>
              <a:gd name="T25" fmla="*/ 2147483647 h 129"/>
              <a:gd name="T26" fmla="*/ 2147483647 w 121"/>
              <a:gd name="T27" fmla="*/ 2147483647 h 129"/>
              <a:gd name="T28" fmla="*/ 2147483647 w 121"/>
              <a:gd name="T29" fmla="*/ 2147483647 h 129"/>
              <a:gd name="T30" fmla="*/ 2147483647 w 121"/>
              <a:gd name="T31" fmla="*/ 2147483647 h 129"/>
              <a:gd name="T32" fmla="*/ 2147483647 w 121"/>
              <a:gd name="T33" fmla="*/ 2147483647 h 129"/>
              <a:gd name="T34" fmla="*/ 2147483647 w 121"/>
              <a:gd name="T35" fmla="*/ 2147483647 h 129"/>
              <a:gd name="T36" fmla="*/ 2147483647 w 121"/>
              <a:gd name="T37" fmla="*/ 2147483647 h 129"/>
              <a:gd name="T38" fmla="*/ 0 w 121"/>
              <a:gd name="T39" fmla="*/ 2147483647 h 129"/>
              <a:gd name="T40" fmla="*/ 0 w 121"/>
              <a:gd name="T41" fmla="*/ 2147483647 h 129"/>
              <a:gd name="T42" fmla="*/ 2147483647 w 121"/>
              <a:gd name="T43" fmla="*/ 2147483647 h 129"/>
              <a:gd name="T44" fmla="*/ 2147483647 w 121"/>
              <a:gd name="T45" fmla="*/ 2147483647 h 129"/>
              <a:gd name="T46" fmla="*/ 2147483647 w 121"/>
              <a:gd name="T47" fmla="*/ 2147483647 h 129"/>
              <a:gd name="T48" fmla="*/ 2147483647 w 121"/>
              <a:gd name="T49" fmla="*/ 0 h 129"/>
              <a:gd name="T50" fmla="*/ 2147483647 w 121"/>
              <a:gd name="T51" fmla="*/ 2147483647 h 1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1" h="129">
                <a:moveTo>
                  <a:pt x="72" y="8"/>
                </a:moveTo>
                <a:lnTo>
                  <a:pt x="72" y="8"/>
                </a:lnTo>
                <a:lnTo>
                  <a:pt x="80" y="24"/>
                </a:lnTo>
                <a:lnTo>
                  <a:pt x="88" y="24"/>
                </a:lnTo>
                <a:lnTo>
                  <a:pt x="88" y="40"/>
                </a:lnTo>
                <a:lnTo>
                  <a:pt x="80" y="56"/>
                </a:lnTo>
                <a:lnTo>
                  <a:pt x="88" y="72"/>
                </a:lnTo>
                <a:lnTo>
                  <a:pt x="104" y="80"/>
                </a:lnTo>
                <a:lnTo>
                  <a:pt x="112" y="104"/>
                </a:lnTo>
                <a:lnTo>
                  <a:pt x="120" y="112"/>
                </a:lnTo>
                <a:lnTo>
                  <a:pt x="120" y="120"/>
                </a:lnTo>
                <a:lnTo>
                  <a:pt x="104" y="120"/>
                </a:lnTo>
                <a:lnTo>
                  <a:pt x="96" y="128"/>
                </a:lnTo>
                <a:lnTo>
                  <a:pt x="80" y="120"/>
                </a:lnTo>
                <a:lnTo>
                  <a:pt x="72" y="128"/>
                </a:lnTo>
                <a:lnTo>
                  <a:pt x="56" y="120"/>
                </a:lnTo>
                <a:lnTo>
                  <a:pt x="56" y="112"/>
                </a:lnTo>
                <a:lnTo>
                  <a:pt x="48" y="104"/>
                </a:lnTo>
                <a:lnTo>
                  <a:pt x="24" y="88"/>
                </a:lnTo>
                <a:lnTo>
                  <a:pt x="0" y="80"/>
                </a:lnTo>
                <a:lnTo>
                  <a:pt x="0" y="64"/>
                </a:lnTo>
                <a:lnTo>
                  <a:pt x="24" y="48"/>
                </a:lnTo>
                <a:lnTo>
                  <a:pt x="32" y="16"/>
                </a:lnTo>
                <a:lnTo>
                  <a:pt x="48" y="8"/>
                </a:lnTo>
                <a:lnTo>
                  <a:pt x="48" y="0"/>
                </a:lnTo>
                <a:lnTo>
                  <a:pt x="72"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87" name="Freeform 100"/>
          <p:cNvSpPr>
            <a:spLocks/>
          </p:cNvSpPr>
          <p:nvPr/>
        </p:nvSpPr>
        <p:spPr bwMode="ltGray">
          <a:xfrm>
            <a:off x="4845051" y="3838854"/>
            <a:ext cx="185737" cy="198437"/>
          </a:xfrm>
          <a:custGeom>
            <a:avLst/>
            <a:gdLst>
              <a:gd name="T0" fmla="*/ 2147483647 w 121"/>
              <a:gd name="T1" fmla="*/ 2147483647 h 129"/>
              <a:gd name="T2" fmla="*/ 2147483647 w 121"/>
              <a:gd name="T3" fmla="*/ 2147483647 h 129"/>
              <a:gd name="T4" fmla="*/ 2147483647 w 121"/>
              <a:gd name="T5" fmla="*/ 2147483647 h 129"/>
              <a:gd name="T6" fmla="*/ 2147483647 w 121"/>
              <a:gd name="T7" fmla="*/ 2147483647 h 129"/>
              <a:gd name="T8" fmla="*/ 2147483647 w 121"/>
              <a:gd name="T9" fmla="*/ 2147483647 h 129"/>
              <a:gd name="T10" fmla="*/ 2147483647 w 121"/>
              <a:gd name="T11" fmla="*/ 2147483647 h 129"/>
              <a:gd name="T12" fmla="*/ 2147483647 w 121"/>
              <a:gd name="T13" fmla="*/ 2147483647 h 129"/>
              <a:gd name="T14" fmla="*/ 2147483647 w 121"/>
              <a:gd name="T15" fmla="*/ 2147483647 h 129"/>
              <a:gd name="T16" fmla="*/ 2147483647 w 121"/>
              <a:gd name="T17" fmla="*/ 2147483647 h 129"/>
              <a:gd name="T18" fmla="*/ 2147483647 w 121"/>
              <a:gd name="T19" fmla="*/ 2147483647 h 129"/>
              <a:gd name="T20" fmla="*/ 2147483647 w 121"/>
              <a:gd name="T21" fmla="*/ 2147483647 h 129"/>
              <a:gd name="T22" fmla="*/ 2147483647 w 121"/>
              <a:gd name="T23" fmla="*/ 2147483647 h 129"/>
              <a:gd name="T24" fmla="*/ 2147483647 w 121"/>
              <a:gd name="T25" fmla="*/ 2147483647 h 129"/>
              <a:gd name="T26" fmla="*/ 2147483647 w 121"/>
              <a:gd name="T27" fmla="*/ 2147483647 h 129"/>
              <a:gd name="T28" fmla="*/ 2147483647 w 121"/>
              <a:gd name="T29" fmla="*/ 2147483647 h 129"/>
              <a:gd name="T30" fmla="*/ 2147483647 w 121"/>
              <a:gd name="T31" fmla="*/ 2147483647 h 129"/>
              <a:gd name="T32" fmla="*/ 2147483647 w 121"/>
              <a:gd name="T33" fmla="*/ 2147483647 h 129"/>
              <a:gd name="T34" fmla="*/ 2147483647 w 121"/>
              <a:gd name="T35" fmla="*/ 2147483647 h 129"/>
              <a:gd name="T36" fmla="*/ 0 w 121"/>
              <a:gd name="T37" fmla="*/ 2147483647 h 129"/>
              <a:gd name="T38" fmla="*/ 0 w 121"/>
              <a:gd name="T39" fmla="*/ 2147483647 h 129"/>
              <a:gd name="T40" fmla="*/ 2147483647 w 121"/>
              <a:gd name="T41" fmla="*/ 2147483647 h 129"/>
              <a:gd name="T42" fmla="*/ 2147483647 w 121"/>
              <a:gd name="T43" fmla="*/ 2147483647 h 129"/>
              <a:gd name="T44" fmla="*/ 2147483647 w 121"/>
              <a:gd name="T45" fmla="*/ 2147483647 h 129"/>
              <a:gd name="T46" fmla="*/ 2147483647 w 121"/>
              <a:gd name="T47" fmla="*/ 0 h 129"/>
              <a:gd name="T48" fmla="*/ 2147483647 w 121"/>
              <a:gd name="T49" fmla="*/ 2147483647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1" h="129">
                <a:moveTo>
                  <a:pt x="72" y="8"/>
                </a:moveTo>
                <a:lnTo>
                  <a:pt x="80" y="24"/>
                </a:lnTo>
                <a:lnTo>
                  <a:pt x="88" y="24"/>
                </a:lnTo>
                <a:lnTo>
                  <a:pt x="88" y="40"/>
                </a:lnTo>
                <a:lnTo>
                  <a:pt x="80" y="56"/>
                </a:lnTo>
                <a:lnTo>
                  <a:pt x="88" y="72"/>
                </a:lnTo>
                <a:lnTo>
                  <a:pt x="104" y="80"/>
                </a:lnTo>
                <a:lnTo>
                  <a:pt x="112" y="104"/>
                </a:lnTo>
                <a:lnTo>
                  <a:pt x="120" y="112"/>
                </a:lnTo>
                <a:lnTo>
                  <a:pt x="120" y="120"/>
                </a:lnTo>
                <a:lnTo>
                  <a:pt x="104" y="120"/>
                </a:lnTo>
                <a:lnTo>
                  <a:pt x="96" y="128"/>
                </a:lnTo>
                <a:lnTo>
                  <a:pt x="80" y="120"/>
                </a:lnTo>
                <a:lnTo>
                  <a:pt x="72" y="128"/>
                </a:lnTo>
                <a:lnTo>
                  <a:pt x="56" y="120"/>
                </a:lnTo>
                <a:lnTo>
                  <a:pt x="56" y="112"/>
                </a:lnTo>
                <a:lnTo>
                  <a:pt x="48" y="104"/>
                </a:lnTo>
                <a:lnTo>
                  <a:pt x="24" y="88"/>
                </a:lnTo>
                <a:lnTo>
                  <a:pt x="0" y="80"/>
                </a:lnTo>
                <a:lnTo>
                  <a:pt x="0" y="64"/>
                </a:lnTo>
                <a:lnTo>
                  <a:pt x="24" y="48"/>
                </a:lnTo>
                <a:lnTo>
                  <a:pt x="32" y="16"/>
                </a:lnTo>
                <a:lnTo>
                  <a:pt x="48" y="8"/>
                </a:lnTo>
                <a:lnTo>
                  <a:pt x="48" y="0"/>
                </a:lnTo>
                <a:lnTo>
                  <a:pt x="72"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88" name="Freeform 101"/>
          <p:cNvSpPr>
            <a:spLocks/>
          </p:cNvSpPr>
          <p:nvPr/>
        </p:nvSpPr>
        <p:spPr bwMode="ltGray">
          <a:xfrm>
            <a:off x="4954588" y="4023004"/>
            <a:ext cx="38100" cy="26987"/>
          </a:xfrm>
          <a:custGeom>
            <a:avLst/>
            <a:gdLst>
              <a:gd name="T0" fmla="*/ 0 w 25"/>
              <a:gd name="T1" fmla="*/ 2147483647 h 17"/>
              <a:gd name="T2" fmla="*/ 0 w 25"/>
              <a:gd name="T3" fmla="*/ 2147483647 h 17"/>
              <a:gd name="T4" fmla="*/ 2147483647 w 25"/>
              <a:gd name="T5" fmla="*/ 0 h 17"/>
              <a:gd name="T6" fmla="*/ 2147483647 w 25"/>
              <a:gd name="T7" fmla="*/ 2147483647 h 17"/>
              <a:gd name="T8" fmla="*/ 2147483647 w 25"/>
              <a:gd name="T9" fmla="*/ 2147483647 h 17"/>
              <a:gd name="T10" fmla="*/ 0 w 25"/>
              <a:gd name="T11" fmla="*/ 214748364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7">
                <a:moveTo>
                  <a:pt x="0" y="8"/>
                </a:moveTo>
                <a:lnTo>
                  <a:pt x="0" y="8"/>
                </a:lnTo>
                <a:lnTo>
                  <a:pt x="8" y="0"/>
                </a:lnTo>
                <a:lnTo>
                  <a:pt x="24" y="8"/>
                </a:lnTo>
                <a:lnTo>
                  <a:pt x="8" y="16"/>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89" name="Freeform 102"/>
          <p:cNvSpPr>
            <a:spLocks/>
          </p:cNvSpPr>
          <p:nvPr/>
        </p:nvSpPr>
        <p:spPr bwMode="ltGray">
          <a:xfrm>
            <a:off x="4954588" y="4023004"/>
            <a:ext cx="38100" cy="26987"/>
          </a:xfrm>
          <a:custGeom>
            <a:avLst/>
            <a:gdLst>
              <a:gd name="T0" fmla="*/ 0 w 25"/>
              <a:gd name="T1" fmla="*/ 2147483647 h 17"/>
              <a:gd name="T2" fmla="*/ 2147483647 w 25"/>
              <a:gd name="T3" fmla="*/ 0 h 17"/>
              <a:gd name="T4" fmla="*/ 2147483647 w 25"/>
              <a:gd name="T5" fmla="*/ 2147483647 h 17"/>
              <a:gd name="T6" fmla="*/ 2147483647 w 25"/>
              <a:gd name="T7" fmla="*/ 2147483647 h 17"/>
              <a:gd name="T8" fmla="*/ 0 w 25"/>
              <a:gd name="T9" fmla="*/ 214748364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7">
                <a:moveTo>
                  <a:pt x="0" y="8"/>
                </a:moveTo>
                <a:lnTo>
                  <a:pt x="8" y="0"/>
                </a:lnTo>
                <a:lnTo>
                  <a:pt x="24" y="8"/>
                </a:lnTo>
                <a:lnTo>
                  <a:pt x="8" y="16"/>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90" name="Freeform 103"/>
          <p:cNvSpPr>
            <a:spLocks/>
          </p:cNvSpPr>
          <p:nvPr/>
        </p:nvSpPr>
        <p:spPr bwMode="ltGray">
          <a:xfrm>
            <a:off x="4992688" y="4023004"/>
            <a:ext cx="38100" cy="26987"/>
          </a:xfrm>
          <a:custGeom>
            <a:avLst/>
            <a:gdLst>
              <a:gd name="T0" fmla="*/ 0 w 25"/>
              <a:gd name="T1" fmla="*/ 2147483647 h 17"/>
              <a:gd name="T2" fmla="*/ 0 w 25"/>
              <a:gd name="T3" fmla="*/ 2147483647 h 17"/>
              <a:gd name="T4" fmla="*/ 2147483647 w 25"/>
              <a:gd name="T5" fmla="*/ 0 h 17"/>
              <a:gd name="T6" fmla="*/ 2147483647 w 25"/>
              <a:gd name="T7" fmla="*/ 0 h 17"/>
              <a:gd name="T8" fmla="*/ 2147483647 w 25"/>
              <a:gd name="T9" fmla="*/ 2147483647 h 17"/>
              <a:gd name="T10" fmla="*/ 2147483647 w 25"/>
              <a:gd name="T11" fmla="*/ 2147483647 h 17"/>
              <a:gd name="T12" fmla="*/ 0 w 25"/>
              <a:gd name="T13" fmla="*/ 214748364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17">
                <a:moveTo>
                  <a:pt x="0" y="8"/>
                </a:moveTo>
                <a:lnTo>
                  <a:pt x="0" y="8"/>
                </a:lnTo>
                <a:lnTo>
                  <a:pt x="8" y="0"/>
                </a:lnTo>
                <a:lnTo>
                  <a:pt x="24" y="0"/>
                </a:lnTo>
                <a:lnTo>
                  <a:pt x="16" y="8"/>
                </a:lnTo>
                <a:lnTo>
                  <a:pt x="24" y="16"/>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91" name="Freeform 104"/>
          <p:cNvSpPr>
            <a:spLocks/>
          </p:cNvSpPr>
          <p:nvPr/>
        </p:nvSpPr>
        <p:spPr bwMode="ltGray">
          <a:xfrm>
            <a:off x="4992688" y="4023004"/>
            <a:ext cx="38100" cy="26987"/>
          </a:xfrm>
          <a:custGeom>
            <a:avLst/>
            <a:gdLst>
              <a:gd name="T0" fmla="*/ 0 w 25"/>
              <a:gd name="T1" fmla="*/ 2147483647 h 17"/>
              <a:gd name="T2" fmla="*/ 2147483647 w 25"/>
              <a:gd name="T3" fmla="*/ 0 h 17"/>
              <a:gd name="T4" fmla="*/ 2147483647 w 25"/>
              <a:gd name="T5" fmla="*/ 0 h 17"/>
              <a:gd name="T6" fmla="*/ 2147483647 w 25"/>
              <a:gd name="T7" fmla="*/ 2147483647 h 17"/>
              <a:gd name="T8" fmla="*/ 2147483647 w 25"/>
              <a:gd name="T9" fmla="*/ 2147483647 h 17"/>
              <a:gd name="T10" fmla="*/ 0 w 25"/>
              <a:gd name="T11" fmla="*/ 214748364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7">
                <a:moveTo>
                  <a:pt x="0" y="8"/>
                </a:moveTo>
                <a:lnTo>
                  <a:pt x="8" y="0"/>
                </a:lnTo>
                <a:lnTo>
                  <a:pt x="24" y="0"/>
                </a:lnTo>
                <a:lnTo>
                  <a:pt x="16" y="8"/>
                </a:lnTo>
                <a:lnTo>
                  <a:pt x="24" y="16"/>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92" name="Freeform 105"/>
          <p:cNvSpPr>
            <a:spLocks/>
          </p:cNvSpPr>
          <p:nvPr/>
        </p:nvSpPr>
        <p:spPr bwMode="ltGray">
          <a:xfrm>
            <a:off x="4760913" y="3961091"/>
            <a:ext cx="427038" cy="393700"/>
          </a:xfrm>
          <a:custGeom>
            <a:avLst/>
            <a:gdLst>
              <a:gd name="T0" fmla="*/ 2147483647 w 281"/>
              <a:gd name="T1" fmla="*/ 2147483647 h 257"/>
              <a:gd name="T2" fmla="*/ 2147483647 w 281"/>
              <a:gd name="T3" fmla="*/ 2147483647 h 257"/>
              <a:gd name="T4" fmla="*/ 2147483647 w 281"/>
              <a:gd name="T5" fmla="*/ 2147483647 h 257"/>
              <a:gd name="T6" fmla="*/ 2147483647 w 281"/>
              <a:gd name="T7" fmla="*/ 2147483647 h 257"/>
              <a:gd name="T8" fmla="*/ 2147483647 w 281"/>
              <a:gd name="T9" fmla="*/ 2147483647 h 257"/>
              <a:gd name="T10" fmla="*/ 2147483647 w 281"/>
              <a:gd name="T11" fmla="*/ 2147483647 h 257"/>
              <a:gd name="T12" fmla="*/ 2147483647 w 281"/>
              <a:gd name="T13" fmla="*/ 2147483647 h 257"/>
              <a:gd name="T14" fmla="*/ 2147483647 w 281"/>
              <a:gd name="T15" fmla="*/ 2147483647 h 257"/>
              <a:gd name="T16" fmla="*/ 2147483647 w 281"/>
              <a:gd name="T17" fmla="*/ 2147483647 h 257"/>
              <a:gd name="T18" fmla="*/ 2147483647 w 281"/>
              <a:gd name="T19" fmla="*/ 2147483647 h 257"/>
              <a:gd name="T20" fmla="*/ 2147483647 w 281"/>
              <a:gd name="T21" fmla="*/ 2147483647 h 257"/>
              <a:gd name="T22" fmla="*/ 2147483647 w 281"/>
              <a:gd name="T23" fmla="*/ 2147483647 h 257"/>
              <a:gd name="T24" fmla="*/ 2147483647 w 281"/>
              <a:gd name="T25" fmla="*/ 2147483647 h 257"/>
              <a:gd name="T26" fmla="*/ 2147483647 w 281"/>
              <a:gd name="T27" fmla="*/ 2147483647 h 257"/>
              <a:gd name="T28" fmla="*/ 2147483647 w 281"/>
              <a:gd name="T29" fmla="*/ 2147483647 h 257"/>
              <a:gd name="T30" fmla="*/ 2147483647 w 281"/>
              <a:gd name="T31" fmla="*/ 2147483647 h 257"/>
              <a:gd name="T32" fmla="*/ 2147483647 w 281"/>
              <a:gd name="T33" fmla="*/ 2147483647 h 257"/>
              <a:gd name="T34" fmla="*/ 2147483647 w 281"/>
              <a:gd name="T35" fmla="*/ 2147483647 h 257"/>
              <a:gd name="T36" fmla="*/ 2147483647 w 281"/>
              <a:gd name="T37" fmla="*/ 2147483647 h 257"/>
              <a:gd name="T38" fmla="*/ 2147483647 w 281"/>
              <a:gd name="T39" fmla="*/ 2147483647 h 257"/>
              <a:gd name="T40" fmla="*/ 2147483647 w 281"/>
              <a:gd name="T41" fmla="*/ 2147483647 h 257"/>
              <a:gd name="T42" fmla="*/ 2147483647 w 281"/>
              <a:gd name="T43" fmla="*/ 2147483647 h 257"/>
              <a:gd name="T44" fmla="*/ 2147483647 w 281"/>
              <a:gd name="T45" fmla="*/ 2147483647 h 257"/>
              <a:gd name="T46" fmla="*/ 2147483647 w 281"/>
              <a:gd name="T47" fmla="*/ 2147483647 h 257"/>
              <a:gd name="T48" fmla="*/ 2147483647 w 281"/>
              <a:gd name="T49" fmla="*/ 2147483647 h 257"/>
              <a:gd name="T50" fmla="*/ 2147483647 w 281"/>
              <a:gd name="T51" fmla="*/ 2147483647 h 257"/>
              <a:gd name="T52" fmla="*/ 2147483647 w 281"/>
              <a:gd name="T53" fmla="*/ 2147483647 h 257"/>
              <a:gd name="T54" fmla="*/ 2147483647 w 281"/>
              <a:gd name="T55" fmla="*/ 2147483647 h 257"/>
              <a:gd name="T56" fmla="*/ 2147483647 w 281"/>
              <a:gd name="T57" fmla="*/ 2147483647 h 257"/>
              <a:gd name="T58" fmla="*/ 2147483647 w 281"/>
              <a:gd name="T59" fmla="*/ 2147483647 h 257"/>
              <a:gd name="T60" fmla="*/ 2147483647 w 281"/>
              <a:gd name="T61" fmla="*/ 2147483647 h 257"/>
              <a:gd name="T62" fmla="*/ 2147483647 w 281"/>
              <a:gd name="T63" fmla="*/ 2147483647 h 257"/>
              <a:gd name="T64" fmla="*/ 2147483647 w 281"/>
              <a:gd name="T65" fmla="*/ 2147483647 h 257"/>
              <a:gd name="T66" fmla="*/ 2147483647 w 281"/>
              <a:gd name="T67" fmla="*/ 0 h 257"/>
              <a:gd name="T68" fmla="*/ 2147483647 w 281"/>
              <a:gd name="T69" fmla="*/ 2147483647 h 257"/>
              <a:gd name="T70" fmla="*/ 2147483647 w 281"/>
              <a:gd name="T71" fmla="*/ 2147483647 h 257"/>
              <a:gd name="T72" fmla="*/ 2147483647 w 281"/>
              <a:gd name="T73" fmla="*/ 2147483647 h 257"/>
              <a:gd name="T74" fmla="*/ 2147483647 w 281"/>
              <a:gd name="T75" fmla="*/ 2147483647 h 257"/>
              <a:gd name="T76" fmla="*/ 2147483647 w 281"/>
              <a:gd name="T77" fmla="*/ 2147483647 h 257"/>
              <a:gd name="T78" fmla="*/ 0 w 281"/>
              <a:gd name="T79" fmla="*/ 2147483647 h 257"/>
              <a:gd name="T80" fmla="*/ 0 w 281"/>
              <a:gd name="T81" fmla="*/ 2147483647 h 257"/>
              <a:gd name="T82" fmla="*/ 2147483647 w 281"/>
              <a:gd name="T83" fmla="*/ 2147483647 h 257"/>
              <a:gd name="T84" fmla="*/ 2147483647 w 281"/>
              <a:gd name="T85" fmla="*/ 2147483647 h 257"/>
              <a:gd name="T86" fmla="*/ 2147483647 w 281"/>
              <a:gd name="T87" fmla="*/ 2147483647 h 257"/>
              <a:gd name="T88" fmla="*/ 2147483647 w 281"/>
              <a:gd name="T89" fmla="*/ 2147483647 h 257"/>
              <a:gd name="T90" fmla="*/ 2147483647 w 281"/>
              <a:gd name="T91" fmla="*/ 2147483647 h 257"/>
              <a:gd name="T92" fmla="*/ 2147483647 w 281"/>
              <a:gd name="T93" fmla="*/ 2147483647 h 257"/>
              <a:gd name="T94" fmla="*/ 2147483647 w 281"/>
              <a:gd name="T95" fmla="*/ 2147483647 h 257"/>
              <a:gd name="T96" fmla="*/ 2147483647 w 281"/>
              <a:gd name="T97" fmla="*/ 2147483647 h 257"/>
              <a:gd name="T98" fmla="*/ 2147483647 w 281"/>
              <a:gd name="T99" fmla="*/ 2147483647 h 257"/>
              <a:gd name="T100" fmla="*/ 2147483647 w 281"/>
              <a:gd name="T101" fmla="*/ 2147483647 h 257"/>
              <a:gd name="T102" fmla="*/ 2147483647 w 281"/>
              <a:gd name="T103" fmla="*/ 2147483647 h 257"/>
              <a:gd name="T104" fmla="*/ 2147483647 w 281"/>
              <a:gd name="T105" fmla="*/ 2147483647 h 257"/>
              <a:gd name="T106" fmla="*/ 2147483647 w 281"/>
              <a:gd name="T107" fmla="*/ 2147483647 h 25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81" h="257">
                <a:moveTo>
                  <a:pt x="232" y="208"/>
                </a:moveTo>
                <a:lnTo>
                  <a:pt x="232" y="208"/>
                </a:lnTo>
                <a:lnTo>
                  <a:pt x="240" y="200"/>
                </a:lnTo>
                <a:lnTo>
                  <a:pt x="248" y="192"/>
                </a:lnTo>
                <a:lnTo>
                  <a:pt x="256" y="184"/>
                </a:lnTo>
                <a:lnTo>
                  <a:pt x="264" y="176"/>
                </a:lnTo>
                <a:lnTo>
                  <a:pt x="272" y="168"/>
                </a:lnTo>
                <a:lnTo>
                  <a:pt x="280" y="168"/>
                </a:lnTo>
                <a:lnTo>
                  <a:pt x="280" y="160"/>
                </a:lnTo>
                <a:lnTo>
                  <a:pt x="280" y="152"/>
                </a:lnTo>
                <a:lnTo>
                  <a:pt x="280" y="144"/>
                </a:lnTo>
                <a:lnTo>
                  <a:pt x="272" y="136"/>
                </a:lnTo>
                <a:lnTo>
                  <a:pt x="264" y="128"/>
                </a:lnTo>
                <a:lnTo>
                  <a:pt x="256" y="128"/>
                </a:lnTo>
                <a:lnTo>
                  <a:pt x="248" y="128"/>
                </a:lnTo>
                <a:lnTo>
                  <a:pt x="248" y="136"/>
                </a:lnTo>
                <a:lnTo>
                  <a:pt x="240" y="136"/>
                </a:lnTo>
                <a:lnTo>
                  <a:pt x="232" y="136"/>
                </a:lnTo>
                <a:lnTo>
                  <a:pt x="224" y="136"/>
                </a:lnTo>
                <a:lnTo>
                  <a:pt x="216" y="136"/>
                </a:lnTo>
                <a:lnTo>
                  <a:pt x="208" y="136"/>
                </a:lnTo>
                <a:lnTo>
                  <a:pt x="200" y="128"/>
                </a:lnTo>
                <a:lnTo>
                  <a:pt x="208" y="120"/>
                </a:lnTo>
                <a:lnTo>
                  <a:pt x="200" y="104"/>
                </a:lnTo>
                <a:lnTo>
                  <a:pt x="200" y="80"/>
                </a:lnTo>
                <a:lnTo>
                  <a:pt x="176" y="56"/>
                </a:lnTo>
                <a:lnTo>
                  <a:pt x="152" y="48"/>
                </a:lnTo>
                <a:lnTo>
                  <a:pt x="136" y="56"/>
                </a:lnTo>
                <a:lnTo>
                  <a:pt x="128" y="48"/>
                </a:lnTo>
                <a:lnTo>
                  <a:pt x="112" y="40"/>
                </a:lnTo>
                <a:lnTo>
                  <a:pt x="112" y="32"/>
                </a:lnTo>
                <a:lnTo>
                  <a:pt x="104" y="24"/>
                </a:lnTo>
                <a:lnTo>
                  <a:pt x="80" y="8"/>
                </a:lnTo>
                <a:lnTo>
                  <a:pt x="56" y="0"/>
                </a:lnTo>
                <a:lnTo>
                  <a:pt x="32" y="16"/>
                </a:lnTo>
                <a:lnTo>
                  <a:pt x="40" y="24"/>
                </a:lnTo>
                <a:lnTo>
                  <a:pt x="32" y="40"/>
                </a:lnTo>
                <a:lnTo>
                  <a:pt x="24" y="40"/>
                </a:lnTo>
                <a:lnTo>
                  <a:pt x="16" y="48"/>
                </a:lnTo>
                <a:lnTo>
                  <a:pt x="0" y="48"/>
                </a:lnTo>
                <a:lnTo>
                  <a:pt x="0" y="64"/>
                </a:lnTo>
                <a:lnTo>
                  <a:pt x="8" y="64"/>
                </a:lnTo>
                <a:lnTo>
                  <a:pt x="40" y="112"/>
                </a:lnTo>
                <a:lnTo>
                  <a:pt x="48" y="120"/>
                </a:lnTo>
                <a:lnTo>
                  <a:pt x="56" y="136"/>
                </a:lnTo>
                <a:lnTo>
                  <a:pt x="56" y="160"/>
                </a:lnTo>
                <a:lnTo>
                  <a:pt x="80" y="176"/>
                </a:lnTo>
                <a:lnTo>
                  <a:pt x="96" y="216"/>
                </a:lnTo>
                <a:lnTo>
                  <a:pt x="104" y="224"/>
                </a:lnTo>
                <a:lnTo>
                  <a:pt x="112" y="216"/>
                </a:lnTo>
                <a:lnTo>
                  <a:pt x="136" y="240"/>
                </a:lnTo>
                <a:lnTo>
                  <a:pt x="144" y="256"/>
                </a:lnTo>
                <a:lnTo>
                  <a:pt x="200" y="216"/>
                </a:lnTo>
                <a:lnTo>
                  <a:pt x="232" y="20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93" name="Freeform 106"/>
          <p:cNvSpPr>
            <a:spLocks/>
          </p:cNvSpPr>
          <p:nvPr/>
        </p:nvSpPr>
        <p:spPr bwMode="ltGray">
          <a:xfrm>
            <a:off x="4760913" y="3961091"/>
            <a:ext cx="427038" cy="393700"/>
          </a:xfrm>
          <a:custGeom>
            <a:avLst/>
            <a:gdLst>
              <a:gd name="T0" fmla="*/ 2147483647 w 281"/>
              <a:gd name="T1" fmla="*/ 2147483647 h 257"/>
              <a:gd name="T2" fmla="*/ 2147483647 w 281"/>
              <a:gd name="T3" fmla="*/ 2147483647 h 257"/>
              <a:gd name="T4" fmla="*/ 2147483647 w 281"/>
              <a:gd name="T5" fmla="*/ 2147483647 h 257"/>
              <a:gd name="T6" fmla="*/ 2147483647 w 281"/>
              <a:gd name="T7" fmla="*/ 2147483647 h 257"/>
              <a:gd name="T8" fmla="*/ 2147483647 w 281"/>
              <a:gd name="T9" fmla="*/ 2147483647 h 257"/>
              <a:gd name="T10" fmla="*/ 2147483647 w 281"/>
              <a:gd name="T11" fmla="*/ 2147483647 h 257"/>
              <a:gd name="T12" fmla="*/ 2147483647 w 281"/>
              <a:gd name="T13" fmla="*/ 2147483647 h 257"/>
              <a:gd name="T14" fmla="*/ 2147483647 w 281"/>
              <a:gd name="T15" fmla="*/ 2147483647 h 257"/>
              <a:gd name="T16" fmla="*/ 2147483647 w 281"/>
              <a:gd name="T17" fmla="*/ 2147483647 h 257"/>
              <a:gd name="T18" fmla="*/ 2147483647 w 281"/>
              <a:gd name="T19" fmla="*/ 2147483647 h 257"/>
              <a:gd name="T20" fmla="*/ 2147483647 w 281"/>
              <a:gd name="T21" fmla="*/ 2147483647 h 257"/>
              <a:gd name="T22" fmla="*/ 2147483647 w 281"/>
              <a:gd name="T23" fmla="*/ 2147483647 h 257"/>
              <a:gd name="T24" fmla="*/ 2147483647 w 281"/>
              <a:gd name="T25" fmla="*/ 2147483647 h 257"/>
              <a:gd name="T26" fmla="*/ 2147483647 w 281"/>
              <a:gd name="T27" fmla="*/ 2147483647 h 257"/>
              <a:gd name="T28" fmla="*/ 2147483647 w 281"/>
              <a:gd name="T29" fmla="*/ 2147483647 h 257"/>
              <a:gd name="T30" fmla="*/ 2147483647 w 281"/>
              <a:gd name="T31" fmla="*/ 2147483647 h 257"/>
              <a:gd name="T32" fmla="*/ 2147483647 w 281"/>
              <a:gd name="T33" fmla="*/ 2147483647 h 257"/>
              <a:gd name="T34" fmla="*/ 2147483647 w 281"/>
              <a:gd name="T35" fmla="*/ 2147483647 h 257"/>
              <a:gd name="T36" fmla="*/ 2147483647 w 281"/>
              <a:gd name="T37" fmla="*/ 2147483647 h 257"/>
              <a:gd name="T38" fmla="*/ 2147483647 w 281"/>
              <a:gd name="T39" fmla="*/ 2147483647 h 257"/>
              <a:gd name="T40" fmla="*/ 2147483647 w 281"/>
              <a:gd name="T41" fmla="*/ 2147483647 h 257"/>
              <a:gd name="T42" fmla="*/ 2147483647 w 281"/>
              <a:gd name="T43" fmla="*/ 2147483647 h 257"/>
              <a:gd name="T44" fmla="*/ 2147483647 w 281"/>
              <a:gd name="T45" fmla="*/ 2147483647 h 257"/>
              <a:gd name="T46" fmla="*/ 2147483647 w 281"/>
              <a:gd name="T47" fmla="*/ 2147483647 h 257"/>
              <a:gd name="T48" fmla="*/ 2147483647 w 281"/>
              <a:gd name="T49" fmla="*/ 2147483647 h 257"/>
              <a:gd name="T50" fmla="*/ 2147483647 w 281"/>
              <a:gd name="T51" fmla="*/ 2147483647 h 257"/>
              <a:gd name="T52" fmla="*/ 2147483647 w 281"/>
              <a:gd name="T53" fmla="*/ 2147483647 h 257"/>
              <a:gd name="T54" fmla="*/ 2147483647 w 281"/>
              <a:gd name="T55" fmla="*/ 2147483647 h 257"/>
              <a:gd name="T56" fmla="*/ 2147483647 w 281"/>
              <a:gd name="T57" fmla="*/ 2147483647 h 257"/>
              <a:gd name="T58" fmla="*/ 2147483647 w 281"/>
              <a:gd name="T59" fmla="*/ 2147483647 h 257"/>
              <a:gd name="T60" fmla="*/ 2147483647 w 281"/>
              <a:gd name="T61" fmla="*/ 2147483647 h 257"/>
              <a:gd name="T62" fmla="*/ 2147483647 w 281"/>
              <a:gd name="T63" fmla="*/ 2147483647 h 257"/>
              <a:gd name="T64" fmla="*/ 2147483647 w 281"/>
              <a:gd name="T65" fmla="*/ 0 h 257"/>
              <a:gd name="T66" fmla="*/ 2147483647 w 281"/>
              <a:gd name="T67" fmla="*/ 2147483647 h 257"/>
              <a:gd name="T68" fmla="*/ 2147483647 w 281"/>
              <a:gd name="T69" fmla="*/ 2147483647 h 257"/>
              <a:gd name="T70" fmla="*/ 2147483647 w 281"/>
              <a:gd name="T71" fmla="*/ 2147483647 h 257"/>
              <a:gd name="T72" fmla="*/ 2147483647 w 281"/>
              <a:gd name="T73" fmla="*/ 2147483647 h 257"/>
              <a:gd name="T74" fmla="*/ 2147483647 w 281"/>
              <a:gd name="T75" fmla="*/ 2147483647 h 257"/>
              <a:gd name="T76" fmla="*/ 0 w 281"/>
              <a:gd name="T77" fmla="*/ 2147483647 h 257"/>
              <a:gd name="T78" fmla="*/ 0 w 281"/>
              <a:gd name="T79" fmla="*/ 2147483647 h 257"/>
              <a:gd name="T80" fmla="*/ 2147483647 w 281"/>
              <a:gd name="T81" fmla="*/ 2147483647 h 257"/>
              <a:gd name="T82" fmla="*/ 2147483647 w 281"/>
              <a:gd name="T83" fmla="*/ 2147483647 h 257"/>
              <a:gd name="T84" fmla="*/ 2147483647 w 281"/>
              <a:gd name="T85" fmla="*/ 2147483647 h 257"/>
              <a:gd name="T86" fmla="*/ 2147483647 w 281"/>
              <a:gd name="T87" fmla="*/ 2147483647 h 257"/>
              <a:gd name="T88" fmla="*/ 2147483647 w 281"/>
              <a:gd name="T89" fmla="*/ 2147483647 h 257"/>
              <a:gd name="T90" fmla="*/ 2147483647 w 281"/>
              <a:gd name="T91" fmla="*/ 2147483647 h 257"/>
              <a:gd name="T92" fmla="*/ 2147483647 w 281"/>
              <a:gd name="T93" fmla="*/ 2147483647 h 257"/>
              <a:gd name="T94" fmla="*/ 2147483647 w 281"/>
              <a:gd name="T95" fmla="*/ 2147483647 h 257"/>
              <a:gd name="T96" fmla="*/ 2147483647 w 281"/>
              <a:gd name="T97" fmla="*/ 2147483647 h 257"/>
              <a:gd name="T98" fmla="*/ 2147483647 w 281"/>
              <a:gd name="T99" fmla="*/ 2147483647 h 257"/>
              <a:gd name="T100" fmla="*/ 2147483647 w 281"/>
              <a:gd name="T101" fmla="*/ 2147483647 h 257"/>
              <a:gd name="T102" fmla="*/ 2147483647 w 281"/>
              <a:gd name="T103" fmla="*/ 2147483647 h 257"/>
              <a:gd name="T104" fmla="*/ 2147483647 w 281"/>
              <a:gd name="T105" fmla="*/ 2147483647 h 2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81" h="257">
                <a:moveTo>
                  <a:pt x="232" y="208"/>
                </a:moveTo>
                <a:lnTo>
                  <a:pt x="240" y="200"/>
                </a:lnTo>
                <a:lnTo>
                  <a:pt x="248" y="192"/>
                </a:lnTo>
                <a:lnTo>
                  <a:pt x="256" y="184"/>
                </a:lnTo>
                <a:lnTo>
                  <a:pt x="264" y="176"/>
                </a:lnTo>
                <a:lnTo>
                  <a:pt x="272" y="168"/>
                </a:lnTo>
                <a:lnTo>
                  <a:pt x="280" y="168"/>
                </a:lnTo>
                <a:lnTo>
                  <a:pt x="280" y="160"/>
                </a:lnTo>
                <a:lnTo>
                  <a:pt x="280" y="152"/>
                </a:lnTo>
                <a:lnTo>
                  <a:pt x="280" y="144"/>
                </a:lnTo>
                <a:lnTo>
                  <a:pt x="272" y="136"/>
                </a:lnTo>
                <a:lnTo>
                  <a:pt x="264" y="128"/>
                </a:lnTo>
                <a:lnTo>
                  <a:pt x="256" y="128"/>
                </a:lnTo>
                <a:lnTo>
                  <a:pt x="248" y="128"/>
                </a:lnTo>
                <a:lnTo>
                  <a:pt x="248" y="136"/>
                </a:lnTo>
                <a:lnTo>
                  <a:pt x="240" y="136"/>
                </a:lnTo>
                <a:lnTo>
                  <a:pt x="232" y="136"/>
                </a:lnTo>
                <a:lnTo>
                  <a:pt x="224" y="136"/>
                </a:lnTo>
                <a:lnTo>
                  <a:pt x="216" y="136"/>
                </a:lnTo>
                <a:lnTo>
                  <a:pt x="208" y="136"/>
                </a:lnTo>
                <a:lnTo>
                  <a:pt x="200" y="128"/>
                </a:lnTo>
                <a:lnTo>
                  <a:pt x="208" y="120"/>
                </a:lnTo>
                <a:lnTo>
                  <a:pt x="200" y="104"/>
                </a:lnTo>
                <a:lnTo>
                  <a:pt x="200" y="80"/>
                </a:lnTo>
                <a:lnTo>
                  <a:pt x="176" y="56"/>
                </a:lnTo>
                <a:lnTo>
                  <a:pt x="152" y="48"/>
                </a:lnTo>
                <a:lnTo>
                  <a:pt x="136" y="56"/>
                </a:lnTo>
                <a:lnTo>
                  <a:pt x="128" y="48"/>
                </a:lnTo>
                <a:lnTo>
                  <a:pt x="112" y="40"/>
                </a:lnTo>
                <a:lnTo>
                  <a:pt x="112" y="32"/>
                </a:lnTo>
                <a:lnTo>
                  <a:pt x="104" y="24"/>
                </a:lnTo>
                <a:lnTo>
                  <a:pt x="80" y="8"/>
                </a:lnTo>
                <a:lnTo>
                  <a:pt x="56" y="0"/>
                </a:lnTo>
                <a:lnTo>
                  <a:pt x="32" y="16"/>
                </a:lnTo>
                <a:lnTo>
                  <a:pt x="40" y="24"/>
                </a:lnTo>
                <a:lnTo>
                  <a:pt x="32" y="40"/>
                </a:lnTo>
                <a:lnTo>
                  <a:pt x="24" y="40"/>
                </a:lnTo>
                <a:lnTo>
                  <a:pt x="16" y="48"/>
                </a:lnTo>
                <a:lnTo>
                  <a:pt x="0" y="48"/>
                </a:lnTo>
                <a:lnTo>
                  <a:pt x="0" y="64"/>
                </a:lnTo>
                <a:lnTo>
                  <a:pt x="8" y="64"/>
                </a:lnTo>
                <a:lnTo>
                  <a:pt x="40" y="112"/>
                </a:lnTo>
                <a:lnTo>
                  <a:pt x="48" y="120"/>
                </a:lnTo>
                <a:lnTo>
                  <a:pt x="56" y="136"/>
                </a:lnTo>
                <a:lnTo>
                  <a:pt x="56" y="160"/>
                </a:lnTo>
                <a:lnTo>
                  <a:pt x="80" y="176"/>
                </a:lnTo>
                <a:lnTo>
                  <a:pt x="96" y="216"/>
                </a:lnTo>
                <a:lnTo>
                  <a:pt x="104" y="224"/>
                </a:lnTo>
                <a:lnTo>
                  <a:pt x="112" y="216"/>
                </a:lnTo>
                <a:lnTo>
                  <a:pt x="136" y="240"/>
                </a:lnTo>
                <a:lnTo>
                  <a:pt x="144" y="256"/>
                </a:lnTo>
                <a:lnTo>
                  <a:pt x="200" y="216"/>
                </a:lnTo>
                <a:lnTo>
                  <a:pt x="232" y="20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94" name="Freeform 107"/>
          <p:cNvSpPr>
            <a:spLocks/>
          </p:cNvSpPr>
          <p:nvPr/>
        </p:nvSpPr>
        <p:spPr bwMode="ltGray">
          <a:xfrm>
            <a:off x="5064126" y="4108729"/>
            <a:ext cx="26987" cy="38100"/>
          </a:xfrm>
          <a:custGeom>
            <a:avLst/>
            <a:gdLst>
              <a:gd name="T0" fmla="*/ 2147483647 w 17"/>
              <a:gd name="T1" fmla="*/ 2147483647 h 25"/>
              <a:gd name="T2" fmla="*/ 2147483647 w 17"/>
              <a:gd name="T3" fmla="*/ 2147483647 h 25"/>
              <a:gd name="T4" fmla="*/ 0 w 17"/>
              <a:gd name="T5" fmla="*/ 2147483647 h 25"/>
              <a:gd name="T6" fmla="*/ 2147483647 w 17"/>
              <a:gd name="T7" fmla="*/ 0 h 25"/>
              <a:gd name="T8" fmla="*/ 2147483647 w 17"/>
              <a:gd name="T9" fmla="*/ 0 h 25"/>
              <a:gd name="T10" fmla="*/ 2147483647 w 17"/>
              <a:gd name="T11" fmla="*/ 2147483647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
                <a:moveTo>
                  <a:pt x="8" y="24"/>
                </a:moveTo>
                <a:lnTo>
                  <a:pt x="8" y="24"/>
                </a:lnTo>
                <a:lnTo>
                  <a:pt x="0" y="8"/>
                </a:lnTo>
                <a:lnTo>
                  <a:pt x="8" y="0"/>
                </a:lnTo>
                <a:lnTo>
                  <a:pt x="16" y="0"/>
                </a:lnTo>
                <a:lnTo>
                  <a:pt x="8"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95" name="Freeform 108"/>
          <p:cNvSpPr>
            <a:spLocks/>
          </p:cNvSpPr>
          <p:nvPr/>
        </p:nvSpPr>
        <p:spPr bwMode="ltGray">
          <a:xfrm>
            <a:off x="5064126" y="4108729"/>
            <a:ext cx="26987" cy="38100"/>
          </a:xfrm>
          <a:custGeom>
            <a:avLst/>
            <a:gdLst>
              <a:gd name="T0" fmla="*/ 2147483647 w 17"/>
              <a:gd name="T1" fmla="*/ 2147483647 h 25"/>
              <a:gd name="T2" fmla="*/ 0 w 17"/>
              <a:gd name="T3" fmla="*/ 2147483647 h 25"/>
              <a:gd name="T4" fmla="*/ 2147483647 w 17"/>
              <a:gd name="T5" fmla="*/ 0 h 25"/>
              <a:gd name="T6" fmla="*/ 2147483647 w 17"/>
              <a:gd name="T7" fmla="*/ 0 h 25"/>
              <a:gd name="T8" fmla="*/ 2147483647 w 17"/>
              <a:gd name="T9" fmla="*/ 2147483647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8" y="24"/>
                </a:moveTo>
                <a:lnTo>
                  <a:pt x="0" y="8"/>
                </a:lnTo>
                <a:lnTo>
                  <a:pt x="8" y="0"/>
                </a:lnTo>
                <a:lnTo>
                  <a:pt x="16" y="0"/>
                </a:lnTo>
                <a:lnTo>
                  <a:pt x="8"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96" name="Freeform 109"/>
          <p:cNvSpPr>
            <a:spLocks/>
          </p:cNvSpPr>
          <p:nvPr/>
        </p:nvSpPr>
        <p:spPr bwMode="ltGray">
          <a:xfrm>
            <a:off x="5064126" y="4108729"/>
            <a:ext cx="123825" cy="61912"/>
          </a:xfrm>
          <a:custGeom>
            <a:avLst/>
            <a:gdLst>
              <a:gd name="T0" fmla="*/ 2147483647 w 81"/>
              <a:gd name="T1" fmla="*/ 2147483647 h 41"/>
              <a:gd name="T2" fmla="*/ 2147483647 w 81"/>
              <a:gd name="T3" fmla="*/ 2147483647 h 41"/>
              <a:gd name="T4" fmla="*/ 2147483647 w 81"/>
              <a:gd name="T5" fmla="*/ 2147483647 h 41"/>
              <a:gd name="T6" fmla="*/ 2147483647 w 81"/>
              <a:gd name="T7" fmla="*/ 2147483647 h 41"/>
              <a:gd name="T8" fmla="*/ 2147483647 w 81"/>
              <a:gd name="T9" fmla="*/ 0 h 41"/>
              <a:gd name="T10" fmla="*/ 2147483647 w 81"/>
              <a:gd name="T11" fmla="*/ 2147483647 h 41"/>
              <a:gd name="T12" fmla="*/ 2147483647 w 81"/>
              <a:gd name="T13" fmla="*/ 2147483647 h 41"/>
              <a:gd name="T14" fmla="*/ 2147483647 w 81"/>
              <a:gd name="T15" fmla="*/ 2147483647 h 41"/>
              <a:gd name="T16" fmla="*/ 0 w 81"/>
              <a:gd name="T17" fmla="*/ 2147483647 h 41"/>
              <a:gd name="T18" fmla="*/ 2147483647 w 81"/>
              <a:gd name="T19" fmla="*/ 2147483647 h 41"/>
              <a:gd name="T20" fmla="*/ 2147483647 w 81"/>
              <a:gd name="T21" fmla="*/ 2147483647 h 41"/>
              <a:gd name="T22" fmla="*/ 2147483647 w 81"/>
              <a:gd name="T23" fmla="*/ 2147483647 h 41"/>
              <a:gd name="T24" fmla="*/ 2147483647 w 81"/>
              <a:gd name="T25" fmla="*/ 2147483647 h 41"/>
              <a:gd name="T26" fmla="*/ 2147483647 w 81"/>
              <a:gd name="T27" fmla="*/ 2147483647 h 41"/>
              <a:gd name="T28" fmla="*/ 2147483647 w 81"/>
              <a:gd name="T29" fmla="*/ 2147483647 h 41"/>
              <a:gd name="T30" fmla="*/ 2147483647 w 81"/>
              <a:gd name="T31" fmla="*/ 2147483647 h 41"/>
              <a:gd name="T32" fmla="*/ 2147483647 w 81"/>
              <a:gd name="T33" fmla="*/ 2147483647 h 41"/>
              <a:gd name="T34" fmla="*/ 2147483647 w 81"/>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1" h="41">
                <a:moveTo>
                  <a:pt x="64" y="32"/>
                </a:moveTo>
                <a:lnTo>
                  <a:pt x="64" y="32"/>
                </a:lnTo>
                <a:lnTo>
                  <a:pt x="80" y="16"/>
                </a:lnTo>
                <a:lnTo>
                  <a:pt x="80" y="8"/>
                </a:lnTo>
                <a:lnTo>
                  <a:pt x="72" y="0"/>
                </a:lnTo>
                <a:lnTo>
                  <a:pt x="48" y="24"/>
                </a:lnTo>
                <a:lnTo>
                  <a:pt x="24" y="24"/>
                </a:lnTo>
                <a:lnTo>
                  <a:pt x="8" y="24"/>
                </a:lnTo>
                <a:lnTo>
                  <a:pt x="0" y="32"/>
                </a:lnTo>
                <a:lnTo>
                  <a:pt x="8" y="40"/>
                </a:lnTo>
                <a:lnTo>
                  <a:pt x="16" y="40"/>
                </a:lnTo>
                <a:lnTo>
                  <a:pt x="24" y="40"/>
                </a:lnTo>
                <a:lnTo>
                  <a:pt x="32" y="40"/>
                </a:lnTo>
                <a:lnTo>
                  <a:pt x="40" y="40"/>
                </a:lnTo>
                <a:lnTo>
                  <a:pt x="48" y="40"/>
                </a:lnTo>
                <a:lnTo>
                  <a:pt x="48" y="32"/>
                </a:lnTo>
                <a:lnTo>
                  <a:pt x="56" y="32"/>
                </a:lnTo>
                <a:lnTo>
                  <a:pt x="64"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97" name="Freeform 110"/>
          <p:cNvSpPr>
            <a:spLocks/>
          </p:cNvSpPr>
          <p:nvPr/>
        </p:nvSpPr>
        <p:spPr bwMode="ltGray">
          <a:xfrm>
            <a:off x="5064126" y="4108729"/>
            <a:ext cx="123825" cy="61912"/>
          </a:xfrm>
          <a:custGeom>
            <a:avLst/>
            <a:gdLst>
              <a:gd name="T0" fmla="*/ 2147483647 w 81"/>
              <a:gd name="T1" fmla="*/ 2147483647 h 41"/>
              <a:gd name="T2" fmla="*/ 2147483647 w 81"/>
              <a:gd name="T3" fmla="*/ 2147483647 h 41"/>
              <a:gd name="T4" fmla="*/ 2147483647 w 81"/>
              <a:gd name="T5" fmla="*/ 2147483647 h 41"/>
              <a:gd name="T6" fmla="*/ 2147483647 w 81"/>
              <a:gd name="T7" fmla="*/ 0 h 41"/>
              <a:gd name="T8" fmla="*/ 2147483647 w 81"/>
              <a:gd name="T9" fmla="*/ 2147483647 h 41"/>
              <a:gd name="T10" fmla="*/ 2147483647 w 81"/>
              <a:gd name="T11" fmla="*/ 2147483647 h 41"/>
              <a:gd name="T12" fmla="*/ 2147483647 w 81"/>
              <a:gd name="T13" fmla="*/ 2147483647 h 41"/>
              <a:gd name="T14" fmla="*/ 0 w 81"/>
              <a:gd name="T15" fmla="*/ 2147483647 h 41"/>
              <a:gd name="T16" fmla="*/ 2147483647 w 81"/>
              <a:gd name="T17" fmla="*/ 2147483647 h 41"/>
              <a:gd name="T18" fmla="*/ 2147483647 w 81"/>
              <a:gd name="T19" fmla="*/ 2147483647 h 41"/>
              <a:gd name="T20" fmla="*/ 2147483647 w 81"/>
              <a:gd name="T21" fmla="*/ 2147483647 h 41"/>
              <a:gd name="T22" fmla="*/ 2147483647 w 81"/>
              <a:gd name="T23" fmla="*/ 2147483647 h 41"/>
              <a:gd name="T24" fmla="*/ 2147483647 w 81"/>
              <a:gd name="T25" fmla="*/ 2147483647 h 41"/>
              <a:gd name="T26" fmla="*/ 2147483647 w 81"/>
              <a:gd name="T27" fmla="*/ 2147483647 h 41"/>
              <a:gd name="T28" fmla="*/ 2147483647 w 81"/>
              <a:gd name="T29" fmla="*/ 2147483647 h 41"/>
              <a:gd name="T30" fmla="*/ 2147483647 w 81"/>
              <a:gd name="T31" fmla="*/ 2147483647 h 41"/>
              <a:gd name="T32" fmla="*/ 2147483647 w 81"/>
              <a:gd name="T33" fmla="*/ 2147483647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1" h="41">
                <a:moveTo>
                  <a:pt x="64" y="32"/>
                </a:moveTo>
                <a:lnTo>
                  <a:pt x="80" y="16"/>
                </a:lnTo>
                <a:lnTo>
                  <a:pt x="80" y="8"/>
                </a:lnTo>
                <a:lnTo>
                  <a:pt x="72" y="0"/>
                </a:lnTo>
                <a:lnTo>
                  <a:pt x="48" y="24"/>
                </a:lnTo>
                <a:lnTo>
                  <a:pt x="24" y="24"/>
                </a:lnTo>
                <a:lnTo>
                  <a:pt x="8" y="24"/>
                </a:lnTo>
                <a:lnTo>
                  <a:pt x="0" y="32"/>
                </a:lnTo>
                <a:lnTo>
                  <a:pt x="8" y="40"/>
                </a:lnTo>
                <a:lnTo>
                  <a:pt x="16" y="40"/>
                </a:lnTo>
                <a:lnTo>
                  <a:pt x="24" y="40"/>
                </a:lnTo>
                <a:lnTo>
                  <a:pt x="32" y="40"/>
                </a:lnTo>
                <a:lnTo>
                  <a:pt x="40" y="40"/>
                </a:lnTo>
                <a:lnTo>
                  <a:pt x="48" y="40"/>
                </a:lnTo>
                <a:lnTo>
                  <a:pt x="48" y="32"/>
                </a:lnTo>
                <a:lnTo>
                  <a:pt x="56" y="32"/>
                </a:lnTo>
                <a:lnTo>
                  <a:pt x="64"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98" name="Freeform 111"/>
          <p:cNvSpPr>
            <a:spLocks/>
          </p:cNvSpPr>
          <p:nvPr/>
        </p:nvSpPr>
        <p:spPr bwMode="ltGray">
          <a:xfrm>
            <a:off x="5173663" y="4096029"/>
            <a:ext cx="14288" cy="25400"/>
          </a:xfrm>
          <a:custGeom>
            <a:avLst/>
            <a:gdLst>
              <a:gd name="T0" fmla="*/ 2147483647 w 9"/>
              <a:gd name="T1" fmla="*/ 2147483647 h 17"/>
              <a:gd name="T2" fmla="*/ 2147483647 w 9"/>
              <a:gd name="T3" fmla="*/ 2147483647 h 17"/>
              <a:gd name="T4" fmla="*/ 0 w 9"/>
              <a:gd name="T5" fmla="*/ 2147483647 h 17"/>
              <a:gd name="T6" fmla="*/ 0 w 9"/>
              <a:gd name="T7" fmla="*/ 0 h 17"/>
              <a:gd name="T8" fmla="*/ 2147483647 w 9"/>
              <a:gd name="T9" fmla="*/ 0 h 17"/>
              <a:gd name="T10" fmla="*/ 2147483647 w 9"/>
              <a:gd name="T11" fmla="*/ 214748364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7">
                <a:moveTo>
                  <a:pt x="8" y="16"/>
                </a:moveTo>
                <a:lnTo>
                  <a:pt x="8" y="16"/>
                </a:lnTo>
                <a:lnTo>
                  <a:pt x="0" y="8"/>
                </a:lnTo>
                <a:lnTo>
                  <a:pt x="0" y="0"/>
                </a:lnTo>
                <a:lnTo>
                  <a:pt x="8" y="0"/>
                </a:lnTo>
                <a:lnTo>
                  <a:pt x="8"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299" name="Freeform 112"/>
          <p:cNvSpPr>
            <a:spLocks/>
          </p:cNvSpPr>
          <p:nvPr/>
        </p:nvSpPr>
        <p:spPr bwMode="ltGray">
          <a:xfrm>
            <a:off x="5173663" y="4096029"/>
            <a:ext cx="14288" cy="25400"/>
          </a:xfrm>
          <a:custGeom>
            <a:avLst/>
            <a:gdLst>
              <a:gd name="T0" fmla="*/ 2147483647 w 9"/>
              <a:gd name="T1" fmla="*/ 2147483647 h 17"/>
              <a:gd name="T2" fmla="*/ 0 w 9"/>
              <a:gd name="T3" fmla="*/ 2147483647 h 17"/>
              <a:gd name="T4" fmla="*/ 0 w 9"/>
              <a:gd name="T5" fmla="*/ 0 h 17"/>
              <a:gd name="T6" fmla="*/ 2147483647 w 9"/>
              <a:gd name="T7" fmla="*/ 0 h 17"/>
              <a:gd name="T8" fmla="*/ 2147483647 w 9"/>
              <a:gd name="T9" fmla="*/ 214748364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7">
                <a:moveTo>
                  <a:pt x="8" y="16"/>
                </a:moveTo>
                <a:lnTo>
                  <a:pt x="0" y="8"/>
                </a:lnTo>
                <a:lnTo>
                  <a:pt x="0" y="0"/>
                </a:lnTo>
                <a:lnTo>
                  <a:pt x="8" y="0"/>
                </a:lnTo>
                <a:lnTo>
                  <a:pt x="8"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00" name="Freeform 113"/>
          <p:cNvSpPr>
            <a:spLocks/>
          </p:cNvSpPr>
          <p:nvPr/>
        </p:nvSpPr>
        <p:spPr bwMode="ltGray">
          <a:xfrm>
            <a:off x="5113338" y="4134129"/>
            <a:ext cx="136525" cy="158750"/>
          </a:xfrm>
          <a:custGeom>
            <a:avLst/>
            <a:gdLst>
              <a:gd name="T0" fmla="*/ 0 w 89"/>
              <a:gd name="T1" fmla="*/ 2147483647 h 105"/>
              <a:gd name="T2" fmla="*/ 0 w 89"/>
              <a:gd name="T3" fmla="*/ 2147483647 h 105"/>
              <a:gd name="T4" fmla="*/ 2147483647 w 89"/>
              <a:gd name="T5" fmla="*/ 2147483647 h 105"/>
              <a:gd name="T6" fmla="*/ 2147483647 w 89"/>
              <a:gd name="T7" fmla="*/ 2147483647 h 105"/>
              <a:gd name="T8" fmla="*/ 2147483647 w 89"/>
              <a:gd name="T9" fmla="*/ 2147483647 h 105"/>
              <a:gd name="T10" fmla="*/ 2147483647 w 89"/>
              <a:gd name="T11" fmla="*/ 2147483647 h 105"/>
              <a:gd name="T12" fmla="*/ 2147483647 w 89"/>
              <a:gd name="T13" fmla="*/ 2147483647 h 105"/>
              <a:gd name="T14" fmla="*/ 2147483647 w 89"/>
              <a:gd name="T15" fmla="*/ 2147483647 h 105"/>
              <a:gd name="T16" fmla="*/ 2147483647 w 89"/>
              <a:gd name="T17" fmla="*/ 2147483647 h 105"/>
              <a:gd name="T18" fmla="*/ 2147483647 w 89"/>
              <a:gd name="T19" fmla="*/ 2147483647 h 105"/>
              <a:gd name="T20" fmla="*/ 2147483647 w 89"/>
              <a:gd name="T21" fmla="*/ 2147483647 h 105"/>
              <a:gd name="T22" fmla="*/ 2147483647 w 89"/>
              <a:gd name="T23" fmla="*/ 2147483647 h 105"/>
              <a:gd name="T24" fmla="*/ 2147483647 w 89"/>
              <a:gd name="T25" fmla="*/ 0 h 105"/>
              <a:gd name="T26" fmla="*/ 2147483647 w 89"/>
              <a:gd name="T27" fmla="*/ 2147483647 h 105"/>
              <a:gd name="T28" fmla="*/ 2147483647 w 89"/>
              <a:gd name="T29" fmla="*/ 2147483647 h 105"/>
              <a:gd name="T30" fmla="*/ 2147483647 w 89"/>
              <a:gd name="T31" fmla="*/ 2147483647 h 105"/>
              <a:gd name="T32" fmla="*/ 2147483647 w 89"/>
              <a:gd name="T33" fmla="*/ 2147483647 h 105"/>
              <a:gd name="T34" fmla="*/ 2147483647 w 89"/>
              <a:gd name="T35" fmla="*/ 2147483647 h 105"/>
              <a:gd name="T36" fmla="*/ 2147483647 w 89"/>
              <a:gd name="T37" fmla="*/ 2147483647 h 105"/>
              <a:gd name="T38" fmla="*/ 2147483647 w 89"/>
              <a:gd name="T39" fmla="*/ 2147483647 h 105"/>
              <a:gd name="T40" fmla="*/ 2147483647 w 89"/>
              <a:gd name="T41" fmla="*/ 2147483647 h 105"/>
              <a:gd name="T42" fmla="*/ 2147483647 w 89"/>
              <a:gd name="T43" fmla="*/ 2147483647 h 105"/>
              <a:gd name="T44" fmla="*/ 2147483647 w 89"/>
              <a:gd name="T45" fmla="*/ 2147483647 h 105"/>
              <a:gd name="T46" fmla="*/ 2147483647 w 89"/>
              <a:gd name="T47" fmla="*/ 2147483647 h 105"/>
              <a:gd name="T48" fmla="*/ 0 w 89"/>
              <a:gd name="T49" fmla="*/ 2147483647 h 105"/>
              <a:gd name="T50" fmla="*/ 0 w 89"/>
              <a:gd name="T51" fmla="*/ 2147483647 h 10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9" h="105">
                <a:moveTo>
                  <a:pt x="0" y="104"/>
                </a:moveTo>
                <a:lnTo>
                  <a:pt x="0" y="104"/>
                </a:lnTo>
                <a:lnTo>
                  <a:pt x="24" y="104"/>
                </a:lnTo>
                <a:lnTo>
                  <a:pt x="32" y="96"/>
                </a:lnTo>
                <a:lnTo>
                  <a:pt x="40" y="88"/>
                </a:lnTo>
                <a:lnTo>
                  <a:pt x="56" y="80"/>
                </a:lnTo>
                <a:lnTo>
                  <a:pt x="64" y="72"/>
                </a:lnTo>
                <a:lnTo>
                  <a:pt x="64" y="64"/>
                </a:lnTo>
                <a:lnTo>
                  <a:pt x="80" y="40"/>
                </a:lnTo>
                <a:lnTo>
                  <a:pt x="88" y="32"/>
                </a:lnTo>
                <a:lnTo>
                  <a:pt x="72" y="16"/>
                </a:lnTo>
                <a:lnTo>
                  <a:pt x="56" y="8"/>
                </a:lnTo>
                <a:lnTo>
                  <a:pt x="48" y="0"/>
                </a:lnTo>
                <a:lnTo>
                  <a:pt x="32" y="16"/>
                </a:lnTo>
                <a:lnTo>
                  <a:pt x="40" y="24"/>
                </a:lnTo>
                <a:lnTo>
                  <a:pt x="48" y="32"/>
                </a:lnTo>
                <a:lnTo>
                  <a:pt x="48" y="40"/>
                </a:lnTo>
                <a:lnTo>
                  <a:pt x="48" y="48"/>
                </a:lnTo>
                <a:lnTo>
                  <a:pt x="48" y="56"/>
                </a:lnTo>
                <a:lnTo>
                  <a:pt x="40" y="56"/>
                </a:lnTo>
                <a:lnTo>
                  <a:pt x="32" y="64"/>
                </a:lnTo>
                <a:lnTo>
                  <a:pt x="24" y="72"/>
                </a:lnTo>
                <a:lnTo>
                  <a:pt x="16" y="80"/>
                </a:lnTo>
                <a:lnTo>
                  <a:pt x="8" y="88"/>
                </a:lnTo>
                <a:lnTo>
                  <a:pt x="0" y="96"/>
                </a:lnTo>
                <a:lnTo>
                  <a:pt x="0" y="10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01" name="Freeform 114"/>
          <p:cNvSpPr>
            <a:spLocks/>
          </p:cNvSpPr>
          <p:nvPr/>
        </p:nvSpPr>
        <p:spPr bwMode="ltGray">
          <a:xfrm>
            <a:off x="5113338" y="4134129"/>
            <a:ext cx="136525" cy="158750"/>
          </a:xfrm>
          <a:custGeom>
            <a:avLst/>
            <a:gdLst>
              <a:gd name="T0" fmla="*/ 0 w 89"/>
              <a:gd name="T1" fmla="*/ 2147483647 h 105"/>
              <a:gd name="T2" fmla="*/ 2147483647 w 89"/>
              <a:gd name="T3" fmla="*/ 2147483647 h 105"/>
              <a:gd name="T4" fmla="*/ 2147483647 w 89"/>
              <a:gd name="T5" fmla="*/ 2147483647 h 105"/>
              <a:gd name="T6" fmla="*/ 2147483647 w 89"/>
              <a:gd name="T7" fmla="*/ 2147483647 h 105"/>
              <a:gd name="T8" fmla="*/ 2147483647 w 89"/>
              <a:gd name="T9" fmla="*/ 2147483647 h 105"/>
              <a:gd name="T10" fmla="*/ 2147483647 w 89"/>
              <a:gd name="T11" fmla="*/ 2147483647 h 105"/>
              <a:gd name="T12" fmla="*/ 2147483647 w 89"/>
              <a:gd name="T13" fmla="*/ 2147483647 h 105"/>
              <a:gd name="T14" fmla="*/ 2147483647 w 89"/>
              <a:gd name="T15" fmla="*/ 2147483647 h 105"/>
              <a:gd name="T16" fmla="*/ 2147483647 w 89"/>
              <a:gd name="T17" fmla="*/ 2147483647 h 105"/>
              <a:gd name="T18" fmla="*/ 2147483647 w 89"/>
              <a:gd name="T19" fmla="*/ 2147483647 h 105"/>
              <a:gd name="T20" fmla="*/ 2147483647 w 89"/>
              <a:gd name="T21" fmla="*/ 2147483647 h 105"/>
              <a:gd name="T22" fmla="*/ 2147483647 w 89"/>
              <a:gd name="T23" fmla="*/ 0 h 105"/>
              <a:gd name="T24" fmla="*/ 2147483647 w 89"/>
              <a:gd name="T25" fmla="*/ 2147483647 h 105"/>
              <a:gd name="T26" fmla="*/ 2147483647 w 89"/>
              <a:gd name="T27" fmla="*/ 2147483647 h 105"/>
              <a:gd name="T28" fmla="*/ 2147483647 w 89"/>
              <a:gd name="T29" fmla="*/ 2147483647 h 105"/>
              <a:gd name="T30" fmla="*/ 2147483647 w 89"/>
              <a:gd name="T31" fmla="*/ 2147483647 h 105"/>
              <a:gd name="T32" fmla="*/ 2147483647 w 89"/>
              <a:gd name="T33" fmla="*/ 2147483647 h 105"/>
              <a:gd name="T34" fmla="*/ 2147483647 w 89"/>
              <a:gd name="T35" fmla="*/ 2147483647 h 105"/>
              <a:gd name="T36" fmla="*/ 2147483647 w 89"/>
              <a:gd name="T37" fmla="*/ 2147483647 h 105"/>
              <a:gd name="T38" fmla="*/ 2147483647 w 89"/>
              <a:gd name="T39" fmla="*/ 2147483647 h 105"/>
              <a:gd name="T40" fmla="*/ 2147483647 w 89"/>
              <a:gd name="T41" fmla="*/ 2147483647 h 105"/>
              <a:gd name="T42" fmla="*/ 2147483647 w 89"/>
              <a:gd name="T43" fmla="*/ 2147483647 h 105"/>
              <a:gd name="T44" fmla="*/ 2147483647 w 89"/>
              <a:gd name="T45" fmla="*/ 2147483647 h 105"/>
              <a:gd name="T46" fmla="*/ 0 w 89"/>
              <a:gd name="T47" fmla="*/ 2147483647 h 105"/>
              <a:gd name="T48" fmla="*/ 0 w 89"/>
              <a:gd name="T49" fmla="*/ 2147483647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9" h="105">
                <a:moveTo>
                  <a:pt x="0" y="104"/>
                </a:moveTo>
                <a:lnTo>
                  <a:pt x="24" y="104"/>
                </a:lnTo>
                <a:lnTo>
                  <a:pt x="32" y="96"/>
                </a:lnTo>
                <a:lnTo>
                  <a:pt x="40" y="88"/>
                </a:lnTo>
                <a:lnTo>
                  <a:pt x="56" y="80"/>
                </a:lnTo>
                <a:lnTo>
                  <a:pt x="64" y="72"/>
                </a:lnTo>
                <a:lnTo>
                  <a:pt x="64" y="64"/>
                </a:lnTo>
                <a:lnTo>
                  <a:pt x="80" y="40"/>
                </a:lnTo>
                <a:lnTo>
                  <a:pt x="88" y="32"/>
                </a:lnTo>
                <a:lnTo>
                  <a:pt x="72" y="16"/>
                </a:lnTo>
                <a:lnTo>
                  <a:pt x="56" y="8"/>
                </a:lnTo>
                <a:lnTo>
                  <a:pt x="48" y="0"/>
                </a:lnTo>
                <a:lnTo>
                  <a:pt x="32" y="16"/>
                </a:lnTo>
                <a:lnTo>
                  <a:pt x="40" y="24"/>
                </a:lnTo>
                <a:lnTo>
                  <a:pt x="48" y="32"/>
                </a:lnTo>
                <a:lnTo>
                  <a:pt x="48" y="40"/>
                </a:lnTo>
                <a:lnTo>
                  <a:pt x="48" y="48"/>
                </a:lnTo>
                <a:lnTo>
                  <a:pt x="48" y="56"/>
                </a:lnTo>
                <a:lnTo>
                  <a:pt x="40" y="56"/>
                </a:lnTo>
                <a:lnTo>
                  <a:pt x="32" y="64"/>
                </a:lnTo>
                <a:lnTo>
                  <a:pt x="24" y="72"/>
                </a:lnTo>
                <a:lnTo>
                  <a:pt x="16" y="80"/>
                </a:lnTo>
                <a:lnTo>
                  <a:pt x="8" y="88"/>
                </a:lnTo>
                <a:lnTo>
                  <a:pt x="0" y="96"/>
                </a:lnTo>
                <a:lnTo>
                  <a:pt x="0" y="10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02" name="Freeform 115"/>
          <p:cNvSpPr>
            <a:spLocks/>
          </p:cNvSpPr>
          <p:nvPr/>
        </p:nvSpPr>
        <p:spPr bwMode="ltGray">
          <a:xfrm>
            <a:off x="4918076" y="4278591"/>
            <a:ext cx="196850" cy="100013"/>
          </a:xfrm>
          <a:custGeom>
            <a:avLst/>
            <a:gdLst>
              <a:gd name="T0" fmla="*/ 0 w 129"/>
              <a:gd name="T1" fmla="*/ 2147483647 h 65"/>
              <a:gd name="T2" fmla="*/ 0 w 129"/>
              <a:gd name="T3" fmla="*/ 2147483647 h 65"/>
              <a:gd name="T4" fmla="*/ 2147483647 w 129"/>
              <a:gd name="T5" fmla="*/ 2147483647 h 65"/>
              <a:gd name="T6" fmla="*/ 2147483647 w 129"/>
              <a:gd name="T7" fmla="*/ 2147483647 h 65"/>
              <a:gd name="T8" fmla="*/ 2147483647 w 129"/>
              <a:gd name="T9" fmla="*/ 2147483647 h 65"/>
              <a:gd name="T10" fmla="*/ 2147483647 w 129"/>
              <a:gd name="T11" fmla="*/ 2147483647 h 65"/>
              <a:gd name="T12" fmla="*/ 2147483647 w 129"/>
              <a:gd name="T13" fmla="*/ 0 h 65"/>
              <a:gd name="T14" fmla="*/ 2147483647 w 129"/>
              <a:gd name="T15" fmla="*/ 2147483647 h 65"/>
              <a:gd name="T16" fmla="*/ 2147483647 w 129"/>
              <a:gd name="T17" fmla="*/ 2147483647 h 65"/>
              <a:gd name="T18" fmla="*/ 2147483647 w 129"/>
              <a:gd name="T19" fmla="*/ 2147483647 h 65"/>
              <a:gd name="T20" fmla="*/ 2147483647 w 129"/>
              <a:gd name="T21" fmla="*/ 2147483647 h 65"/>
              <a:gd name="T22" fmla="*/ 2147483647 w 129"/>
              <a:gd name="T23" fmla="*/ 2147483647 h 65"/>
              <a:gd name="T24" fmla="*/ 2147483647 w 129"/>
              <a:gd name="T25" fmla="*/ 2147483647 h 65"/>
              <a:gd name="T26" fmla="*/ 2147483647 w 129"/>
              <a:gd name="T27" fmla="*/ 2147483647 h 65"/>
              <a:gd name="T28" fmla="*/ 2147483647 w 129"/>
              <a:gd name="T29" fmla="*/ 2147483647 h 65"/>
              <a:gd name="T30" fmla="*/ 0 w 129"/>
              <a:gd name="T31" fmla="*/ 2147483647 h 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5">
                <a:moveTo>
                  <a:pt x="0" y="16"/>
                </a:moveTo>
                <a:lnTo>
                  <a:pt x="0" y="16"/>
                </a:lnTo>
                <a:lnTo>
                  <a:pt x="8" y="8"/>
                </a:lnTo>
                <a:lnTo>
                  <a:pt x="32" y="32"/>
                </a:lnTo>
                <a:lnTo>
                  <a:pt x="40" y="48"/>
                </a:lnTo>
                <a:lnTo>
                  <a:pt x="96" y="8"/>
                </a:lnTo>
                <a:lnTo>
                  <a:pt x="128" y="0"/>
                </a:lnTo>
                <a:lnTo>
                  <a:pt x="128" y="8"/>
                </a:lnTo>
                <a:lnTo>
                  <a:pt x="120" y="16"/>
                </a:lnTo>
                <a:lnTo>
                  <a:pt x="120" y="24"/>
                </a:lnTo>
                <a:lnTo>
                  <a:pt x="88" y="32"/>
                </a:lnTo>
                <a:lnTo>
                  <a:pt x="56" y="56"/>
                </a:lnTo>
                <a:lnTo>
                  <a:pt x="40" y="56"/>
                </a:lnTo>
                <a:lnTo>
                  <a:pt x="24" y="64"/>
                </a:lnTo>
                <a:lnTo>
                  <a:pt x="8" y="64"/>
                </a:lnTo>
                <a:lnTo>
                  <a:pt x="0"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03" name="Freeform 116"/>
          <p:cNvSpPr>
            <a:spLocks/>
          </p:cNvSpPr>
          <p:nvPr/>
        </p:nvSpPr>
        <p:spPr bwMode="ltGray">
          <a:xfrm>
            <a:off x="4918076" y="4278591"/>
            <a:ext cx="196850" cy="100013"/>
          </a:xfrm>
          <a:custGeom>
            <a:avLst/>
            <a:gdLst>
              <a:gd name="T0" fmla="*/ 0 w 129"/>
              <a:gd name="T1" fmla="*/ 2147483647 h 65"/>
              <a:gd name="T2" fmla="*/ 2147483647 w 129"/>
              <a:gd name="T3" fmla="*/ 2147483647 h 65"/>
              <a:gd name="T4" fmla="*/ 2147483647 w 129"/>
              <a:gd name="T5" fmla="*/ 2147483647 h 65"/>
              <a:gd name="T6" fmla="*/ 2147483647 w 129"/>
              <a:gd name="T7" fmla="*/ 2147483647 h 65"/>
              <a:gd name="T8" fmla="*/ 2147483647 w 129"/>
              <a:gd name="T9" fmla="*/ 2147483647 h 65"/>
              <a:gd name="T10" fmla="*/ 2147483647 w 129"/>
              <a:gd name="T11" fmla="*/ 0 h 65"/>
              <a:gd name="T12" fmla="*/ 2147483647 w 129"/>
              <a:gd name="T13" fmla="*/ 2147483647 h 65"/>
              <a:gd name="T14" fmla="*/ 2147483647 w 129"/>
              <a:gd name="T15" fmla="*/ 2147483647 h 65"/>
              <a:gd name="T16" fmla="*/ 2147483647 w 129"/>
              <a:gd name="T17" fmla="*/ 2147483647 h 65"/>
              <a:gd name="T18" fmla="*/ 2147483647 w 129"/>
              <a:gd name="T19" fmla="*/ 2147483647 h 65"/>
              <a:gd name="T20" fmla="*/ 2147483647 w 129"/>
              <a:gd name="T21" fmla="*/ 2147483647 h 65"/>
              <a:gd name="T22" fmla="*/ 2147483647 w 129"/>
              <a:gd name="T23" fmla="*/ 2147483647 h 65"/>
              <a:gd name="T24" fmla="*/ 2147483647 w 129"/>
              <a:gd name="T25" fmla="*/ 2147483647 h 65"/>
              <a:gd name="T26" fmla="*/ 2147483647 w 129"/>
              <a:gd name="T27" fmla="*/ 2147483647 h 65"/>
              <a:gd name="T28" fmla="*/ 0 w 129"/>
              <a:gd name="T29" fmla="*/ 2147483647 h 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9" h="65">
                <a:moveTo>
                  <a:pt x="0" y="16"/>
                </a:moveTo>
                <a:lnTo>
                  <a:pt x="8" y="8"/>
                </a:lnTo>
                <a:lnTo>
                  <a:pt x="32" y="32"/>
                </a:lnTo>
                <a:lnTo>
                  <a:pt x="40" y="48"/>
                </a:lnTo>
                <a:lnTo>
                  <a:pt x="96" y="8"/>
                </a:lnTo>
                <a:lnTo>
                  <a:pt x="128" y="0"/>
                </a:lnTo>
                <a:lnTo>
                  <a:pt x="128" y="8"/>
                </a:lnTo>
                <a:lnTo>
                  <a:pt x="120" y="16"/>
                </a:lnTo>
                <a:lnTo>
                  <a:pt x="120" y="24"/>
                </a:lnTo>
                <a:lnTo>
                  <a:pt x="88" y="32"/>
                </a:lnTo>
                <a:lnTo>
                  <a:pt x="56" y="56"/>
                </a:lnTo>
                <a:lnTo>
                  <a:pt x="40" y="56"/>
                </a:lnTo>
                <a:lnTo>
                  <a:pt x="24" y="64"/>
                </a:lnTo>
                <a:lnTo>
                  <a:pt x="8" y="64"/>
                </a:lnTo>
                <a:lnTo>
                  <a:pt x="0"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04" name="Freeform 117"/>
          <p:cNvSpPr>
            <a:spLocks/>
          </p:cNvSpPr>
          <p:nvPr/>
        </p:nvSpPr>
        <p:spPr bwMode="ltGray">
          <a:xfrm>
            <a:off x="4945063" y="3778529"/>
            <a:ext cx="365125" cy="342900"/>
          </a:xfrm>
          <a:custGeom>
            <a:avLst/>
            <a:gdLst>
              <a:gd name="T0" fmla="*/ 2147483647 w 241"/>
              <a:gd name="T1" fmla="*/ 2147483647 h 225"/>
              <a:gd name="T2" fmla="*/ 2147483647 w 241"/>
              <a:gd name="T3" fmla="*/ 2147483647 h 225"/>
              <a:gd name="T4" fmla="*/ 2147483647 w 241"/>
              <a:gd name="T5" fmla="*/ 2147483647 h 225"/>
              <a:gd name="T6" fmla="*/ 2147483647 w 241"/>
              <a:gd name="T7" fmla="*/ 2147483647 h 225"/>
              <a:gd name="T8" fmla="*/ 2147483647 w 241"/>
              <a:gd name="T9" fmla="*/ 2147483647 h 225"/>
              <a:gd name="T10" fmla="*/ 2147483647 w 241"/>
              <a:gd name="T11" fmla="*/ 2147483647 h 225"/>
              <a:gd name="T12" fmla="*/ 2147483647 w 241"/>
              <a:gd name="T13" fmla="*/ 2147483647 h 225"/>
              <a:gd name="T14" fmla="*/ 2147483647 w 241"/>
              <a:gd name="T15" fmla="*/ 2147483647 h 225"/>
              <a:gd name="T16" fmla="*/ 2147483647 w 241"/>
              <a:gd name="T17" fmla="*/ 2147483647 h 225"/>
              <a:gd name="T18" fmla="*/ 2147483647 w 241"/>
              <a:gd name="T19" fmla="*/ 2147483647 h 225"/>
              <a:gd name="T20" fmla="*/ 2147483647 w 241"/>
              <a:gd name="T21" fmla="*/ 2147483647 h 225"/>
              <a:gd name="T22" fmla="*/ 2147483647 w 241"/>
              <a:gd name="T23" fmla="*/ 2147483647 h 225"/>
              <a:gd name="T24" fmla="*/ 2147483647 w 241"/>
              <a:gd name="T25" fmla="*/ 2147483647 h 225"/>
              <a:gd name="T26" fmla="*/ 2147483647 w 241"/>
              <a:gd name="T27" fmla="*/ 2147483647 h 225"/>
              <a:gd name="T28" fmla="*/ 2147483647 w 241"/>
              <a:gd name="T29" fmla="*/ 2147483647 h 225"/>
              <a:gd name="T30" fmla="*/ 2147483647 w 241"/>
              <a:gd name="T31" fmla="*/ 2147483647 h 225"/>
              <a:gd name="T32" fmla="*/ 2147483647 w 241"/>
              <a:gd name="T33" fmla="*/ 2147483647 h 225"/>
              <a:gd name="T34" fmla="*/ 2147483647 w 241"/>
              <a:gd name="T35" fmla="*/ 2147483647 h 225"/>
              <a:gd name="T36" fmla="*/ 0 w 241"/>
              <a:gd name="T37" fmla="*/ 2147483647 h 225"/>
              <a:gd name="T38" fmla="*/ 2147483647 w 241"/>
              <a:gd name="T39" fmla="*/ 0 h 225"/>
              <a:gd name="T40" fmla="*/ 2147483647 w 241"/>
              <a:gd name="T41" fmla="*/ 2147483647 h 225"/>
              <a:gd name="T42" fmla="*/ 2147483647 w 241"/>
              <a:gd name="T43" fmla="*/ 2147483647 h 225"/>
              <a:gd name="T44" fmla="*/ 2147483647 w 241"/>
              <a:gd name="T45" fmla="*/ 2147483647 h 225"/>
              <a:gd name="T46" fmla="*/ 2147483647 w 241"/>
              <a:gd name="T47" fmla="*/ 2147483647 h 225"/>
              <a:gd name="T48" fmla="*/ 2147483647 w 241"/>
              <a:gd name="T49" fmla="*/ 2147483647 h 225"/>
              <a:gd name="T50" fmla="*/ 2147483647 w 241"/>
              <a:gd name="T51" fmla="*/ 2147483647 h 225"/>
              <a:gd name="T52" fmla="*/ 2147483647 w 241"/>
              <a:gd name="T53" fmla="*/ 2147483647 h 225"/>
              <a:gd name="T54" fmla="*/ 2147483647 w 241"/>
              <a:gd name="T55" fmla="*/ 2147483647 h 225"/>
              <a:gd name="T56" fmla="*/ 2147483647 w 241"/>
              <a:gd name="T57" fmla="*/ 2147483647 h 225"/>
              <a:gd name="T58" fmla="*/ 2147483647 w 241"/>
              <a:gd name="T59" fmla="*/ 2147483647 h 225"/>
              <a:gd name="T60" fmla="*/ 2147483647 w 241"/>
              <a:gd name="T61" fmla="*/ 2147483647 h 225"/>
              <a:gd name="T62" fmla="*/ 2147483647 w 241"/>
              <a:gd name="T63" fmla="*/ 2147483647 h 225"/>
              <a:gd name="T64" fmla="*/ 2147483647 w 241"/>
              <a:gd name="T65" fmla="*/ 2147483647 h 225"/>
              <a:gd name="T66" fmla="*/ 2147483647 w 241"/>
              <a:gd name="T67" fmla="*/ 2147483647 h 225"/>
              <a:gd name="T68" fmla="*/ 2147483647 w 241"/>
              <a:gd name="T69" fmla="*/ 2147483647 h 225"/>
              <a:gd name="T70" fmla="*/ 2147483647 w 241"/>
              <a:gd name="T71" fmla="*/ 2147483647 h 225"/>
              <a:gd name="T72" fmla="*/ 2147483647 w 241"/>
              <a:gd name="T73" fmla="*/ 2147483647 h 225"/>
              <a:gd name="T74" fmla="*/ 2147483647 w 241"/>
              <a:gd name="T75" fmla="*/ 2147483647 h 225"/>
              <a:gd name="T76" fmla="*/ 2147483647 w 241"/>
              <a:gd name="T77" fmla="*/ 2147483647 h 225"/>
              <a:gd name="T78" fmla="*/ 2147483647 w 241"/>
              <a:gd name="T79" fmla="*/ 2147483647 h 225"/>
              <a:gd name="T80" fmla="*/ 2147483647 w 241"/>
              <a:gd name="T81" fmla="*/ 2147483647 h 225"/>
              <a:gd name="T82" fmla="*/ 2147483647 w 241"/>
              <a:gd name="T83" fmla="*/ 2147483647 h 225"/>
              <a:gd name="T84" fmla="*/ 2147483647 w 241"/>
              <a:gd name="T85" fmla="*/ 2147483647 h 225"/>
              <a:gd name="T86" fmla="*/ 2147483647 w 241"/>
              <a:gd name="T87" fmla="*/ 2147483647 h 225"/>
              <a:gd name="T88" fmla="*/ 2147483647 w 241"/>
              <a:gd name="T89" fmla="*/ 2147483647 h 225"/>
              <a:gd name="T90" fmla="*/ 2147483647 w 241"/>
              <a:gd name="T91" fmla="*/ 2147483647 h 225"/>
              <a:gd name="T92" fmla="*/ 2147483647 w 241"/>
              <a:gd name="T93" fmla="*/ 2147483647 h 2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1" h="225">
                <a:moveTo>
                  <a:pt x="224" y="224"/>
                </a:moveTo>
                <a:lnTo>
                  <a:pt x="224" y="224"/>
                </a:lnTo>
                <a:lnTo>
                  <a:pt x="168" y="216"/>
                </a:lnTo>
                <a:lnTo>
                  <a:pt x="160" y="200"/>
                </a:lnTo>
                <a:lnTo>
                  <a:pt x="136" y="208"/>
                </a:lnTo>
                <a:lnTo>
                  <a:pt x="120" y="208"/>
                </a:lnTo>
                <a:lnTo>
                  <a:pt x="96" y="184"/>
                </a:lnTo>
                <a:lnTo>
                  <a:pt x="80" y="160"/>
                </a:lnTo>
                <a:lnTo>
                  <a:pt x="64" y="152"/>
                </a:lnTo>
                <a:lnTo>
                  <a:pt x="56" y="152"/>
                </a:lnTo>
                <a:lnTo>
                  <a:pt x="48" y="144"/>
                </a:lnTo>
                <a:lnTo>
                  <a:pt x="40" y="120"/>
                </a:lnTo>
                <a:lnTo>
                  <a:pt x="24" y="112"/>
                </a:lnTo>
                <a:lnTo>
                  <a:pt x="16" y="96"/>
                </a:lnTo>
                <a:lnTo>
                  <a:pt x="24" y="80"/>
                </a:lnTo>
                <a:lnTo>
                  <a:pt x="24" y="64"/>
                </a:lnTo>
                <a:lnTo>
                  <a:pt x="16" y="64"/>
                </a:lnTo>
                <a:lnTo>
                  <a:pt x="8" y="48"/>
                </a:lnTo>
                <a:lnTo>
                  <a:pt x="0" y="8"/>
                </a:lnTo>
                <a:lnTo>
                  <a:pt x="8" y="0"/>
                </a:lnTo>
                <a:lnTo>
                  <a:pt x="16" y="16"/>
                </a:lnTo>
                <a:lnTo>
                  <a:pt x="24" y="16"/>
                </a:lnTo>
                <a:lnTo>
                  <a:pt x="32" y="16"/>
                </a:lnTo>
                <a:lnTo>
                  <a:pt x="48" y="8"/>
                </a:lnTo>
                <a:lnTo>
                  <a:pt x="56" y="8"/>
                </a:lnTo>
                <a:lnTo>
                  <a:pt x="48" y="16"/>
                </a:lnTo>
                <a:lnTo>
                  <a:pt x="64" y="24"/>
                </a:lnTo>
                <a:lnTo>
                  <a:pt x="64" y="40"/>
                </a:lnTo>
                <a:lnTo>
                  <a:pt x="96" y="56"/>
                </a:lnTo>
                <a:lnTo>
                  <a:pt x="128" y="56"/>
                </a:lnTo>
                <a:lnTo>
                  <a:pt x="128" y="40"/>
                </a:lnTo>
                <a:lnTo>
                  <a:pt x="144" y="32"/>
                </a:lnTo>
                <a:lnTo>
                  <a:pt x="168" y="32"/>
                </a:lnTo>
                <a:lnTo>
                  <a:pt x="216" y="56"/>
                </a:lnTo>
                <a:lnTo>
                  <a:pt x="216" y="64"/>
                </a:lnTo>
                <a:lnTo>
                  <a:pt x="216" y="72"/>
                </a:lnTo>
                <a:lnTo>
                  <a:pt x="216" y="80"/>
                </a:lnTo>
                <a:lnTo>
                  <a:pt x="208" y="96"/>
                </a:lnTo>
                <a:lnTo>
                  <a:pt x="208" y="128"/>
                </a:lnTo>
                <a:lnTo>
                  <a:pt x="224" y="136"/>
                </a:lnTo>
                <a:lnTo>
                  <a:pt x="224" y="144"/>
                </a:lnTo>
                <a:lnTo>
                  <a:pt x="216" y="160"/>
                </a:lnTo>
                <a:lnTo>
                  <a:pt x="224" y="176"/>
                </a:lnTo>
                <a:lnTo>
                  <a:pt x="232" y="184"/>
                </a:lnTo>
                <a:lnTo>
                  <a:pt x="240" y="200"/>
                </a:lnTo>
                <a:lnTo>
                  <a:pt x="224" y="208"/>
                </a:lnTo>
                <a:lnTo>
                  <a:pt x="224" y="2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05" name="Freeform 118"/>
          <p:cNvSpPr>
            <a:spLocks/>
          </p:cNvSpPr>
          <p:nvPr/>
        </p:nvSpPr>
        <p:spPr bwMode="ltGray">
          <a:xfrm>
            <a:off x="4945063" y="3778529"/>
            <a:ext cx="365125" cy="342900"/>
          </a:xfrm>
          <a:custGeom>
            <a:avLst/>
            <a:gdLst>
              <a:gd name="T0" fmla="*/ 2147483647 w 241"/>
              <a:gd name="T1" fmla="*/ 2147483647 h 225"/>
              <a:gd name="T2" fmla="*/ 2147483647 w 241"/>
              <a:gd name="T3" fmla="*/ 2147483647 h 225"/>
              <a:gd name="T4" fmla="*/ 2147483647 w 241"/>
              <a:gd name="T5" fmla="*/ 2147483647 h 225"/>
              <a:gd name="T6" fmla="*/ 2147483647 w 241"/>
              <a:gd name="T7" fmla="*/ 2147483647 h 225"/>
              <a:gd name="T8" fmla="*/ 2147483647 w 241"/>
              <a:gd name="T9" fmla="*/ 2147483647 h 225"/>
              <a:gd name="T10" fmla="*/ 2147483647 w 241"/>
              <a:gd name="T11" fmla="*/ 2147483647 h 225"/>
              <a:gd name="T12" fmla="*/ 2147483647 w 241"/>
              <a:gd name="T13" fmla="*/ 2147483647 h 225"/>
              <a:gd name="T14" fmla="*/ 2147483647 w 241"/>
              <a:gd name="T15" fmla="*/ 2147483647 h 225"/>
              <a:gd name="T16" fmla="*/ 2147483647 w 241"/>
              <a:gd name="T17" fmla="*/ 2147483647 h 225"/>
              <a:gd name="T18" fmla="*/ 2147483647 w 241"/>
              <a:gd name="T19" fmla="*/ 2147483647 h 225"/>
              <a:gd name="T20" fmla="*/ 2147483647 w 241"/>
              <a:gd name="T21" fmla="*/ 2147483647 h 225"/>
              <a:gd name="T22" fmla="*/ 2147483647 w 241"/>
              <a:gd name="T23" fmla="*/ 2147483647 h 225"/>
              <a:gd name="T24" fmla="*/ 2147483647 w 241"/>
              <a:gd name="T25" fmla="*/ 2147483647 h 225"/>
              <a:gd name="T26" fmla="*/ 2147483647 w 241"/>
              <a:gd name="T27" fmla="*/ 2147483647 h 225"/>
              <a:gd name="T28" fmla="*/ 2147483647 w 241"/>
              <a:gd name="T29" fmla="*/ 2147483647 h 225"/>
              <a:gd name="T30" fmla="*/ 2147483647 w 241"/>
              <a:gd name="T31" fmla="*/ 2147483647 h 225"/>
              <a:gd name="T32" fmla="*/ 2147483647 w 241"/>
              <a:gd name="T33" fmla="*/ 2147483647 h 225"/>
              <a:gd name="T34" fmla="*/ 0 w 241"/>
              <a:gd name="T35" fmla="*/ 2147483647 h 225"/>
              <a:gd name="T36" fmla="*/ 2147483647 w 241"/>
              <a:gd name="T37" fmla="*/ 0 h 225"/>
              <a:gd name="T38" fmla="*/ 2147483647 w 241"/>
              <a:gd name="T39" fmla="*/ 2147483647 h 225"/>
              <a:gd name="T40" fmla="*/ 2147483647 w 241"/>
              <a:gd name="T41" fmla="*/ 2147483647 h 225"/>
              <a:gd name="T42" fmla="*/ 2147483647 w 241"/>
              <a:gd name="T43" fmla="*/ 2147483647 h 225"/>
              <a:gd name="T44" fmla="*/ 2147483647 w 241"/>
              <a:gd name="T45" fmla="*/ 2147483647 h 225"/>
              <a:gd name="T46" fmla="*/ 2147483647 w 241"/>
              <a:gd name="T47" fmla="*/ 2147483647 h 225"/>
              <a:gd name="T48" fmla="*/ 2147483647 w 241"/>
              <a:gd name="T49" fmla="*/ 2147483647 h 225"/>
              <a:gd name="T50" fmla="*/ 2147483647 w 241"/>
              <a:gd name="T51" fmla="*/ 2147483647 h 225"/>
              <a:gd name="T52" fmla="*/ 2147483647 w 241"/>
              <a:gd name="T53" fmla="*/ 2147483647 h 225"/>
              <a:gd name="T54" fmla="*/ 2147483647 w 241"/>
              <a:gd name="T55" fmla="*/ 2147483647 h 225"/>
              <a:gd name="T56" fmla="*/ 2147483647 w 241"/>
              <a:gd name="T57" fmla="*/ 2147483647 h 225"/>
              <a:gd name="T58" fmla="*/ 2147483647 w 241"/>
              <a:gd name="T59" fmla="*/ 2147483647 h 225"/>
              <a:gd name="T60" fmla="*/ 2147483647 w 241"/>
              <a:gd name="T61" fmla="*/ 2147483647 h 225"/>
              <a:gd name="T62" fmla="*/ 2147483647 w 241"/>
              <a:gd name="T63" fmla="*/ 2147483647 h 225"/>
              <a:gd name="T64" fmla="*/ 2147483647 w 241"/>
              <a:gd name="T65" fmla="*/ 2147483647 h 225"/>
              <a:gd name="T66" fmla="*/ 2147483647 w 241"/>
              <a:gd name="T67" fmla="*/ 2147483647 h 225"/>
              <a:gd name="T68" fmla="*/ 2147483647 w 241"/>
              <a:gd name="T69" fmla="*/ 2147483647 h 225"/>
              <a:gd name="T70" fmla="*/ 2147483647 w 241"/>
              <a:gd name="T71" fmla="*/ 2147483647 h 225"/>
              <a:gd name="T72" fmla="*/ 2147483647 w 241"/>
              <a:gd name="T73" fmla="*/ 2147483647 h 225"/>
              <a:gd name="T74" fmla="*/ 2147483647 w 241"/>
              <a:gd name="T75" fmla="*/ 2147483647 h 225"/>
              <a:gd name="T76" fmla="*/ 2147483647 w 241"/>
              <a:gd name="T77" fmla="*/ 2147483647 h 225"/>
              <a:gd name="T78" fmla="*/ 2147483647 w 241"/>
              <a:gd name="T79" fmla="*/ 2147483647 h 225"/>
              <a:gd name="T80" fmla="*/ 2147483647 w 241"/>
              <a:gd name="T81" fmla="*/ 2147483647 h 225"/>
              <a:gd name="T82" fmla="*/ 2147483647 w 241"/>
              <a:gd name="T83" fmla="*/ 2147483647 h 225"/>
              <a:gd name="T84" fmla="*/ 2147483647 w 241"/>
              <a:gd name="T85" fmla="*/ 2147483647 h 225"/>
              <a:gd name="T86" fmla="*/ 2147483647 w 241"/>
              <a:gd name="T87" fmla="*/ 2147483647 h 225"/>
              <a:gd name="T88" fmla="*/ 2147483647 w 241"/>
              <a:gd name="T89" fmla="*/ 2147483647 h 225"/>
              <a:gd name="T90" fmla="*/ 2147483647 w 241"/>
              <a:gd name="T91" fmla="*/ 2147483647 h 2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1" h="225">
                <a:moveTo>
                  <a:pt x="224" y="224"/>
                </a:moveTo>
                <a:lnTo>
                  <a:pt x="168" y="216"/>
                </a:lnTo>
                <a:lnTo>
                  <a:pt x="160" y="200"/>
                </a:lnTo>
                <a:lnTo>
                  <a:pt x="136" y="208"/>
                </a:lnTo>
                <a:lnTo>
                  <a:pt x="120" y="208"/>
                </a:lnTo>
                <a:lnTo>
                  <a:pt x="96" y="184"/>
                </a:lnTo>
                <a:lnTo>
                  <a:pt x="80" y="160"/>
                </a:lnTo>
                <a:lnTo>
                  <a:pt x="64" y="152"/>
                </a:lnTo>
                <a:lnTo>
                  <a:pt x="56" y="152"/>
                </a:lnTo>
                <a:lnTo>
                  <a:pt x="48" y="144"/>
                </a:lnTo>
                <a:lnTo>
                  <a:pt x="40" y="120"/>
                </a:lnTo>
                <a:lnTo>
                  <a:pt x="24" y="112"/>
                </a:lnTo>
                <a:lnTo>
                  <a:pt x="16" y="96"/>
                </a:lnTo>
                <a:lnTo>
                  <a:pt x="24" y="80"/>
                </a:lnTo>
                <a:lnTo>
                  <a:pt x="24" y="64"/>
                </a:lnTo>
                <a:lnTo>
                  <a:pt x="16" y="64"/>
                </a:lnTo>
                <a:lnTo>
                  <a:pt x="8" y="48"/>
                </a:lnTo>
                <a:lnTo>
                  <a:pt x="0" y="8"/>
                </a:lnTo>
                <a:lnTo>
                  <a:pt x="8" y="0"/>
                </a:lnTo>
                <a:lnTo>
                  <a:pt x="16" y="16"/>
                </a:lnTo>
                <a:lnTo>
                  <a:pt x="24" y="16"/>
                </a:lnTo>
                <a:lnTo>
                  <a:pt x="32" y="16"/>
                </a:lnTo>
                <a:lnTo>
                  <a:pt x="48" y="8"/>
                </a:lnTo>
                <a:lnTo>
                  <a:pt x="56" y="8"/>
                </a:lnTo>
                <a:lnTo>
                  <a:pt x="48" y="16"/>
                </a:lnTo>
                <a:lnTo>
                  <a:pt x="64" y="24"/>
                </a:lnTo>
                <a:lnTo>
                  <a:pt x="64" y="40"/>
                </a:lnTo>
                <a:lnTo>
                  <a:pt x="96" y="56"/>
                </a:lnTo>
                <a:lnTo>
                  <a:pt x="128" y="56"/>
                </a:lnTo>
                <a:lnTo>
                  <a:pt x="128" y="40"/>
                </a:lnTo>
                <a:lnTo>
                  <a:pt x="144" y="32"/>
                </a:lnTo>
                <a:lnTo>
                  <a:pt x="168" y="32"/>
                </a:lnTo>
                <a:lnTo>
                  <a:pt x="216" y="56"/>
                </a:lnTo>
                <a:lnTo>
                  <a:pt x="216" y="64"/>
                </a:lnTo>
                <a:lnTo>
                  <a:pt x="216" y="72"/>
                </a:lnTo>
                <a:lnTo>
                  <a:pt x="216" y="80"/>
                </a:lnTo>
                <a:lnTo>
                  <a:pt x="208" y="96"/>
                </a:lnTo>
                <a:lnTo>
                  <a:pt x="208" y="128"/>
                </a:lnTo>
                <a:lnTo>
                  <a:pt x="224" y="136"/>
                </a:lnTo>
                <a:lnTo>
                  <a:pt x="224" y="144"/>
                </a:lnTo>
                <a:lnTo>
                  <a:pt x="216" y="160"/>
                </a:lnTo>
                <a:lnTo>
                  <a:pt x="224" y="176"/>
                </a:lnTo>
                <a:lnTo>
                  <a:pt x="232" y="184"/>
                </a:lnTo>
                <a:lnTo>
                  <a:pt x="240" y="200"/>
                </a:lnTo>
                <a:lnTo>
                  <a:pt x="224" y="208"/>
                </a:lnTo>
                <a:lnTo>
                  <a:pt x="224" y="2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06" name="Freeform 119"/>
          <p:cNvSpPr>
            <a:spLocks/>
          </p:cNvSpPr>
          <p:nvPr/>
        </p:nvSpPr>
        <p:spPr bwMode="ltGray">
          <a:xfrm>
            <a:off x="5259388" y="3816629"/>
            <a:ext cx="280988" cy="220662"/>
          </a:xfrm>
          <a:custGeom>
            <a:avLst/>
            <a:gdLst>
              <a:gd name="T0" fmla="*/ 2147483647 w 185"/>
              <a:gd name="T1" fmla="*/ 2147483647 h 145"/>
              <a:gd name="T2" fmla="*/ 2147483647 w 185"/>
              <a:gd name="T3" fmla="*/ 2147483647 h 145"/>
              <a:gd name="T4" fmla="*/ 2147483647 w 185"/>
              <a:gd name="T5" fmla="*/ 2147483647 h 145"/>
              <a:gd name="T6" fmla="*/ 2147483647 w 185"/>
              <a:gd name="T7" fmla="*/ 2147483647 h 145"/>
              <a:gd name="T8" fmla="*/ 2147483647 w 185"/>
              <a:gd name="T9" fmla="*/ 2147483647 h 145"/>
              <a:gd name="T10" fmla="*/ 2147483647 w 185"/>
              <a:gd name="T11" fmla="*/ 2147483647 h 145"/>
              <a:gd name="T12" fmla="*/ 2147483647 w 185"/>
              <a:gd name="T13" fmla="*/ 2147483647 h 145"/>
              <a:gd name="T14" fmla="*/ 2147483647 w 185"/>
              <a:gd name="T15" fmla="*/ 2147483647 h 145"/>
              <a:gd name="T16" fmla="*/ 2147483647 w 185"/>
              <a:gd name="T17" fmla="*/ 2147483647 h 145"/>
              <a:gd name="T18" fmla="*/ 2147483647 w 185"/>
              <a:gd name="T19" fmla="*/ 2147483647 h 145"/>
              <a:gd name="T20" fmla="*/ 2147483647 w 185"/>
              <a:gd name="T21" fmla="*/ 2147483647 h 145"/>
              <a:gd name="T22" fmla="*/ 2147483647 w 185"/>
              <a:gd name="T23" fmla="*/ 2147483647 h 145"/>
              <a:gd name="T24" fmla="*/ 2147483647 w 185"/>
              <a:gd name="T25" fmla="*/ 2147483647 h 145"/>
              <a:gd name="T26" fmla="*/ 2147483647 w 185"/>
              <a:gd name="T27" fmla="*/ 2147483647 h 145"/>
              <a:gd name="T28" fmla="*/ 2147483647 w 185"/>
              <a:gd name="T29" fmla="*/ 2147483647 h 145"/>
              <a:gd name="T30" fmla="*/ 2147483647 w 185"/>
              <a:gd name="T31" fmla="*/ 2147483647 h 145"/>
              <a:gd name="T32" fmla="*/ 2147483647 w 185"/>
              <a:gd name="T33" fmla="*/ 2147483647 h 145"/>
              <a:gd name="T34" fmla="*/ 2147483647 w 185"/>
              <a:gd name="T35" fmla="*/ 2147483647 h 145"/>
              <a:gd name="T36" fmla="*/ 0 w 185"/>
              <a:gd name="T37" fmla="*/ 2147483647 h 145"/>
              <a:gd name="T38" fmla="*/ 0 w 185"/>
              <a:gd name="T39" fmla="*/ 2147483647 h 145"/>
              <a:gd name="T40" fmla="*/ 2147483647 w 185"/>
              <a:gd name="T41" fmla="*/ 2147483647 h 145"/>
              <a:gd name="T42" fmla="*/ 2147483647 w 185"/>
              <a:gd name="T43" fmla="*/ 2147483647 h 145"/>
              <a:gd name="T44" fmla="*/ 2147483647 w 185"/>
              <a:gd name="T45" fmla="*/ 2147483647 h 145"/>
              <a:gd name="T46" fmla="*/ 2147483647 w 185"/>
              <a:gd name="T47" fmla="*/ 2147483647 h 145"/>
              <a:gd name="T48" fmla="*/ 2147483647 w 185"/>
              <a:gd name="T49" fmla="*/ 2147483647 h 145"/>
              <a:gd name="T50" fmla="*/ 2147483647 w 185"/>
              <a:gd name="T51" fmla="*/ 2147483647 h 145"/>
              <a:gd name="T52" fmla="*/ 2147483647 w 185"/>
              <a:gd name="T53" fmla="*/ 2147483647 h 145"/>
              <a:gd name="T54" fmla="*/ 2147483647 w 185"/>
              <a:gd name="T55" fmla="*/ 2147483647 h 145"/>
              <a:gd name="T56" fmla="*/ 2147483647 w 185"/>
              <a:gd name="T57" fmla="*/ 2147483647 h 145"/>
              <a:gd name="T58" fmla="*/ 2147483647 w 185"/>
              <a:gd name="T59" fmla="*/ 2147483647 h 145"/>
              <a:gd name="T60" fmla="*/ 2147483647 w 185"/>
              <a:gd name="T61" fmla="*/ 2147483647 h 145"/>
              <a:gd name="T62" fmla="*/ 2147483647 w 185"/>
              <a:gd name="T63" fmla="*/ 2147483647 h 145"/>
              <a:gd name="T64" fmla="*/ 2147483647 w 185"/>
              <a:gd name="T65" fmla="*/ 0 h 145"/>
              <a:gd name="T66" fmla="*/ 2147483647 w 185"/>
              <a:gd name="T67" fmla="*/ 2147483647 h 145"/>
              <a:gd name="T68" fmla="*/ 2147483647 w 185"/>
              <a:gd name="T69" fmla="*/ 2147483647 h 145"/>
              <a:gd name="T70" fmla="*/ 2147483647 w 185"/>
              <a:gd name="T71" fmla="*/ 2147483647 h 145"/>
              <a:gd name="T72" fmla="*/ 2147483647 w 185"/>
              <a:gd name="T73" fmla="*/ 2147483647 h 145"/>
              <a:gd name="T74" fmla="*/ 2147483647 w 185"/>
              <a:gd name="T75" fmla="*/ 2147483647 h 14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5" h="145">
                <a:moveTo>
                  <a:pt x="176" y="24"/>
                </a:moveTo>
                <a:lnTo>
                  <a:pt x="176" y="24"/>
                </a:lnTo>
                <a:lnTo>
                  <a:pt x="168" y="24"/>
                </a:lnTo>
                <a:lnTo>
                  <a:pt x="152" y="32"/>
                </a:lnTo>
                <a:lnTo>
                  <a:pt x="136" y="40"/>
                </a:lnTo>
                <a:lnTo>
                  <a:pt x="136" y="56"/>
                </a:lnTo>
                <a:lnTo>
                  <a:pt x="128" y="72"/>
                </a:lnTo>
                <a:lnTo>
                  <a:pt x="120" y="72"/>
                </a:lnTo>
                <a:lnTo>
                  <a:pt x="120" y="80"/>
                </a:lnTo>
                <a:lnTo>
                  <a:pt x="112" y="88"/>
                </a:lnTo>
                <a:lnTo>
                  <a:pt x="112" y="104"/>
                </a:lnTo>
                <a:lnTo>
                  <a:pt x="80" y="112"/>
                </a:lnTo>
                <a:lnTo>
                  <a:pt x="72" y="120"/>
                </a:lnTo>
                <a:lnTo>
                  <a:pt x="72" y="136"/>
                </a:lnTo>
                <a:lnTo>
                  <a:pt x="24" y="144"/>
                </a:lnTo>
                <a:lnTo>
                  <a:pt x="8" y="136"/>
                </a:lnTo>
                <a:lnTo>
                  <a:pt x="16" y="120"/>
                </a:lnTo>
                <a:lnTo>
                  <a:pt x="16" y="112"/>
                </a:lnTo>
                <a:lnTo>
                  <a:pt x="0" y="104"/>
                </a:lnTo>
                <a:lnTo>
                  <a:pt x="0" y="72"/>
                </a:lnTo>
                <a:lnTo>
                  <a:pt x="8" y="56"/>
                </a:lnTo>
                <a:lnTo>
                  <a:pt x="8" y="48"/>
                </a:lnTo>
                <a:lnTo>
                  <a:pt x="32" y="48"/>
                </a:lnTo>
                <a:lnTo>
                  <a:pt x="32" y="40"/>
                </a:lnTo>
                <a:lnTo>
                  <a:pt x="48" y="40"/>
                </a:lnTo>
                <a:lnTo>
                  <a:pt x="56" y="24"/>
                </a:lnTo>
                <a:lnTo>
                  <a:pt x="64" y="24"/>
                </a:lnTo>
                <a:lnTo>
                  <a:pt x="64" y="16"/>
                </a:lnTo>
                <a:lnTo>
                  <a:pt x="96" y="24"/>
                </a:lnTo>
                <a:lnTo>
                  <a:pt x="112" y="24"/>
                </a:lnTo>
                <a:lnTo>
                  <a:pt x="112" y="16"/>
                </a:lnTo>
                <a:lnTo>
                  <a:pt x="120" y="16"/>
                </a:lnTo>
                <a:lnTo>
                  <a:pt x="128" y="0"/>
                </a:lnTo>
                <a:lnTo>
                  <a:pt x="136" y="8"/>
                </a:lnTo>
                <a:lnTo>
                  <a:pt x="144" y="32"/>
                </a:lnTo>
                <a:lnTo>
                  <a:pt x="160" y="16"/>
                </a:lnTo>
                <a:lnTo>
                  <a:pt x="184" y="24"/>
                </a:lnTo>
                <a:lnTo>
                  <a:pt x="176"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07" name="Freeform 120"/>
          <p:cNvSpPr>
            <a:spLocks/>
          </p:cNvSpPr>
          <p:nvPr/>
        </p:nvSpPr>
        <p:spPr bwMode="ltGray">
          <a:xfrm>
            <a:off x="5259388" y="3816629"/>
            <a:ext cx="280988" cy="220662"/>
          </a:xfrm>
          <a:custGeom>
            <a:avLst/>
            <a:gdLst>
              <a:gd name="T0" fmla="*/ 2147483647 w 185"/>
              <a:gd name="T1" fmla="*/ 2147483647 h 145"/>
              <a:gd name="T2" fmla="*/ 2147483647 w 185"/>
              <a:gd name="T3" fmla="*/ 2147483647 h 145"/>
              <a:gd name="T4" fmla="*/ 2147483647 w 185"/>
              <a:gd name="T5" fmla="*/ 2147483647 h 145"/>
              <a:gd name="T6" fmla="*/ 2147483647 w 185"/>
              <a:gd name="T7" fmla="*/ 2147483647 h 145"/>
              <a:gd name="T8" fmla="*/ 2147483647 w 185"/>
              <a:gd name="T9" fmla="*/ 2147483647 h 145"/>
              <a:gd name="T10" fmla="*/ 2147483647 w 185"/>
              <a:gd name="T11" fmla="*/ 2147483647 h 145"/>
              <a:gd name="T12" fmla="*/ 2147483647 w 185"/>
              <a:gd name="T13" fmla="*/ 2147483647 h 145"/>
              <a:gd name="T14" fmla="*/ 2147483647 w 185"/>
              <a:gd name="T15" fmla="*/ 2147483647 h 145"/>
              <a:gd name="T16" fmla="*/ 2147483647 w 185"/>
              <a:gd name="T17" fmla="*/ 2147483647 h 145"/>
              <a:gd name="T18" fmla="*/ 2147483647 w 185"/>
              <a:gd name="T19" fmla="*/ 2147483647 h 145"/>
              <a:gd name="T20" fmla="*/ 2147483647 w 185"/>
              <a:gd name="T21" fmla="*/ 2147483647 h 145"/>
              <a:gd name="T22" fmla="*/ 2147483647 w 185"/>
              <a:gd name="T23" fmla="*/ 2147483647 h 145"/>
              <a:gd name="T24" fmla="*/ 2147483647 w 185"/>
              <a:gd name="T25" fmla="*/ 2147483647 h 145"/>
              <a:gd name="T26" fmla="*/ 2147483647 w 185"/>
              <a:gd name="T27" fmla="*/ 2147483647 h 145"/>
              <a:gd name="T28" fmla="*/ 2147483647 w 185"/>
              <a:gd name="T29" fmla="*/ 2147483647 h 145"/>
              <a:gd name="T30" fmla="*/ 2147483647 w 185"/>
              <a:gd name="T31" fmla="*/ 2147483647 h 145"/>
              <a:gd name="T32" fmla="*/ 2147483647 w 185"/>
              <a:gd name="T33" fmla="*/ 2147483647 h 145"/>
              <a:gd name="T34" fmla="*/ 0 w 185"/>
              <a:gd name="T35" fmla="*/ 2147483647 h 145"/>
              <a:gd name="T36" fmla="*/ 0 w 185"/>
              <a:gd name="T37" fmla="*/ 2147483647 h 145"/>
              <a:gd name="T38" fmla="*/ 2147483647 w 185"/>
              <a:gd name="T39" fmla="*/ 2147483647 h 145"/>
              <a:gd name="T40" fmla="*/ 2147483647 w 185"/>
              <a:gd name="T41" fmla="*/ 2147483647 h 145"/>
              <a:gd name="T42" fmla="*/ 2147483647 w 185"/>
              <a:gd name="T43" fmla="*/ 2147483647 h 145"/>
              <a:gd name="T44" fmla="*/ 2147483647 w 185"/>
              <a:gd name="T45" fmla="*/ 2147483647 h 145"/>
              <a:gd name="T46" fmla="*/ 2147483647 w 185"/>
              <a:gd name="T47" fmla="*/ 2147483647 h 145"/>
              <a:gd name="T48" fmla="*/ 2147483647 w 185"/>
              <a:gd name="T49" fmla="*/ 2147483647 h 145"/>
              <a:gd name="T50" fmla="*/ 2147483647 w 185"/>
              <a:gd name="T51" fmla="*/ 2147483647 h 145"/>
              <a:gd name="T52" fmla="*/ 2147483647 w 185"/>
              <a:gd name="T53" fmla="*/ 2147483647 h 145"/>
              <a:gd name="T54" fmla="*/ 2147483647 w 185"/>
              <a:gd name="T55" fmla="*/ 2147483647 h 145"/>
              <a:gd name="T56" fmla="*/ 2147483647 w 185"/>
              <a:gd name="T57" fmla="*/ 2147483647 h 145"/>
              <a:gd name="T58" fmla="*/ 2147483647 w 185"/>
              <a:gd name="T59" fmla="*/ 2147483647 h 145"/>
              <a:gd name="T60" fmla="*/ 2147483647 w 185"/>
              <a:gd name="T61" fmla="*/ 2147483647 h 145"/>
              <a:gd name="T62" fmla="*/ 2147483647 w 185"/>
              <a:gd name="T63" fmla="*/ 0 h 145"/>
              <a:gd name="T64" fmla="*/ 2147483647 w 185"/>
              <a:gd name="T65" fmla="*/ 2147483647 h 145"/>
              <a:gd name="T66" fmla="*/ 2147483647 w 185"/>
              <a:gd name="T67" fmla="*/ 2147483647 h 145"/>
              <a:gd name="T68" fmla="*/ 2147483647 w 185"/>
              <a:gd name="T69" fmla="*/ 2147483647 h 145"/>
              <a:gd name="T70" fmla="*/ 2147483647 w 185"/>
              <a:gd name="T71" fmla="*/ 2147483647 h 145"/>
              <a:gd name="T72" fmla="*/ 2147483647 w 185"/>
              <a:gd name="T73" fmla="*/ 2147483647 h 1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5" h="145">
                <a:moveTo>
                  <a:pt x="176" y="24"/>
                </a:moveTo>
                <a:lnTo>
                  <a:pt x="168" y="24"/>
                </a:lnTo>
                <a:lnTo>
                  <a:pt x="152" y="32"/>
                </a:lnTo>
                <a:lnTo>
                  <a:pt x="136" y="40"/>
                </a:lnTo>
                <a:lnTo>
                  <a:pt x="136" y="56"/>
                </a:lnTo>
                <a:lnTo>
                  <a:pt x="128" y="72"/>
                </a:lnTo>
                <a:lnTo>
                  <a:pt x="120" y="72"/>
                </a:lnTo>
                <a:lnTo>
                  <a:pt x="120" y="80"/>
                </a:lnTo>
                <a:lnTo>
                  <a:pt x="112" y="88"/>
                </a:lnTo>
                <a:lnTo>
                  <a:pt x="112" y="104"/>
                </a:lnTo>
                <a:lnTo>
                  <a:pt x="80" y="112"/>
                </a:lnTo>
                <a:lnTo>
                  <a:pt x="72" y="120"/>
                </a:lnTo>
                <a:lnTo>
                  <a:pt x="72" y="136"/>
                </a:lnTo>
                <a:lnTo>
                  <a:pt x="24" y="144"/>
                </a:lnTo>
                <a:lnTo>
                  <a:pt x="8" y="136"/>
                </a:lnTo>
                <a:lnTo>
                  <a:pt x="16" y="120"/>
                </a:lnTo>
                <a:lnTo>
                  <a:pt x="16" y="112"/>
                </a:lnTo>
                <a:lnTo>
                  <a:pt x="0" y="104"/>
                </a:lnTo>
                <a:lnTo>
                  <a:pt x="0" y="72"/>
                </a:lnTo>
                <a:lnTo>
                  <a:pt x="8" y="56"/>
                </a:lnTo>
                <a:lnTo>
                  <a:pt x="8" y="48"/>
                </a:lnTo>
                <a:lnTo>
                  <a:pt x="32" y="48"/>
                </a:lnTo>
                <a:lnTo>
                  <a:pt x="32" y="40"/>
                </a:lnTo>
                <a:lnTo>
                  <a:pt x="48" y="40"/>
                </a:lnTo>
                <a:lnTo>
                  <a:pt x="56" y="24"/>
                </a:lnTo>
                <a:lnTo>
                  <a:pt x="64" y="24"/>
                </a:lnTo>
                <a:lnTo>
                  <a:pt x="64" y="16"/>
                </a:lnTo>
                <a:lnTo>
                  <a:pt x="96" y="24"/>
                </a:lnTo>
                <a:lnTo>
                  <a:pt x="112" y="24"/>
                </a:lnTo>
                <a:lnTo>
                  <a:pt x="112" y="16"/>
                </a:lnTo>
                <a:lnTo>
                  <a:pt x="120" y="16"/>
                </a:lnTo>
                <a:lnTo>
                  <a:pt x="128" y="0"/>
                </a:lnTo>
                <a:lnTo>
                  <a:pt x="136" y="8"/>
                </a:lnTo>
                <a:lnTo>
                  <a:pt x="144" y="32"/>
                </a:lnTo>
                <a:lnTo>
                  <a:pt x="160" y="16"/>
                </a:lnTo>
                <a:lnTo>
                  <a:pt x="184" y="24"/>
                </a:lnTo>
                <a:lnTo>
                  <a:pt x="176"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08" name="Freeform 121"/>
          <p:cNvSpPr>
            <a:spLocks/>
          </p:cNvSpPr>
          <p:nvPr/>
        </p:nvSpPr>
        <p:spPr bwMode="ltGray">
          <a:xfrm>
            <a:off x="5272088" y="3851554"/>
            <a:ext cx="315913" cy="307975"/>
          </a:xfrm>
          <a:custGeom>
            <a:avLst/>
            <a:gdLst>
              <a:gd name="T0" fmla="*/ 2147483647 w 209"/>
              <a:gd name="T1" fmla="*/ 2147483647 h 201"/>
              <a:gd name="T2" fmla="*/ 2147483647 w 209"/>
              <a:gd name="T3" fmla="*/ 2147483647 h 201"/>
              <a:gd name="T4" fmla="*/ 2147483647 w 209"/>
              <a:gd name="T5" fmla="*/ 2147483647 h 201"/>
              <a:gd name="T6" fmla="*/ 2147483647 w 209"/>
              <a:gd name="T7" fmla="*/ 2147483647 h 201"/>
              <a:gd name="T8" fmla="*/ 2147483647 w 209"/>
              <a:gd name="T9" fmla="*/ 2147483647 h 201"/>
              <a:gd name="T10" fmla="*/ 2147483647 w 209"/>
              <a:gd name="T11" fmla="*/ 2147483647 h 201"/>
              <a:gd name="T12" fmla="*/ 0 w 209"/>
              <a:gd name="T13" fmla="*/ 2147483647 h 201"/>
              <a:gd name="T14" fmla="*/ 2147483647 w 209"/>
              <a:gd name="T15" fmla="*/ 2147483647 h 201"/>
              <a:gd name="T16" fmla="*/ 2147483647 w 209"/>
              <a:gd name="T17" fmla="*/ 2147483647 h 201"/>
              <a:gd name="T18" fmla="*/ 2147483647 w 209"/>
              <a:gd name="T19" fmla="*/ 2147483647 h 201"/>
              <a:gd name="T20" fmla="*/ 2147483647 w 209"/>
              <a:gd name="T21" fmla="*/ 2147483647 h 201"/>
              <a:gd name="T22" fmla="*/ 2147483647 w 209"/>
              <a:gd name="T23" fmla="*/ 2147483647 h 201"/>
              <a:gd name="T24" fmla="*/ 2147483647 w 209"/>
              <a:gd name="T25" fmla="*/ 2147483647 h 201"/>
              <a:gd name="T26" fmla="*/ 2147483647 w 209"/>
              <a:gd name="T27" fmla="*/ 2147483647 h 201"/>
              <a:gd name="T28" fmla="*/ 2147483647 w 209"/>
              <a:gd name="T29" fmla="*/ 2147483647 h 201"/>
              <a:gd name="T30" fmla="*/ 2147483647 w 209"/>
              <a:gd name="T31" fmla="*/ 2147483647 h 201"/>
              <a:gd name="T32" fmla="*/ 2147483647 w 209"/>
              <a:gd name="T33" fmla="*/ 2147483647 h 201"/>
              <a:gd name="T34" fmla="*/ 2147483647 w 209"/>
              <a:gd name="T35" fmla="*/ 2147483647 h 201"/>
              <a:gd name="T36" fmla="*/ 2147483647 w 209"/>
              <a:gd name="T37" fmla="*/ 2147483647 h 201"/>
              <a:gd name="T38" fmla="*/ 2147483647 w 209"/>
              <a:gd name="T39" fmla="*/ 0 h 201"/>
              <a:gd name="T40" fmla="*/ 2147483647 w 209"/>
              <a:gd name="T41" fmla="*/ 0 h 201"/>
              <a:gd name="T42" fmla="*/ 2147483647 w 209"/>
              <a:gd name="T43" fmla="*/ 2147483647 h 201"/>
              <a:gd name="T44" fmla="*/ 2147483647 w 209"/>
              <a:gd name="T45" fmla="*/ 2147483647 h 201"/>
              <a:gd name="T46" fmla="*/ 2147483647 w 209"/>
              <a:gd name="T47" fmla="*/ 2147483647 h 201"/>
              <a:gd name="T48" fmla="*/ 2147483647 w 209"/>
              <a:gd name="T49" fmla="*/ 2147483647 h 201"/>
              <a:gd name="T50" fmla="*/ 2147483647 w 209"/>
              <a:gd name="T51" fmla="*/ 2147483647 h 201"/>
              <a:gd name="T52" fmla="*/ 2147483647 w 209"/>
              <a:gd name="T53" fmla="*/ 2147483647 h 201"/>
              <a:gd name="T54" fmla="*/ 2147483647 w 209"/>
              <a:gd name="T55" fmla="*/ 2147483647 h 201"/>
              <a:gd name="T56" fmla="*/ 2147483647 w 209"/>
              <a:gd name="T57" fmla="*/ 2147483647 h 201"/>
              <a:gd name="T58" fmla="*/ 2147483647 w 209"/>
              <a:gd name="T59" fmla="*/ 2147483647 h 201"/>
              <a:gd name="T60" fmla="*/ 2147483647 w 209"/>
              <a:gd name="T61" fmla="*/ 2147483647 h 201"/>
              <a:gd name="T62" fmla="*/ 2147483647 w 209"/>
              <a:gd name="T63" fmla="*/ 2147483647 h 201"/>
              <a:gd name="T64" fmla="*/ 2147483647 w 209"/>
              <a:gd name="T65" fmla="*/ 2147483647 h 201"/>
              <a:gd name="T66" fmla="*/ 2147483647 w 209"/>
              <a:gd name="T67" fmla="*/ 2147483647 h 201"/>
              <a:gd name="T68" fmla="*/ 2147483647 w 209"/>
              <a:gd name="T69" fmla="*/ 2147483647 h 201"/>
              <a:gd name="T70" fmla="*/ 2147483647 w 209"/>
              <a:gd name="T71" fmla="*/ 2147483647 h 201"/>
              <a:gd name="T72" fmla="*/ 2147483647 w 209"/>
              <a:gd name="T73" fmla="*/ 2147483647 h 201"/>
              <a:gd name="T74" fmla="*/ 2147483647 w 209"/>
              <a:gd name="T75" fmla="*/ 2147483647 h 201"/>
              <a:gd name="T76" fmla="*/ 2147483647 w 209"/>
              <a:gd name="T77" fmla="*/ 2147483647 h 201"/>
              <a:gd name="T78" fmla="*/ 2147483647 w 209"/>
              <a:gd name="T79" fmla="*/ 2147483647 h 201"/>
              <a:gd name="T80" fmla="*/ 2147483647 w 209"/>
              <a:gd name="T81" fmla="*/ 2147483647 h 201"/>
              <a:gd name="T82" fmla="*/ 2147483647 w 209"/>
              <a:gd name="T83" fmla="*/ 2147483647 h 201"/>
              <a:gd name="T84" fmla="*/ 2147483647 w 209"/>
              <a:gd name="T85" fmla="*/ 2147483647 h 201"/>
              <a:gd name="T86" fmla="*/ 2147483647 w 209"/>
              <a:gd name="T87" fmla="*/ 2147483647 h 201"/>
              <a:gd name="T88" fmla="*/ 2147483647 w 209"/>
              <a:gd name="T89" fmla="*/ 2147483647 h 201"/>
              <a:gd name="T90" fmla="*/ 2147483647 w 209"/>
              <a:gd name="T91" fmla="*/ 2147483647 h 201"/>
              <a:gd name="T92" fmla="*/ 2147483647 w 209"/>
              <a:gd name="T93" fmla="*/ 2147483647 h 201"/>
              <a:gd name="T94" fmla="*/ 2147483647 w 209"/>
              <a:gd name="T95" fmla="*/ 2147483647 h 201"/>
              <a:gd name="T96" fmla="*/ 2147483647 w 209"/>
              <a:gd name="T97" fmla="*/ 2147483647 h 201"/>
              <a:gd name="T98" fmla="*/ 2147483647 w 209"/>
              <a:gd name="T99" fmla="*/ 2147483647 h 201"/>
              <a:gd name="T100" fmla="*/ 2147483647 w 209"/>
              <a:gd name="T101" fmla="*/ 2147483647 h 2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9" h="201">
                <a:moveTo>
                  <a:pt x="8" y="176"/>
                </a:moveTo>
                <a:lnTo>
                  <a:pt x="8" y="176"/>
                </a:lnTo>
                <a:lnTo>
                  <a:pt x="8" y="160"/>
                </a:lnTo>
                <a:lnTo>
                  <a:pt x="24" y="152"/>
                </a:lnTo>
                <a:lnTo>
                  <a:pt x="16" y="136"/>
                </a:lnTo>
                <a:lnTo>
                  <a:pt x="8" y="128"/>
                </a:lnTo>
                <a:lnTo>
                  <a:pt x="0" y="112"/>
                </a:lnTo>
                <a:lnTo>
                  <a:pt x="16" y="120"/>
                </a:lnTo>
                <a:lnTo>
                  <a:pt x="64" y="112"/>
                </a:lnTo>
                <a:lnTo>
                  <a:pt x="64" y="96"/>
                </a:lnTo>
                <a:lnTo>
                  <a:pt x="72" y="88"/>
                </a:lnTo>
                <a:lnTo>
                  <a:pt x="104" y="80"/>
                </a:lnTo>
                <a:lnTo>
                  <a:pt x="104" y="64"/>
                </a:lnTo>
                <a:lnTo>
                  <a:pt x="112" y="56"/>
                </a:lnTo>
                <a:lnTo>
                  <a:pt x="112" y="48"/>
                </a:lnTo>
                <a:lnTo>
                  <a:pt x="120" y="48"/>
                </a:lnTo>
                <a:lnTo>
                  <a:pt x="128" y="32"/>
                </a:lnTo>
                <a:lnTo>
                  <a:pt x="128" y="16"/>
                </a:lnTo>
                <a:lnTo>
                  <a:pt x="144" y="8"/>
                </a:lnTo>
                <a:lnTo>
                  <a:pt x="160" y="0"/>
                </a:lnTo>
                <a:lnTo>
                  <a:pt x="168" y="0"/>
                </a:lnTo>
                <a:lnTo>
                  <a:pt x="184" y="8"/>
                </a:lnTo>
                <a:lnTo>
                  <a:pt x="192" y="16"/>
                </a:lnTo>
                <a:lnTo>
                  <a:pt x="208" y="24"/>
                </a:lnTo>
                <a:lnTo>
                  <a:pt x="200" y="32"/>
                </a:lnTo>
                <a:lnTo>
                  <a:pt x="184" y="40"/>
                </a:lnTo>
                <a:lnTo>
                  <a:pt x="168" y="32"/>
                </a:lnTo>
                <a:lnTo>
                  <a:pt x="160" y="40"/>
                </a:lnTo>
                <a:lnTo>
                  <a:pt x="168" y="48"/>
                </a:lnTo>
                <a:lnTo>
                  <a:pt x="160" y="64"/>
                </a:lnTo>
                <a:lnTo>
                  <a:pt x="176" y="72"/>
                </a:lnTo>
                <a:lnTo>
                  <a:pt x="176" y="80"/>
                </a:lnTo>
                <a:lnTo>
                  <a:pt x="168" y="80"/>
                </a:lnTo>
                <a:lnTo>
                  <a:pt x="176" y="88"/>
                </a:lnTo>
                <a:lnTo>
                  <a:pt x="136" y="136"/>
                </a:lnTo>
                <a:lnTo>
                  <a:pt x="120" y="144"/>
                </a:lnTo>
                <a:lnTo>
                  <a:pt x="112" y="136"/>
                </a:lnTo>
                <a:lnTo>
                  <a:pt x="104" y="144"/>
                </a:lnTo>
                <a:lnTo>
                  <a:pt x="104" y="160"/>
                </a:lnTo>
                <a:lnTo>
                  <a:pt x="112" y="160"/>
                </a:lnTo>
                <a:lnTo>
                  <a:pt x="112" y="168"/>
                </a:lnTo>
                <a:lnTo>
                  <a:pt x="120" y="168"/>
                </a:lnTo>
                <a:lnTo>
                  <a:pt x="120" y="184"/>
                </a:lnTo>
                <a:lnTo>
                  <a:pt x="120" y="192"/>
                </a:lnTo>
                <a:lnTo>
                  <a:pt x="96" y="192"/>
                </a:lnTo>
                <a:lnTo>
                  <a:pt x="88" y="200"/>
                </a:lnTo>
                <a:lnTo>
                  <a:pt x="80" y="192"/>
                </a:lnTo>
                <a:lnTo>
                  <a:pt x="72" y="176"/>
                </a:lnTo>
                <a:lnTo>
                  <a:pt x="48" y="176"/>
                </a:lnTo>
                <a:lnTo>
                  <a:pt x="32" y="176"/>
                </a:lnTo>
                <a:lnTo>
                  <a:pt x="8" y="17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09" name="Freeform 122"/>
          <p:cNvSpPr>
            <a:spLocks/>
          </p:cNvSpPr>
          <p:nvPr/>
        </p:nvSpPr>
        <p:spPr bwMode="ltGray">
          <a:xfrm>
            <a:off x="5272088" y="3851554"/>
            <a:ext cx="315913" cy="307975"/>
          </a:xfrm>
          <a:custGeom>
            <a:avLst/>
            <a:gdLst>
              <a:gd name="T0" fmla="*/ 2147483647 w 209"/>
              <a:gd name="T1" fmla="*/ 2147483647 h 201"/>
              <a:gd name="T2" fmla="*/ 2147483647 w 209"/>
              <a:gd name="T3" fmla="*/ 2147483647 h 201"/>
              <a:gd name="T4" fmla="*/ 2147483647 w 209"/>
              <a:gd name="T5" fmla="*/ 2147483647 h 201"/>
              <a:gd name="T6" fmla="*/ 2147483647 w 209"/>
              <a:gd name="T7" fmla="*/ 2147483647 h 201"/>
              <a:gd name="T8" fmla="*/ 2147483647 w 209"/>
              <a:gd name="T9" fmla="*/ 2147483647 h 201"/>
              <a:gd name="T10" fmla="*/ 0 w 209"/>
              <a:gd name="T11" fmla="*/ 2147483647 h 201"/>
              <a:gd name="T12" fmla="*/ 2147483647 w 209"/>
              <a:gd name="T13" fmla="*/ 2147483647 h 201"/>
              <a:gd name="T14" fmla="*/ 2147483647 w 209"/>
              <a:gd name="T15" fmla="*/ 2147483647 h 201"/>
              <a:gd name="T16" fmla="*/ 2147483647 w 209"/>
              <a:gd name="T17" fmla="*/ 2147483647 h 201"/>
              <a:gd name="T18" fmla="*/ 2147483647 w 209"/>
              <a:gd name="T19" fmla="*/ 2147483647 h 201"/>
              <a:gd name="T20" fmla="*/ 2147483647 w 209"/>
              <a:gd name="T21" fmla="*/ 2147483647 h 201"/>
              <a:gd name="T22" fmla="*/ 2147483647 w 209"/>
              <a:gd name="T23" fmla="*/ 2147483647 h 201"/>
              <a:gd name="T24" fmla="*/ 2147483647 w 209"/>
              <a:gd name="T25" fmla="*/ 2147483647 h 201"/>
              <a:gd name="T26" fmla="*/ 2147483647 w 209"/>
              <a:gd name="T27" fmla="*/ 2147483647 h 201"/>
              <a:gd name="T28" fmla="*/ 2147483647 w 209"/>
              <a:gd name="T29" fmla="*/ 2147483647 h 201"/>
              <a:gd name="T30" fmla="*/ 2147483647 w 209"/>
              <a:gd name="T31" fmla="*/ 2147483647 h 201"/>
              <a:gd name="T32" fmla="*/ 2147483647 w 209"/>
              <a:gd name="T33" fmla="*/ 2147483647 h 201"/>
              <a:gd name="T34" fmla="*/ 2147483647 w 209"/>
              <a:gd name="T35" fmla="*/ 2147483647 h 201"/>
              <a:gd name="T36" fmla="*/ 2147483647 w 209"/>
              <a:gd name="T37" fmla="*/ 0 h 201"/>
              <a:gd name="T38" fmla="*/ 2147483647 w 209"/>
              <a:gd name="T39" fmla="*/ 0 h 201"/>
              <a:gd name="T40" fmla="*/ 2147483647 w 209"/>
              <a:gd name="T41" fmla="*/ 2147483647 h 201"/>
              <a:gd name="T42" fmla="*/ 2147483647 w 209"/>
              <a:gd name="T43" fmla="*/ 2147483647 h 201"/>
              <a:gd name="T44" fmla="*/ 2147483647 w 209"/>
              <a:gd name="T45" fmla="*/ 2147483647 h 201"/>
              <a:gd name="T46" fmla="*/ 2147483647 w 209"/>
              <a:gd name="T47" fmla="*/ 2147483647 h 201"/>
              <a:gd name="T48" fmla="*/ 2147483647 w 209"/>
              <a:gd name="T49" fmla="*/ 2147483647 h 201"/>
              <a:gd name="T50" fmla="*/ 2147483647 w 209"/>
              <a:gd name="T51" fmla="*/ 2147483647 h 201"/>
              <a:gd name="T52" fmla="*/ 2147483647 w 209"/>
              <a:gd name="T53" fmla="*/ 2147483647 h 201"/>
              <a:gd name="T54" fmla="*/ 2147483647 w 209"/>
              <a:gd name="T55" fmla="*/ 2147483647 h 201"/>
              <a:gd name="T56" fmla="*/ 2147483647 w 209"/>
              <a:gd name="T57" fmla="*/ 2147483647 h 201"/>
              <a:gd name="T58" fmla="*/ 2147483647 w 209"/>
              <a:gd name="T59" fmla="*/ 2147483647 h 201"/>
              <a:gd name="T60" fmla="*/ 2147483647 w 209"/>
              <a:gd name="T61" fmla="*/ 2147483647 h 201"/>
              <a:gd name="T62" fmla="*/ 2147483647 w 209"/>
              <a:gd name="T63" fmla="*/ 2147483647 h 201"/>
              <a:gd name="T64" fmla="*/ 2147483647 w 209"/>
              <a:gd name="T65" fmla="*/ 2147483647 h 201"/>
              <a:gd name="T66" fmla="*/ 2147483647 w 209"/>
              <a:gd name="T67" fmla="*/ 2147483647 h 201"/>
              <a:gd name="T68" fmla="*/ 2147483647 w 209"/>
              <a:gd name="T69" fmla="*/ 2147483647 h 201"/>
              <a:gd name="T70" fmla="*/ 2147483647 w 209"/>
              <a:gd name="T71" fmla="*/ 2147483647 h 201"/>
              <a:gd name="T72" fmla="*/ 2147483647 w 209"/>
              <a:gd name="T73" fmla="*/ 2147483647 h 201"/>
              <a:gd name="T74" fmla="*/ 2147483647 w 209"/>
              <a:gd name="T75" fmla="*/ 2147483647 h 201"/>
              <a:gd name="T76" fmla="*/ 2147483647 w 209"/>
              <a:gd name="T77" fmla="*/ 2147483647 h 201"/>
              <a:gd name="T78" fmla="*/ 2147483647 w 209"/>
              <a:gd name="T79" fmla="*/ 2147483647 h 201"/>
              <a:gd name="T80" fmla="*/ 2147483647 w 209"/>
              <a:gd name="T81" fmla="*/ 2147483647 h 201"/>
              <a:gd name="T82" fmla="*/ 2147483647 w 209"/>
              <a:gd name="T83" fmla="*/ 2147483647 h 201"/>
              <a:gd name="T84" fmla="*/ 2147483647 w 209"/>
              <a:gd name="T85" fmla="*/ 2147483647 h 201"/>
              <a:gd name="T86" fmla="*/ 2147483647 w 209"/>
              <a:gd name="T87" fmla="*/ 2147483647 h 201"/>
              <a:gd name="T88" fmla="*/ 2147483647 w 209"/>
              <a:gd name="T89" fmla="*/ 2147483647 h 201"/>
              <a:gd name="T90" fmla="*/ 2147483647 w 209"/>
              <a:gd name="T91" fmla="*/ 2147483647 h 201"/>
              <a:gd name="T92" fmla="*/ 2147483647 w 209"/>
              <a:gd name="T93" fmla="*/ 2147483647 h 201"/>
              <a:gd name="T94" fmla="*/ 2147483647 w 209"/>
              <a:gd name="T95" fmla="*/ 2147483647 h 201"/>
              <a:gd name="T96" fmla="*/ 2147483647 w 209"/>
              <a:gd name="T97" fmla="*/ 2147483647 h 201"/>
              <a:gd name="T98" fmla="*/ 2147483647 w 209"/>
              <a:gd name="T99" fmla="*/ 2147483647 h 2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09" h="201">
                <a:moveTo>
                  <a:pt x="8" y="176"/>
                </a:moveTo>
                <a:lnTo>
                  <a:pt x="8" y="160"/>
                </a:lnTo>
                <a:lnTo>
                  <a:pt x="24" y="152"/>
                </a:lnTo>
                <a:lnTo>
                  <a:pt x="16" y="136"/>
                </a:lnTo>
                <a:lnTo>
                  <a:pt x="8" y="128"/>
                </a:lnTo>
                <a:lnTo>
                  <a:pt x="0" y="112"/>
                </a:lnTo>
                <a:lnTo>
                  <a:pt x="16" y="120"/>
                </a:lnTo>
                <a:lnTo>
                  <a:pt x="64" y="112"/>
                </a:lnTo>
                <a:lnTo>
                  <a:pt x="64" y="96"/>
                </a:lnTo>
                <a:lnTo>
                  <a:pt x="72" y="88"/>
                </a:lnTo>
                <a:lnTo>
                  <a:pt x="104" y="80"/>
                </a:lnTo>
                <a:lnTo>
                  <a:pt x="104" y="64"/>
                </a:lnTo>
                <a:lnTo>
                  <a:pt x="112" y="56"/>
                </a:lnTo>
                <a:lnTo>
                  <a:pt x="112" y="48"/>
                </a:lnTo>
                <a:lnTo>
                  <a:pt x="120" y="48"/>
                </a:lnTo>
                <a:lnTo>
                  <a:pt x="128" y="32"/>
                </a:lnTo>
                <a:lnTo>
                  <a:pt x="128" y="16"/>
                </a:lnTo>
                <a:lnTo>
                  <a:pt x="144" y="8"/>
                </a:lnTo>
                <a:lnTo>
                  <a:pt x="160" y="0"/>
                </a:lnTo>
                <a:lnTo>
                  <a:pt x="168" y="0"/>
                </a:lnTo>
                <a:lnTo>
                  <a:pt x="184" y="8"/>
                </a:lnTo>
                <a:lnTo>
                  <a:pt x="192" y="16"/>
                </a:lnTo>
                <a:lnTo>
                  <a:pt x="208" y="24"/>
                </a:lnTo>
                <a:lnTo>
                  <a:pt x="200" y="32"/>
                </a:lnTo>
                <a:lnTo>
                  <a:pt x="184" y="40"/>
                </a:lnTo>
                <a:lnTo>
                  <a:pt x="168" y="32"/>
                </a:lnTo>
                <a:lnTo>
                  <a:pt x="160" y="40"/>
                </a:lnTo>
                <a:lnTo>
                  <a:pt x="168" y="48"/>
                </a:lnTo>
                <a:lnTo>
                  <a:pt x="160" y="64"/>
                </a:lnTo>
                <a:lnTo>
                  <a:pt x="176" y="72"/>
                </a:lnTo>
                <a:lnTo>
                  <a:pt x="176" y="80"/>
                </a:lnTo>
                <a:lnTo>
                  <a:pt x="168" y="80"/>
                </a:lnTo>
                <a:lnTo>
                  <a:pt x="176" y="88"/>
                </a:lnTo>
                <a:lnTo>
                  <a:pt x="136" y="136"/>
                </a:lnTo>
                <a:lnTo>
                  <a:pt x="120" y="144"/>
                </a:lnTo>
                <a:lnTo>
                  <a:pt x="112" y="136"/>
                </a:lnTo>
                <a:lnTo>
                  <a:pt x="104" y="144"/>
                </a:lnTo>
                <a:lnTo>
                  <a:pt x="104" y="160"/>
                </a:lnTo>
                <a:lnTo>
                  <a:pt x="112" y="160"/>
                </a:lnTo>
                <a:lnTo>
                  <a:pt x="112" y="168"/>
                </a:lnTo>
                <a:lnTo>
                  <a:pt x="120" y="168"/>
                </a:lnTo>
                <a:lnTo>
                  <a:pt x="120" y="184"/>
                </a:lnTo>
                <a:lnTo>
                  <a:pt x="120" y="192"/>
                </a:lnTo>
                <a:lnTo>
                  <a:pt x="96" y="192"/>
                </a:lnTo>
                <a:lnTo>
                  <a:pt x="88" y="200"/>
                </a:lnTo>
                <a:lnTo>
                  <a:pt x="80" y="192"/>
                </a:lnTo>
                <a:lnTo>
                  <a:pt x="72" y="176"/>
                </a:lnTo>
                <a:lnTo>
                  <a:pt x="48" y="176"/>
                </a:lnTo>
                <a:lnTo>
                  <a:pt x="32" y="176"/>
                </a:lnTo>
                <a:lnTo>
                  <a:pt x="8" y="17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10" name="Freeform 123"/>
          <p:cNvSpPr>
            <a:spLocks/>
          </p:cNvSpPr>
          <p:nvPr/>
        </p:nvSpPr>
        <p:spPr bwMode="ltGray">
          <a:xfrm>
            <a:off x="5637213" y="4011891"/>
            <a:ext cx="147638" cy="85725"/>
          </a:xfrm>
          <a:custGeom>
            <a:avLst/>
            <a:gdLst>
              <a:gd name="T0" fmla="*/ 2147483647 w 97"/>
              <a:gd name="T1" fmla="*/ 0 h 57"/>
              <a:gd name="T2" fmla="*/ 2147483647 w 97"/>
              <a:gd name="T3" fmla="*/ 0 h 57"/>
              <a:gd name="T4" fmla="*/ 0 w 97"/>
              <a:gd name="T5" fmla="*/ 2147483647 h 57"/>
              <a:gd name="T6" fmla="*/ 2147483647 w 97"/>
              <a:gd name="T7" fmla="*/ 2147483647 h 57"/>
              <a:gd name="T8" fmla="*/ 2147483647 w 97"/>
              <a:gd name="T9" fmla="*/ 2147483647 h 57"/>
              <a:gd name="T10" fmla="*/ 2147483647 w 97"/>
              <a:gd name="T11" fmla="*/ 2147483647 h 57"/>
              <a:gd name="T12" fmla="*/ 2147483647 w 97"/>
              <a:gd name="T13" fmla="*/ 2147483647 h 57"/>
              <a:gd name="T14" fmla="*/ 2147483647 w 97"/>
              <a:gd name="T15" fmla="*/ 2147483647 h 57"/>
              <a:gd name="T16" fmla="*/ 2147483647 w 97"/>
              <a:gd name="T17" fmla="*/ 2147483647 h 57"/>
              <a:gd name="T18" fmla="*/ 2147483647 w 97"/>
              <a:gd name="T19" fmla="*/ 2147483647 h 57"/>
              <a:gd name="T20" fmla="*/ 2147483647 w 97"/>
              <a:gd name="T21" fmla="*/ 2147483647 h 57"/>
              <a:gd name="T22" fmla="*/ 2147483647 w 97"/>
              <a:gd name="T23" fmla="*/ 2147483647 h 57"/>
              <a:gd name="T24" fmla="*/ 2147483647 w 97"/>
              <a:gd name="T25" fmla="*/ 0 h 57"/>
              <a:gd name="T26" fmla="*/ 2147483647 w 97"/>
              <a:gd name="T27" fmla="*/ 0 h 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7" h="57">
                <a:moveTo>
                  <a:pt x="8" y="0"/>
                </a:moveTo>
                <a:lnTo>
                  <a:pt x="8" y="0"/>
                </a:lnTo>
                <a:lnTo>
                  <a:pt x="0" y="24"/>
                </a:lnTo>
                <a:lnTo>
                  <a:pt x="16" y="32"/>
                </a:lnTo>
                <a:lnTo>
                  <a:pt x="88" y="56"/>
                </a:lnTo>
                <a:lnTo>
                  <a:pt x="96" y="56"/>
                </a:lnTo>
                <a:lnTo>
                  <a:pt x="96" y="48"/>
                </a:lnTo>
                <a:lnTo>
                  <a:pt x="96" y="32"/>
                </a:lnTo>
                <a:lnTo>
                  <a:pt x="72" y="32"/>
                </a:lnTo>
                <a:lnTo>
                  <a:pt x="56" y="24"/>
                </a:lnTo>
                <a:lnTo>
                  <a:pt x="48" y="16"/>
                </a:lnTo>
                <a:lnTo>
                  <a:pt x="40" y="16"/>
                </a:lnTo>
                <a:lnTo>
                  <a:pt x="24" y="0"/>
                </a:lnTo>
                <a:lnTo>
                  <a:pt x="8"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11" name="Freeform 124"/>
          <p:cNvSpPr>
            <a:spLocks/>
          </p:cNvSpPr>
          <p:nvPr/>
        </p:nvSpPr>
        <p:spPr bwMode="ltGray">
          <a:xfrm>
            <a:off x="5637213" y="4011891"/>
            <a:ext cx="147638" cy="85725"/>
          </a:xfrm>
          <a:custGeom>
            <a:avLst/>
            <a:gdLst>
              <a:gd name="T0" fmla="*/ 2147483647 w 97"/>
              <a:gd name="T1" fmla="*/ 0 h 57"/>
              <a:gd name="T2" fmla="*/ 0 w 97"/>
              <a:gd name="T3" fmla="*/ 2147483647 h 57"/>
              <a:gd name="T4" fmla="*/ 2147483647 w 97"/>
              <a:gd name="T5" fmla="*/ 2147483647 h 57"/>
              <a:gd name="T6" fmla="*/ 2147483647 w 97"/>
              <a:gd name="T7" fmla="*/ 2147483647 h 57"/>
              <a:gd name="T8" fmla="*/ 2147483647 w 97"/>
              <a:gd name="T9" fmla="*/ 2147483647 h 57"/>
              <a:gd name="T10" fmla="*/ 2147483647 w 97"/>
              <a:gd name="T11" fmla="*/ 2147483647 h 57"/>
              <a:gd name="T12" fmla="*/ 2147483647 w 97"/>
              <a:gd name="T13" fmla="*/ 2147483647 h 57"/>
              <a:gd name="T14" fmla="*/ 2147483647 w 97"/>
              <a:gd name="T15" fmla="*/ 2147483647 h 57"/>
              <a:gd name="T16" fmla="*/ 2147483647 w 97"/>
              <a:gd name="T17" fmla="*/ 2147483647 h 57"/>
              <a:gd name="T18" fmla="*/ 2147483647 w 97"/>
              <a:gd name="T19" fmla="*/ 2147483647 h 57"/>
              <a:gd name="T20" fmla="*/ 2147483647 w 97"/>
              <a:gd name="T21" fmla="*/ 2147483647 h 57"/>
              <a:gd name="T22" fmla="*/ 2147483647 w 97"/>
              <a:gd name="T23" fmla="*/ 0 h 57"/>
              <a:gd name="T24" fmla="*/ 2147483647 w 97"/>
              <a:gd name="T25" fmla="*/ 0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7" h="57">
                <a:moveTo>
                  <a:pt x="8" y="0"/>
                </a:moveTo>
                <a:lnTo>
                  <a:pt x="0" y="24"/>
                </a:lnTo>
                <a:lnTo>
                  <a:pt x="16" y="32"/>
                </a:lnTo>
                <a:lnTo>
                  <a:pt x="88" y="56"/>
                </a:lnTo>
                <a:lnTo>
                  <a:pt x="96" y="56"/>
                </a:lnTo>
                <a:lnTo>
                  <a:pt x="96" y="48"/>
                </a:lnTo>
                <a:lnTo>
                  <a:pt x="96" y="32"/>
                </a:lnTo>
                <a:lnTo>
                  <a:pt x="72" y="32"/>
                </a:lnTo>
                <a:lnTo>
                  <a:pt x="56" y="24"/>
                </a:lnTo>
                <a:lnTo>
                  <a:pt x="48" y="16"/>
                </a:lnTo>
                <a:lnTo>
                  <a:pt x="40" y="16"/>
                </a:lnTo>
                <a:lnTo>
                  <a:pt x="24" y="0"/>
                </a:lnTo>
                <a:lnTo>
                  <a:pt x="8"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12" name="Freeform 125"/>
          <p:cNvSpPr>
            <a:spLocks/>
          </p:cNvSpPr>
          <p:nvPr/>
        </p:nvSpPr>
        <p:spPr bwMode="ltGray">
          <a:xfrm>
            <a:off x="5781676" y="4096029"/>
            <a:ext cx="101600" cy="112712"/>
          </a:xfrm>
          <a:custGeom>
            <a:avLst/>
            <a:gdLst>
              <a:gd name="T0" fmla="*/ 2147483647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0 h 73"/>
              <a:gd name="T20" fmla="*/ 2147483647 w 65"/>
              <a:gd name="T21" fmla="*/ 0 h 73"/>
              <a:gd name="T22" fmla="*/ 2147483647 w 65"/>
              <a:gd name="T23" fmla="*/ 0 h 73"/>
              <a:gd name="T24" fmla="*/ 2147483647 w 65"/>
              <a:gd name="T25" fmla="*/ 2147483647 h 73"/>
              <a:gd name="T26" fmla="*/ 0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2147483647 h 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5" h="73">
                <a:moveTo>
                  <a:pt x="64" y="64"/>
                </a:moveTo>
                <a:lnTo>
                  <a:pt x="64" y="64"/>
                </a:lnTo>
                <a:lnTo>
                  <a:pt x="56" y="40"/>
                </a:lnTo>
                <a:lnTo>
                  <a:pt x="56" y="32"/>
                </a:lnTo>
                <a:lnTo>
                  <a:pt x="48" y="40"/>
                </a:lnTo>
                <a:lnTo>
                  <a:pt x="40" y="40"/>
                </a:lnTo>
                <a:lnTo>
                  <a:pt x="40" y="32"/>
                </a:lnTo>
                <a:lnTo>
                  <a:pt x="56" y="16"/>
                </a:lnTo>
                <a:lnTo>
                  <a:pt x="24" y="16"/>
                </a:lnTo>
                <a:lnTo>
                  <a:pt x="24" y="0"/>
                </a:lnTo>
                <a:lnTo>
                  <a:pt x="16" y="0"/>
                </a:lnTo>
                <a:lnTo>
                  <a:pt x="8" y="0"/>
                </a:lnTo>
                <a:lnTo>
                  <a:pt x="8" y="8"/>
                </a:lnTo>
                <a:lnTo>
                  <a:pt x="0" y="24"/>
                </a:lnTo>
                <a:lnTo>
                  <a:pt x="8" y="24"/>
                </a:lnTo>
                <a:lnTo>
                  <a:pt x="16" y="64"/>
                </a:lnTo>
                <a:lnTo>
                  <a:pt x="32" y="64"/>
                </a:lnTo>
                <a:lnTo>
                  <a:pt x="48" y="48"/>
                </a:lnTo>
                <a:lnTo>
                  <a:pt x="56" y="72"/>
                </a:lnTo>
                <a:lnTo>
                  <a:pt x="64" y="6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13" name="Freeform 126"/>
          <p:cNvSpPr>
            <a:spLocks/>
          </p:cNvSpPr>
          <p:nvPr/>
        </p:nvSpPr>
        <p:spPr bwMode="ltGray">
          <a:xfrm>
            <a:off x="5781676" y="4096029"/>
            <a:ext cx="101600" cy="112712"/>
          </a:xfrm>
          <a:custGeom>
            <a:avLst/>
            <a:gdLst>
              <a:gd name="T0" fmla="*/ 2147483647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0 h 73"/>
              <a:gd name="T18" fmla="*/ 2147483647 w 65"/>
              <a:gd name="T19" fmla="*/ 0 h 73"/>
              <a:gd name="T20" fmla="*/ 2147483647 w 65"/>
              <a:gd name="T21" fmla="*/ 0 h 73"/>
              <a:gd name="T22" fmla="*/ 2147483647 w 65"/>
              <a:gd name="T23" fmla="*/ 2147483647 h 73"/>
              <a:gd name="T24" fmla="*/ 0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5" h="73">
                <a:moveTo>
                  <a:pt x="64" y="64"/>
                </a:moveTo>
                <a:lnTo>
                  <a:pt x="56" y="40"/>
                </a:lnTo>
                <a:lnTo>
                  <a:pt x="56" y="32"/>
                </a:lnTo>
                <a:lnTo>
                  <a:pt x="48" y="40"/>
                </a:lnTo>
                <a:lnTo>
                  <a:pt x="40" y="40"/>
                </a:lnTo>
                <a:lnTo>
                  <a:pt x="40" y="32"/>
                </a:lnTo>
                <a:lnTo>
                  <a:pt x="56" y="16"/>
                </a:lnTo>
                <a:lnTo>
                  <a:pt x="24" y="16"/>
                </a:lnTo>
                <a:lnTo>
                  <a:pt x="24" y="0"/>
                </a:lnTo>
                <a:lnTo>
                  <a:pt x="16" y="0"/>
                </a:lnTo>
                <a:lnTo>
                  <a:pt x="8" y="0"/>
                </a:lnTo>
                <a:lnTo>
                  <a:pt x="8" y="8"/>
                </a:lnTo>
                <a:lnTo>
                  <a:pt x="0" y="24"/>
                </a:lnTo>
                <a:lnTo>
                  <a:pt x="8" y="24"/>
                </a:lnTo>
                <a:lnTo>
                  <a:pt x="16" y="64"/>
                </a:lnTo>
                <a:lnTo>
                  <a:pt x="32" y="64"/>
                </a:lnTo>
                <a:lnTo>
                  <a:pt x="48" y="48"/>
                </a:lnTo>
                <a:lnTo>
                  <a:pt x="56" y="72"/>
                </a:lnTo>
                <a:lnTo>
                  <a:pt x="64" y="6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14" name="Freeform 127"/>
          <p:cNvSpPr>
            <a:spLocks/>
          </p:cNvSpPr>
          <p:nvPr/>
        </p:nvSpPr>
        <p:spPr bwMode="ltGray">
          <a:xfrm>
            <a:off x="5867401" y="4059516"/>
            <a:ext cx="173037" cy="381000"/>
          </a:xfrm>
          <a:custGeom>
            <a:avLst/>
            <a:gdLst>
              <a:gd name="T0" fmla="*/ 2147483647 w 113"/>
              <a:gd name="T1" fmla="*/ 2147483647 h 249"/>
              <a:gd name="T2" fmla="*/ 2147483647 w 113"/>
              <a:gd name="T3" fmla="*/ 2147483647 h 249"/>
              <a:gd name="T4" fmla="*/ 2147483647 w 113"/>
              <a:gd name="T5" fmla="*/ 2147483647 h 249"/>
              <a:gd name="T6" fmla="*/ 2147483647 w 113"/>
              <a:gd name="T7" fmla="*/ 2147483647 h 249"/>
              <a:gd name="T8" fmla="*/ 2147483647 w 113"/>
              <a:gd name="T9" fmla="*/ 2147483647 h 249"/>
              <a:gd name="T10" fmla="*/ 2147483647 w 113"/>
              <a:gd name="T11" fmla="*/ 2147483647 h 249"/>
              <a:gd name="T12" fmla="*/ 2147483647 w 113"/>
              <a:gd name="T13" fmla="*/ 2147483647 h 249"/>
              <a:gd name="T14" fmla="*/ 2147483647 w 113"/>
              <a:gd name="T15" fmla="*/ 2147483647 h 249"/>
              <a:gd name="T16" fmla="*/ 2147483647 w 113"/>
              <a:gd name="T17" fmla="*/ 2147483647 h 249"/>
              <a:gd name="T18" fmla="*/ 2147483647 w 113"/>
              <a:gd name="T19" fmla="*/ 2147483647 h 249"/>
              <a:gd name="T20" fmla="*/ 2147483647 w 113"/>
              <a:gd name="T21" fmla="*/ 2147483647 h 249"/>
              <a:gd name="T22" fmla="*/ 2147483647 w 113"/>
              <a:gd name="T23" fmla="*/ 2147483647 h 249"/>
              <a:gd name="T24" fmla="*/ 2147483647 w 113"/>
              <a:gd name="T25" fmla="*/ 2147483647 h 249"/>
              <a:gd name="T26" fmla="*/ 2147483647 w 113"/>
              <a:gd name="T27" fmla="*/ 2147483647 h 249"/>
              <a:gd name="T28" fmla="*/ 2147483647 w 113"/>
              <a:gd name="T29" fmla="*/ 2147483647 h 249"/>
              <a:gd name="T30" fmla="*/ 2147483647 w 113"/>
              <a:gd name="T31" fmla="*/ 2147483647 h 249"/>
              <a:gd name="T32" fmla="*/ 2147483647 w 113"/>
              <a:gd name="T33" fmla="*/ 2147483647 h 249"/>
              <a:gd name="T34" fmla="*/ 2147483647 w 113"/>
              <a:gd name="T35" fmla="*/ 0 h 249"/>
              <a:gd name="T36" fmla="*/ 2147483647 w 113"/>
              <a:gd name="T37" fmla="*/ 0 h 249"/>
              <a:gd name="T38" fmla="*/ 2147483647 w 113"/>
              <a:gd name="T39" fmla="*/ 2147483647 h 249"/>
              <a:gd name="T40" fmla="*/ 2147483647 w 113"/>
              <a:gd name="T41" fmla="*/ 2147483647 h 249"/>
              <a:gd name="T42" fmla="*/ 2147483647 w 113"/>
              <a:gd name="T43" fmla="*/ 2147483647 h 249"/>
              <a:gd name="T44" fmla="*/ 2147483647 w 113"/>
              <a:gd name="T45" fmla="*/ 2147483647 h 249"/>
              <a:gd name="T46" fmla="*/ 2147483647 w 113"/>
              <a:gd name="T47" fmla="*/ 2147483647 h 249"/>
              <a:gd name="T48" fmla="*/ 2147483647 w 113"/>
              <a:gd name="T49" fmla="*/ 2147483647 h 249"/>
              <a:gd name="T50" fmla="*/ 2147483647 w 113"/>
              <a:gd name="T51" fmla="*/ 2147483647 h 249"/>
              <a:gd name="T52" fmla="*/ 0 w 113"/>
              <a:gd name="T53" fmla="*/ 2147483647 h 249"/>
              <a:gd name="T54" fmla="*/ 2147483647 w 113"/>
              <a:gd name="T55" fmla="*/ 2147483647 h 249"/>
              <a:gd name="T56" fmla="*/ 2147483647 w 113"/>
              <a:gd name="T57" fmla="*/ 2147483647 h 249"/>
              <a:gd name="T58" fmla="*/ 2147483647 w 113"/>
              <a:gd name="T59" fmla="*/ 2147483647 h 249"/>
              <a:gd name="T60" fmla="*/ 2147483647 w 113"/>
              <a:gd name="T61" fmla="*/ 2147483647 h 249"/>
              <a:gd name="T62" fmla="*/ 2147483647 w 113"/>
              <a:gd name="T63" fmla="*/ 2147483647 h 249"/>
              <a:gd name="T64" fmla="*/ 2147483647 w 113"/>
              <a:gd name="T65" fmla="*/ 2147483647 h 249"/>
              <a:gd name="T66" fmla="*/ 2147483647 w 113"/>
              <a:gd name="T67" fmla="*/ 2147483647 h 249"/>
              <a:gd name="T68" fmla="*/ 2147483647 w 113"/>
              <a:gd name="T69" fmla="*/ 2147483647 h 249"/>
              <a:gd name="T70" fmla="*/ 2147483647 w 113"/>
              <a:gd name="T71" fmla="*/ 2147483647 h 2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3" h="249">
                <a:moveTo>
                  <a:pt x="80" y="248"/>
                </a:moveTo>
                <a:lnTo>
                  <a:pt x="80" y="248"/>
                </a:lnTo>
                <a:lnTo>
                  <a:pt x="96" y="216"/>
                </a:lnTo>
                <a:lnTo>
                  <a:pt x="88" y="192"/>
                </a:lnTo>
                <a:lnTo>
                  <a:pt x="80" y="176"/>
                </a:lnTo>
                <a:lnTo>
                  <a:pt x="80" y="160"/>
                </a:lnTo>
                <a:lnTo>
                  <a:pt x="72" y="136"/>
                </a:lnTo>
                <a:lnTo>
                  <a:pt x="72" y="120"/>
                </a:lnTo>
                <a:lnTo>
                  <a:pt x="104" y="104"/>
                </a:lnTo>
                <a:lnTo>
                  <a:pt x="112" y="88"/>
                </a:lnTo>
                <a:lnTo>
                  <a:pt x="104" y="88"/>
                </a:lnTo>
                <a:lnTo>
                  <a:pt x="88" y="80"/>
                </a:lnTo>
                <a:lnTo>
                  <a:pt x="88" y="72"/>
                </a:lnTo>
                <a:lnTo>
                  <a:pt x="88" y="64"/>
                </a:lnTo>
                <a:lnTo>
                  <a:pt x="80" y="56"/>
                </a:lnTo>
                <a:lnTo>
                  <a:pt x="72" y="56"/>
                </a:lnTo>
                <a:lnTo>
                  <a:pt x="80" y="16"/>
                </a:lnTo>
                <a:lnTo>
                  <a:pt x="72" y="0"/>
                </a:lnTo>
                <a:lnTo>
                  <a:pt x="64" y="0"/>
                </a:lnTo>
                <a:lnTo>
                  <a:pt x="64" y="16"/>
                </a:lnTo>
                <a:lnTo>
                  <a:pt x="48" y="16"/>
                </a:lnTo>
                <a:lnTo>
                  <a:pt x="40" y="24"/>
                </a:lnTo>
                <a:lnTo>
                  <a:pt x="24" y="56"/>
                </a:lnTo>
                <a:lnTo>
                  <a:pt x="16" y="64"/>
                </a:lnTo>
                <a:lnTo>
                  <a:pt x="8" y="80"/>
                </a:lnTo>
                <a:lnTo>
                  <a:pt x="8" y="88"/>
                </a:lnTo>
                <a:lnTo>
                  <a:pt x="0" y="96"/>
                </a:lnTo>
                <a:lnTo>
                  <a:pt x="16" y="112"/>
                </a:lnTo>
                <a:lnTo>
                  <a:pt x="24" y="128"/>
                </a:lnTo>
                <a:lnTo>
                  <a:pt x="32" y="152"/>
                </a:lnTo>
                <a:lnTo>
                  <a:pt x="24" y="160"/>
                </a:lnTo>
                <a:lnTo>
                  <a:pt x="40" y="168"/>
                </a:lnTo>
                <a:lnTo>
                  <a:pt x="56" y="152"/>
                </a:lnTo>
                <a:lnTo>
                  <a:pt x="64" y="160"/>
                </a:lnTo>
                <a:lnTo>
                  <a:pt x="80" y="208"/>
                </a:lnTo>
                <a:lnTo>
                  <a:pt x="80" y="24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15" name="Freeform 128"/>
          <p:cNvSpPr>
            <a:spLocks/>
          </p:cNvSpPr>
          <p:nvPr/>
        </p:nvSpPr>
        <p:spPr bwMode="ltGray">
          <a:xfrm>
            <a:off x="5867401" y="4059516"/>
            <a:ext cx="173037" cy="381000"/>
          </a:xfrm>
          <a:custGeom>
            <a:avLst/>
            <a:gdLst>
              <a:gd name="T0" fmla="*/ 2147483647 w 113"/>
              <a:gd name="T1" fmla="*/ 2147483647 h 249"/>
              <a:gd name="T2" fmla="*/ 2147483647 w 113"/>
              <a:gd name="T3" fmla="*/ 2147483647 h 249"/>
              <a:gd name="T4" fmla="*/ 2147483647 w 113"/>
              <a:gd name="T5" fmla="*/ 2147483647 h 249"/>
              <a:gd name="T6" fmla="*/ 2147483647 w 113"/>
              <a:gd name="T7" fmla="*/ 2147483647 h 249"/>
              <a:gd name="T8" fmla="*/ 2147483647 w 113"/>
              <a:gd name="T9" fmla="*/ 2147483647 h 249"/>
              <a:gd name="T10" fmla="*/ 2147483647 w 113"/>
              <a:gd name="T11" fmla="*/ 2147483647 h 249"/>
              <a:gd name="T12" fmla="*/ 2147483647 w 113"/>
              <a:gd name="T13" fmla="*/ 2147483647 h 249"/>
              <a:gd name="T14" fmla="*/ 2147483647 w 113"/>
              <a:gd name="T15" fmla="*/ 2147483647 h 249"/>
              <a:gd name="T16" fmla="*/ 2147483647 w 113"/>
              <a:gd name="T17" fmla="*/ 2147483647 h 249"/>
              <a:gd name="T18" fmla="*/ 2147483647 w 113"/>
              <a:gd name="T19" fmla="*/ 2147483647 h 249"/>
              <a:gd name="T20" fmla="*/ 2147483647 w 113"/>
              <a:gd name="T21" fmla="*/ 2147483647 h 249"/>
              <a:gd name="T22" fmla="*/ 2147483647 w 113"/>
              <a:gd name="T23" fmla="*/ 2147483647 h 249"/>
              <a:gd name="T24" fmla="*/ 2147483647 w 113"/>
              <a:gd name="T25" fmla="*/ 2147483647 h 249"/>
              <a:gd name="T26" fmla="*/ 2147483647 w 113"/>
              <a:gd name="T27" fmla="*/ 2147483647 h 249"/>
              <a:gd name="T28" fmla="*/ 2147483647 w 113"/>
              <a:gd name="T29" fmla="*/ 2147483647 h 249"/>
              <a:gd name="T30" fmla="*/ 2147483647 w 113"/>
              <a:gd name="T31" fmla="*/ 2147483647 h 249"/>
              <a:gd name="T32" fmla="*/ 2147483647 w 113"/>
              <a:gd name="T33" fmla="*/ 0 h 249"/>
              <a:gd name="T34" fmla="*/ 2147483647 w 113"/>
              <a:gd name="T35" fmla="*/ 0 h 249"/>
              <a:gd name="T36" fmla="*/ 2147483647 w 113"/>
              <a:gd name="T37" fmla="*/ 2147483647 h 249"/>
              <a:gd name="T38" fmla="*/ 2147483647 w 113"/>
              <a:gd name="T39" fmla="*/ 2147483647 h 249"/>
              <a:gd name="T40" fmla="*/ 2147483647 w 113"/>
              <a:gd name="T41" fmla="*/ 2147483647 h 249"/>
              <a:gd name="T42" fmla="*/ 2147483647 w 113"/>
              <a:gd name="T43" fmla="*/ 2147483647 h 249"/>
              <a:gd name="T44" fmla="*/ 2147483647 w 113"/>
              <a:gd name="T45" fmla="*/ 2147483647 h 249"/>
              <a:gd name="T46" fmla="*/ 2147483647 w 113"/>
              <a:gd name="T47" fmla="*/ 2147483647 h 249"/>
              <a:gd name="T48" fmla="*/ 2147483647 w 113"/>
              <a:gd name="T49" fmla="*/ 2147483647 h 249"/>
              <a:gd name="T50" fmla="*/ 0 w 113"/>
              <a:gd name="T51" fmla="*/ 2147483647 h 249"/>
              <a:gd name="T52" fmla="*/ 2147483647 w 113"/>
              <a:gd name="T53" fmla="*/ 2147483647 h 249"/>
              <a:gd name="T54" fmla="*/ 2147483647 w 113"/>
              <a:gd name="T55" fmla="*/ 2147483647 h 249"/>
              <a:gd name="T56" fmla="*/ 2147483647 w 113"/>
              <a:gd name="T57" fmla="*/ 2147483647 h 249"/>
              <a:gd name="T58" fmla="*/ 2147483647 w 113"/>
              <a:gd name="T59" fmla="*/ 2147483647 h 249"/>
              <a:gd name="T60" fmla="*/ 2147483647 w 113"/>
              <a:gd name="T61" fmla="*/ 2147483647 h 249"/>
              <a:gd name="T62" fmla="*/ 2147483647 w 113"/>
              <a:gd name="T63" fmla="*/ 2147483647 h 249"/>
              <a:gd name="T64" fmla="*/ 2147483647 w 113"/>
              <a:gd name="T65" fmla="*/ 2147483647 h 249"/>
              <a:gd name="T66" fmla="*/ 2147483647 w 113"/>
              <a:gd name="T67" fmla="*/ 2147483647 h 249"/>
              <a:gd name="T68" fmla="*/ 2147483647 w 113"/>
              <a:gd name="T69" fmla="*/ 2147483647 h 2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 h="249">
                <a:moveTo>
                  <a:pt x="80" y="248"/>
                </a:moveTo>
                <a:lnTo>
                  <a:pt x="96" y="216"/>
                </a:lnTo>
                <a:lnTo>
                  <a:pt x="88" y="192"/>
                </a:lnTo>
                <a:lnTo>
                  <a:pt x="80" y="176"/>
                </a:lnTo>
                <a:lnTo>
                  <a:pt x="80" y="160"/>
                </a:lnTo>
                <a:lnTo>
                  <a:pt x="72" y="136"/>
                </a:lnTo>
                <a:lnTo>
                  <a:pt x="72" y="120"/>
                </a:lnTo>
                <a:lnTo>
                  <a:pt x="104" y="104"/>
                </a:lnTo>
                <a:lnTo>
                  <a:pt x="112" y="88"/>
                </a:lnTo>
                <a:lnTo>
                  <a:pt x="104" y="88"/>
                </a:lnTo>
                <a:lnTo>
                  <a:pt x="88" y="80"/>
                </a:lnTo>
                <a:lnTo>
                  <a:pt x="88" y="72"/>
                </a:lnTo>
                <a:lnTo>
                  <a:pt x="88" y="64"/>
                </a:lnTo>
                <a:lnTo>
                  <a:pt x="80" y="56"/>
                </a:lnTo>
                <a:lnTo>
                  <a:pt x="72" y="56"/>
                </a:lnTo>
                <a:lnTo>
                  <a:pt x="80" y="16"/>
                </a:lnTo>
                <a:lnTo>
                  <a:pt x="72" y="0"/>
                </a:lnTo>
                <a:lnTo>
                  <a:pt x="64" y="0"/>
                </a:lnTo>
                <a:lnTo>
                  <a:pt x="64" y="16"/>
                </a:lnTo>
                <a:lnTo>
                  <a:pt x="48" y="16"/>
                </a:lnTo>
                <a:lnTo>
                  <a:pt x="40" y="24"/>
                </a:lnTo>
                <a:lnTo>
                  <a:pt x="24" y="56"/>
                </a:lnTo>
                <a:lnTo>
                  <a:pt x="16" y="64"/>
                </a:lnTo>
                <a:lnTo>
                  <a:pt x="8" y="80"/>
                </a:lnTo>
                <a:lnTo>
                  <a:pt x="8" y="88"/>
                </a:lnTo>
                <a:lnTo>
                  <a:pt x="0" y="96"/>
                </a:lnTo>
                <a:lnTo>
                  <a:pt x="16" y="112"/>
                </a:lnTo>
                <a:lnTo>
                  <a:pt x="24" y="128"/>
                </a:lnTo>
                <a:lnTo>
                  <a:pt x="32" y="152"/>
                </a:lnTo>
                <a:lnTo>
                  <a:pt x="24" y="160"/>
                </a:lnTo>
                <a:lnTo>
                  <a:pt x="40" y="168"/>
                </a:lnTo>
                <a:lnTo>
                  <a:pt x="56" y="152"/>
                </a:lnTo>
                <a:lnTo>
                  <a:pt x="64" y="160"/>
                </a:lnTo>
                <a:lnTo>
                  <a:pt x="80" y="208"/>
                </a:lnTo>
                <a:lnTo>
                  <a:pt x="80" y="24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16" name="Freeform 129"/>
          <p:cNvSpPr>
            <a:spLocks/>
          </p:cNvSpPr>
          <p:nvPr/>
        </p:nvSpPr>
        <p:spPr bwMode="ltGray">
          <a:xfrm>
            <a:off x="5976938" y="4218266"/>
            <a:ext cx="147638" cy="295275"/>
          </a:xfrm>
          <a:custGeom>
            <a:avLst/>
            <a:gdLst>
              <a:gd name="T0" fmla="*/ 2147483647 w 97"/>
              <a:gd name="T1" fmla="*/ 0 h 193"/>
              <a:gd name="T2" fmla="*/ 2147483647 w 97"/>
              <a:gd name="T3" fmla="*/ 0 h 193"/>
              <a:gd name="T4" fmla="*/ 0 w 97"/>
              <a:gd name="T5" fmla="*/ 2147483647 h 193"/>
              <a:gd name="T6" fmla="*/ 0 w 97"/>
              <a:gd name="T7" fmla="*/ 2147483647 h 193"/>
              <a:gd name="T8" fmla="*/ 2147483647 w 97"/>
              <a:gd name="T9" fmla="*/ 2147483647 h 193"/>
              <a:gd name="T10" fmla="*/ 2147483647 w 97"/>
              <a:gd name="T11" fmla="*/ 2147483647 h 193"/>
              <a:gd name="T12" fmla="*/ 2147483647 w 97"/>
              <a:gd name="T13" fmla="*/ 2147483647 h 193"/>
              <a:gd name="T14" fmla="*/ 2147483647 w 97"/>
              <a:gd name="T15" fmla="*/ 2147483647 h 193"/>
              <a:gd name="T16" fmla="*/ 2147483647 w 97"/>
              <a:gd name="T17" fmla="*/ 2147483647 h 193"/>
              <a:gd name="T18" fmla="*/ 2147483647 w 97"/>
              <a:gd name="T19" fmla="*/ 2147483647 h 193"/>
              <a:gd name="T20" fmla="*/ 2147483647 w 97"/>
              <a:gd name="T21" fmla="*/ 2147483647 h 193"/>
              <a:gd name="T22" fmla="*/ 2147483647 w 97"/>
              <a:gd name="T23" fmla="*/ 2147483647 h 193"/>
              <a:gd name="T24" fmla="*/ 2147483647 w 97"/>
              <a:gd name="T25" fmla="*/ 2147483647 h 193"/>
              <a:gd name="T26" fmla="*/ 2147483647 w 97"/>
              <a:gd name="T27" fmla="*/ 2147483647 h 193"/>
              <a:gd name="T28" fmla="*/ 2147483647 w 97"/>
              <a:gd name="T29" fmla="*/ 2147483647 h 193"/>
              <a:gd name="T30" fmla="*/ 2147483647 w 97"/>
              <a:gd name="T31" fmla="*/ 2147483647 h 193"/>
              <a:gd name="T32" fmla="*/ 2147483647 w 97"/>
              <a:gd name="T33" fmla="*/ 2147483647 h 193"/>
              <a:gd name="T34" fmla="*/ 2147483647 w 97"/>
              <a:gd name="T35" fmla="*/ 2147483647 h 193"/>
              <a:gd name="T36" fmla="*/ 2147483647 w 97"/>
              <a:gd name="T37" fmla="*/ 2147483647 h 193"/>
              <a:gd name="T38" fmla="*/ 2147483647 w 97"/>
              <a:gd name="T39" fmla="*/ 2147483647 h 193"/>
              <a:gd name="T40" fmla="*/ 2147483647 w 97"/>
              <a:gd name="T41" fmla="*/ 2147483647 h 193"/>
              <a:gd name="T42" fmla="*/ 2147483647 w 97"/>
              <a:gd name="T43" fmla="*/ 2147483647 h 193"/>
              <a:gd name="T44" fmla="*/ 2147483647 w 97"/>
              <a:gd name="T45" fmla="*/ 2147483647 h 193"/>
              <a:gd name="T46" fmla="*/ 2147483647 w 97"/>
              <a:gd name="T47" fmla="*/ 2147483647 h 193"/>
              <a:gd name="T48" fmla="*/ 2147483647 w 97"/>
              <a:gd name="T49" fmla="*/ 2147483647 h 193"/>
              <a:gd name="T50" fmla="*/ 2147483647 w 97"/>
              <a:gd name="T51" fmla="*/ 2147483647 h 193"/>
              <a:gd name="T52" fmla="*/ 2147483647 w 97"/>
              <a:gd name="T53" fmla="*/ 2147483647 h 193"/>
              <a:gd name="T54" fmla="*/ 2147483647 w 97"/>
              <a:gd name="T55" fmla="*/ 2147483647 h 193"/>
              <a:gd name="T56" fmla="*/ 2147483647 w 97"/>
              <a:gd name="T57" fmla="*/ 2147483647 h 193"/>
              <a:gd name="T58" fmla="*/ 2147483647 w 97"/>
              <a:gd name="T59" fmla="*/ 2147483647 h 193"/>
              <a:gd name="T60" fmla="*/ 2147483647 w 97"/>
              <a:gd name="T61" fmla="*/ 2147483647 h 193"/>
              <a:gd name="T62" fmla="*/ 2147483647 w 97"/>
              <a:gd name="T63" fmla="*/ 2147483647 h 193"/>
              <a:gd name="T64" fmla="*/ 2147483647 w 97"/>
              <a:gd name="T65" fmla="*/ 2147483647 h 193"/>
              <a:gd name="T66" fmla="*/ 2147483647 w 97"/>
              <a:gd name="T67" fmla="*/ 2147483647 h 193"/>
              <a:gd name="T68" fmla="*/ 2147483647 w 97"/>
              <a:gd name="T69" fmla="*/ 2147483647 h 193"/>
              <a:gd name="T70" fmla="*/ 2147483647 w 97"/>
              <a:gd name="T71" fmla="*/ 2147483647 h 193"/>
              <a:gd name="T72" fmla="*/ 2147483647 w 97"/>
              <a:gd name="T73" fmla="*/ 2147483647 h 193"/>
              <a:gd name="T74" fmla="*/ 2147483647 w 97"/>
              <a:gd name="T75" fmla="*/ 2147483647 h 193"/>
              <a:gd name="T76" fmla="*/ 2147483647 w 97"/>
              <a:gd name="T77" fmla="*/ 2147483647 h 193"/>
              <a:gd name="T78" fmla="*/ 2147483647 w 97"/>
              <a:gd name="T79" fmla="*/ 0 h 19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7" h="193">
                <a:moveTo>
                  <a:pt x="32" y="0"/>
                </a:moveTo>
                <a:lnTo>
                  <a:pt x="32" y="0"/>
                </a:lnTo>
                <a:lnTo>
                  <a:pt x="0" y="16"/>
                </a:lnTo>
                <a:lnTo>
                  <a:pt x="0" y="32"/>
                </a:lnTo>
                <a:lnTo>
                  <a:pt x="8" y="56"/>
                </a:lnTo>
                <a:lnTo>
                  <a:pt x="8" y="72"/>
                </a:lnTo>
                <a:lnTo>
                  <a:pt x="16" y="88"/>
                </a:lnTo>
                <a:lnTo>
                  <a:pt x="24" y="112"/>
                </a:lnTo>
                <a:lnTo>
                  <a:pt x="8" y="144"/>
                </a:lnTo>
                <a:lnTo>
                  <a:pt x="8" y="152"/>
                </a:lnTo>
                <a:lnTo>
                  <a:pt x="8" y="160"/>
                </a:lnTo>
                <a:lnTo>
                  <a:pt x="32" y="184"/>
                </a:lnTo>
                <a:lnTo>
                  <a:pt x="32" y="176"/>
                </a:lnTo>
                <a:lnTo>
                  <a:pt x="40" y="184"/>
                </a:lnTo>
                <a:lnTo>
                  <a:pt x="48" y="192"/>
                </a:lnTo>
                <a:lnTo>
                  <a:pt x="56" y="184"/>
                </a:lnTo>
                <a:lnTo>
                  <a:pt x="48" y="176"/>
                </a:lnTo>
                <a:lnTo>
                  <a:pt x="32" y="176"/>
                </a:lnTo>
                <a:lnTo>
                  <a:pt x="24" y="144"/>
                </a:lnTo>
                <a:lnTo>
                  <a:pt x="16" y="144"/>
                </a:lnTo>
                <a:lnTo>
                  <a:pt x="16" y="136"/>
                </a:lnTo>
                <a:lnTo>
                  <a:pt x="24" y="112"/>
                </a:lnTo>
                <a:lnTo>
                  <a:pt x="24" y="96"/>
                </a:lnTo>
                <a:lnTo>
                  <a:pt x="40" y="96"/>
                </a:lnTo>
                <a:lnTo>
                  <a:pt x="40" y="104"/>
                </a:lnTo>
                <a:lnTo>
                  <a:pt x="48" y="104"/>
                </a:lnTo>
                <a:lnTo>
                  <a:pt x="64" y="120"/>
                </a:lnTo>
                <a:lnTo>
                  <a:pt x="64" y="112"/>
                </a:lnTo>
                <a:lnTo>
                  <a:pt x="56" y="96"/>
                </a:lnTo>
                <a:lnTo>
                  <a:pt x="64" y="80"/>
                </a:lnTo>
                <a:lnTo>
                  <a:pt x="96" y="80"/>
                </a:lnTo>
                <a:lnTo>
                  <a:pt x="96" y="64"/>
                </a:lnTo>
                <a:lnTo>
                  <a:pt x="88" y="56"/>
                </a:lnTo>
                <a:lnTo>
                  <a:pt x="80" y="40"/>
                </a:lnTo>
                <a:lnTo>
                  <a:pt x="72" y="24"/>
                </a:lnTo>
                <a:lnTo>
                  <a:pt x="56" y="32"/>
                </a:lnTo>
                <a:lnTo>
                  <a:pt x="40" y="40"/>
                </a:lnTo>
                <a:lnTo>
                  <a:pt x="40" y="16"/>
                </a:lnTo>
                <a:lnTo>
                  <a:pt x="32" y="8"/>
                </a:lnTo>
                <a:lnTo>
                  <a:pt x="32"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17" name="Freeform 130"/>
          <p:cNvSpPr>
            <a:spLocks/>
          </p:cNvSpPr>
          <p:nvPr/>
        </p:nvSpPr>
        <p:spPr bwMode="ltGray">
          <a:xfrm>
            <a:off x="5976938" y="4218266"/>
            <a:ext cx="147638" cy="295275"/>
          </a:xfrm>
          <a:custGeom>
            <a:avLst/>
            <a:gdLst>
              <a:gd name="T0" fmla="*/ 2147483647 w 97"/>
              <a:gd name="T1" fmla="*/ 0 h 193"/>
              <a:gd name="T2" fmla="*/ 0 w 97"/>
              <a:gd name="T3" fmla="*/ 2147483647 h 193"/>
              <a:gd name="T4" fmla="*/ 0 w 97"/>
              <a:gd name="T5" fmla="*/ 2147483647 h 193"/>
              <a:gd name="T6" fmla="*/ 2147483647 w 97"/>
              <a:gd name="T7" fmla="*/ 2147483647 h 193"/>
              <a:gd name="T8" fmla="*/ 2147483647 w 97"/>
              <a:gd name="T9" fmla="*/ 2147483647 h 193"/>
              <a:gd name="T10" fmla="*/ 2147483647 w 97"/>
              <a:gd name="T11" fmla="*/ 2147483647 h 193"/>
              <a:gd name="T12" fmla="*/ 2147483647 w 97"/>
              <a:gd name="T13" fmla="*/ 2147483647 h 193"/>
              <a:gd name="T14" fmla="*/ 2147483647 w 97"/>
              <a:gd name="T15" fmla="*/ 2147483647 h 193"/>
              <a:gd name="T16" fmla="*/ 2147483647 w 97"/>
              <a:gd name="T17" fmla="*/ 2147483647 h 193"/>
              <a:gd name="T18" fmla="*/ 2147483647 w 97"/>
              <a:gd name="T19" fmla="*/ 2147483647 h 193"/>
              <a:gd name="T20" fmla="*/ 2147483647 w 97"/>
              <a:gd name="T21" fmla="*/ 2147483647 h 193"/>
              <a:gd name="T22" fmla="*/ 2147483647 w 97"/>
              <a:gd name="T23" fmla="*/ 2147483647 h 193"/>
              <a:gd name="T24" fmla="*/ 2147483647 w 97"/>
              <a:gd name="T25" fmla="*/ 2147483647 h 193"/>
              <a:gd name="T26" fmla="*/ 2147483647 w 97"/>
              <a:gd name="T27" fmla="*/ 2147483647 h 193"/>
              <a:gd name="T28" fmla="*/ 2147483647 w 97"/>
              <a:gd name="T29" fmla="*/ 2147483647 h 193"/>
              <a:gd name="T30" fmla="*/ 2147483647 w 97"/>
              <a:gd name="T31" fmla="*/ 2147483647 h 193"/>
              <a:gd name="T32" fmla="*/ 2147483647 w 97"/>
              <a:gd name="T33" fmla="*/ 2147483647 h 193"/>
              <a:gd name="T34" fmla="*/ 2147483647 w 97"/>
              <a:gd name="T35" fmla="*/ 2147483647 h 193"/>
              <a:gd name="T36" fmla="*/ 2147483647 w 97"/>
              <a:gd name="T37" fmla="*/ 2147483647 h 193"/>
              <a:gd name="T38" fmla="*/ 2147483647 w 97"/>
              <a:gd name="T39" fmla="*/ 2147483647 h 193"/>
              <a:gd name="T40" fmla="*/ 2147483647 w 97"/>
              <a:gd name="T41" fmla="*/ 2147483647 h 193"/>
              <a:gd name="T42" fmla="*/ 2147483647 w 97"/>
              <a:gd name="T43" fmla="*/ 2147483647 h 193"/>
              <a:gd name="T44" fmla="*/ 2147483647 w 97"/>
              <a:gd name="T45" fmla="*/ 2147483647 h 193"/>
              <a:gd name="T46" fmla="*/ 2147483647 w 97"/>
              <a:gd name="T47" fmla="*/ 2147483647 h 193"/>
              <a:gd name="T48" fmla="*/ 2147483647 w 97"/>
              <a:gd name="T49" fmla="*/ 2147483647 h 193"/>
              <a:gd name="T50" fmla="*/ 2147483647 w 97"/>
              <a:gd name="T51" fmla="*/ 2147483647 h 193"/>
              <a:gd name="T52" fmla="*/ 2147483647 w 97"/>
              <a:gd name="T53" fmla="*/ 2147483647 h 193"/>
              <a:gd name="T54" fmla="*/ 2147483647 w 97"/>
              <a:gd name="T55" fmla="*/ 2147483647 h 193"/>
              <a:gd name="T56" fmla="*/ 2147483647 w 97"/>
              <a:gd name="T57" fmla="*/ 2147483647 h 193"/>
              <a:gd name="T58" fmla="*/ 2147483647 w 97"/>
              <a:gd name="T59" fmla="*/ 2147483647 h 193"/>
              <a:gd name="T60" fmla="*/ 2147483647 w 97"/>
              <a:gd name="T61" fmla="*/ 2147483647 h 193"/>
              <a:gd name="T62" fmla="*/ 2147483647 w 97"/>
              <a:gd name="T63" fmla="*/ 2147483647 h 193"/>
              <a:gd name="T64" fmla="*/ 2147483647 w 97"/>
              <a:gd name="T65" fmla="*/ 2147483647 h 193"/>
              <a:gd name="T66" fmla="*/ 2147483647 w 97"/>
              <a:gd name="T67" fmla="*/ 2147483647 h 193"/>
              <a:gd name="T68" fmla="*/ 2147483647 w 97"/>
              <a:gd name="T69" fmla="*/ 2147483647 h 193"/>
              <a:gd name="T70" fmla="*/ 2147483647 w 97"/>
              <a:gd name="T71" fmla="*/ 2147483647 h 193"/>
              <a:gd name="T72" fmla="*/ 2147483647 w 97"/>
              <a:gd name="T73" fmla="*/ 2147483647 h 193"/>
              <a:gd name="T74" fmla="*/ 2147483647 w 97"/>
              <a:gd name="T75" fmla="*/ 2147483647 h 193"/>
              <a:gd name="T76" fmla="*/ 2147483647 w 97"/>
              <a:gd name="T77" fmla="*/ 0 h 1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7" h="193">
                <a:moveTo>
                  <a:pt x="32" y="0"/>
                </a:moveTo>
                <a:lnTo>
                  <a:pt x="0" y="16"/>
                </a:lnTo>
                <a:lnTo>
                  <a:pt x="0" y="32"/>
                </a:lnTo>
                <a:lnTo>
                  <a:pt x="8" y="56"/>
                </a:lnTo>
                <a:lnTo>
                  <a:pt x="8" y="72"/>
                </a:lnTo>
                <a:lnTo>
                  <a:pt x="16" y="88"/>
                </a:lnTo>
                <a:lnTo>
                  <a:pt x="24" y="112"/>
                </a:lnTo>
                <a:lnTo>
                  <a:pt x="8" y="144"/>
                </a:lnTo>
                <a:lnTo>
                  <a:pt x="8" y="152"/>
                </a:lnTo>
                <a:lnTo>
                  <a:pt x="8" y="160"/>
                </a:lnTo>
                <a:lnTo>
                  <a:pt x="32" y="184"/>
                </a:lnTo>
                <a:lnTo>
                  <a:pt x="32" y="176"/>
                </a:lnTo>
                <a:lnTo>
                  <a:pt x="40" y="184"/>
                </a:lnTo>
                <a:lnTo>
                  <a:pt x="48" y="192"/>
                </a:lnTo>
                <a:lnTo>
                  <a:pt x="56" y="184"/>
                </a:lnTo>
                <a:lnTo>
                  <a:pt x="48" y="176"/>
                </a:lnTo>
                <a:lnTo>
                  <a:pt x="32" y="176"/>
                </a:lnTo>
                <a:lnTo>
                  <a:pt x="24" y="144"/>
                </a:lnTo>
                <a:lnTo>
                  <a:pt x="16" y="144"/>
                </a:lnTo>
                <a:lnTo>
                  <a:pt x="16" y="136"/>
                </a:lnTo>
                <a:lnTo>
                  <a:pt x="24" y="112"/>
                </a:lnTo>
                <a:lnTo>
                  <a:pt x="24" y="96"/>
                </a:lnTo>
                <a:lnTo>
                  <a:pt x="40" y="96"/>
                </a:lnTo>
                <a:lnTo>
                  <a:pt x="40" y="104"/>
                </a:lnTo>
                <a:lnTo>
                  <a:pt x="48" y="104"/>
                </a:lnTo>
                <a:lnTo>
                  <a:pt x="64" y="120"/>
                </a:lnTo>
                <a:lnTo>
                  <a:pt x="64" y="112"/>
                </a:lnTo>
                <a:lnTo>
                  <a:pt x="56" y="96"/>
                </a:lnTo>
                <a:lnTo>
                  <a:pt x="64" y="80"/>
                </a:lnTo>
                <a:lnTo>
                  <a:pt x="96" y="80"/>
                </a:lnTo>
                <a:lnTo>
                  <a:pt x="96" y="64"/>
                </a:lnTo>
                <a:lnTo>
                  <a:pt x="88" y="56"/>
                </a:lnTo>
                <a:lnTo>
                  <a:pt x="80" y="40"/>
                </a:lnTo>
                <a:lnTo>
                  <a:pt x="72" y="24"/>
                </a:lnTo>
                <a:lnTo>
                  <a:pt x="56" y="32"/>
                </a:lnTo>
                <a:lnTo>
                  <a:pt x="40" y="40"/>
                </a:lnTo>
                <a:lnTo>
                  <a:pt x="40" y="16"/>
                </a:lnTo>
                <a:lnTo>
                  <a:pt x="32" y="8"/>
                </a:lnTo>
                <a:lnTo>
                  <a:pt x="32"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18" name="Freeform 131"/>
          <p:cNvSpPr>
            <a:spLocks/>
          </p:cNvSpPr>
          <p:nvPr/>
        </p:nvSpPr>
        <p:spPr bwMode="ltGray">
          <a:xfrm>
            <a:off x="6026151" y="4181754"/>
            <a:ext cx="136525" cy="173037"/>
          </a:xfrm>
          <a:custGeom>
            <a:avLst/>
            <a:gdLst>
              <a:gd name="T0" fmla="*/ 2147483647 w 89"/>
              <a:gd name="T1" fmla="*/ 2147483647 h 113"/>
              <a:gd name="T2" fmla="*/ 2147483647 w 89"/>
              <a:gd name="T3" fmla="*/ 2147483647 h 113"/>
              <a:gd name="T4" fmla="*/ 2147483647 w 89"/>
              <a:gd name="T5" fmla="*/ 2147483647 h 113"/>
              <a:gd name="T6" fmla="*/ 2147483647 w 89"/>
              <a:gd name="T7" fmla="*/ 2147483647 h 113"/>
              <a:gd name="T8" fmla="*/ 2147483647 w 89"/>
              <a:gd name="T9" fmla="*/ 2147483647 h 113"/>
              <a:gd name="T10" fmla="*/ 2147483647 w 89"/>
              <a:gd name="T11" fmla="*/ 2147483647 h 113"/>
              <a:gd name="T12" fmla="*/ 2147483647 w 89"/>
              <a:gd name="T13" fmla="*/ 2147483647 h 113"/>
              <a:gd name="T14" fmla="*/ 2147483647 w 89"/>
              <a:gd name="T15" fmla="*/ 2147483647 h 113"/>
              <a:gd name="T16" fmla="*/ 2147483647 w 89"/>
              <a:gd name="T17" fmla="*/ 2147483647 h 113"/>
              <a:gd name="T18" fmla="*/ 2147483647 w 89"/>
              <a:gd name="T19" fmla="*/ 0 h 113"/>
              <a:gd name="T20" fmla="*/ 2147483647 w 89"/>
              <a:gd name="T21" fmla="*/ 0 h 113"/>
              <a:gd name="T22" fmla="*/ 2147483647 w 89"/>
              <a:gd name="T23" fmla="*/ 2147483647 h 113"/>
              <a:gd name="T24" fmla="*/ 2147483647 w 89"/>
              <a:gd name="T25" fmla="*/ 2147483647 h 113"/>
              <a:gd name="T26" fmla="*/ 2147483647 w 89"/>
              <a:gd name="T27" fmla="*/ 2147483647 h 113"/>
              <a:gd name="T28" fmla="*/ 0 w 89"/>
              <a:gd name="T29" fmla="*/ 2147483647 h 113"/>
              <a:gd name="T30" fmla="*/ 0 w 89"/>
              <a:gd name="T31" fmla="*/ 2147483647 h 113"/>
              <a:gd name="T32" fmla="*/ 2147483647 w 89"/>
              <a:gd name="T33" fmla="*/ 2147483647 h 113"/>
              <a:gd name="T34" fmla="*/ 2147483647 w 89"/>
              <a:gd name="T35" fmla="*/ 2147483647 h 113"/>
              <a:gd name="T36" fmla="*/ 2147483647 w 89"/>
              <a:gd name="T37" fmla="*/ 2147483647 h 113"/>
              <a:gd name="T38" fmla="*/ 2147483647 w 89"/>
              <a:gd name="T39" fmla="*/ 2147483647 h 113"/>
              <a:gd name="T40" fmla="*/ 2147483647 w 89"/>
              <a:gd name="T41" fmla="*/ 2147483647 h 113"/>
              <a:gd name="T42" fmla="*/ 2147483647 w 89"/>
              <a:gd name="T43" fmla="*/ 2147483647 h 113"/>
              <a:gd name="T44" fmla="*/ 2147483647 w 89"/>
              <a:gd name="T45" fmla="*/ 2147483647 h 113"/>
              <a:gd name="T46" fmla="*/ 2147483647 w 89"/>
              <a:gd name="T47" fmla="*/ 2147483647 h 113"/>
              <a:gd name="T48" fmla="*/ 2147483647 w 89"/>
              <a:gd name="T49" fmla="*/ 2147483647 h 113"/>
              <a:gd name="T50" fmla="*/ 2147483647 w 89"/>
              <a:gd name="T51" fmla="*/ 2147483647 h 113"/>
              <a:gd name="T52" fmla="*/ 2147483647 w 89"/>
              <a:gd name="T53" fmla="*/ 2147483647 h 1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9" h="113">
                <a:moveTo>
                  <a:pt x="88" y="104"/>
                </a:moveTo>
                <a:lnTo>
                  <a:pt x="88" y="104"/>
                </a:lnTo>
                <a:lnTo>
                  <a:pt x="88" y="88"/>
                </a:lnTo>
                <a:lnTo>
                  <a:pt x="72" y="72"/>
                </a:lnTo>
                <a:lnTo>
                  <a:pt x="72" y="64"/>
                </a:lnTo>
                <a:lnTo>
                  <a:pt x="40" y="40"/>
                </a:lnTo>
                <a:lnTo>
                  <a:pt x="56" y="32"/>
                </a:lnTo>
                <a:lnTo>
                  <a:pt x="48" y="24"/>
                </a:lnTo>
                <a:lnTo>
                  <a:pt x="32" y="16"/>
                </a:lnTo>
                <a:lnTo>
                  <a:pt x="24" y="0"/>
                </a:lnTo>
                <a:lnTo>
                  <a:pt x="16" y="0"/>
                </a:lnTo>
                <a:lnTo>
                  <a:pt x="16" y="16"/>
                </a:lnTo>
                <a:lnTo>
                  <a:pt x="8" y="16"/>
                </a:lnTo>
                <a:lnTo>
                  <a:pt x="8" y="8"/>
                </a:lnTo>
                <a:lnTo>
                  <a:pt x="0" y="24"/>
                </a:lnTo>
                <a:lnTo>
                  <a:pt x="0" y="32"/>
                </a:lnTo>
                <a:lnTo>
                  <a:pt x="8" y="40"/>
                </a:lnTo>
                <a:lnTo>
                  <a:pt x="8" y="64"/>
                </a:lnTo>
                <a:lnTo>
                  <a:pt x="24" y="56"/>
                </a:lnTo>
                <a:lnTo>
                  <a:pt x="40" y="48"/>
                </a:lnTo>
                <a:lnTo>
                  <a:pt x="48" y="64"/>
                </a:lnTo>
                <a:lnTo>
                  <a:pt x="56" y="80"/>
                </a:lnTo>
                <a:lnTo>
                  <a:pt x="64" y="88"/>
                </a:lnTo>
                <a:lnTo>
                  <a:pt x="64" y="104"/>
                </a:lnTo>
                <a:lnTo>
                  <a:pt x="72" y="112"/>
                </a:lnTo>
                <a:lnTo>
                  <a:pt x="72" y="104"/>
                </a:lnTo>
                <a:lnTo>
                  <a:pt x="88" y="10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19" name="Freeform 132"/>
          <p:cNvSpPr>
            <a:spLocks/>
          </p:cNvSpPr>
          <p:nvPr/>
        </p:nvSpPr>
        <p:spPr bwMode="ltGray">
          <a:xfrm>
            <a:off x="6026151" y="4181754"/>
            <a:ext cx="136525" cy="173037"/>
          </a:xfrm>
          <a:custGeom>
            <a:avLst/>
            <a:gdLst>
              <a:gd name="T0" fmla="*/ 2147483647 w 89"/>
              <a:gd name="T1" fmla="*/ 2147483647 h 113"/>
              <a:gd name="T2" fmla="*/ 2147483647 w 89"/>
              <a:gd name="T3" fmla="*/ 2147483647 h 113"/>
              <a:gd name="T4" fmla="*/ 2147483647 w 89"/>
              <a:gd name="T5" fmla="*/ 2147483647 h 113"/>
              <a:gd name="T6" fmla="*/ 2147483647 w 89"/>
              <a:gd name="T7" fmla="*/ 2147483647 h 113"/>
              <a:gd name="T8" fmla="*/ 2147483647 w 89"/>
              <a:gd name="T9" fmla="*/ 2147483647 h 113"/>
              <a:gd name="T10" fmla="*/ 2147483647 w 89"/>
              <a:gd name="T11" fmla="*/ 2147483647 h 113"/>
              <a:gd name="T12" fmla="*/ 2147483647 w 89"/>
              <a:gd name="T13" fmla="*/ 2147483647 h 113"/>
              <a:gd name="T14" fmla="*/ 2147483647 w 89"/>
              <a:gd name="T15" fmla="*/ 2147483647 h 113"/>
              <a:gd name="T16" fmla="*/ 2147483647 w 89"/>
              <a:gd name="T17" fmla="*/ 0 h 113"/>
              <a:gd name="T18" fmla="*/ 2147483647 w 89"/>
              <a:gd name="T19" fmla="*/ 0 h 113"/>
              <a:gd name="T20" fmla="*/ 2147483647 w 89"/>
              <a:gd name="T21" fmla="*/ 2147483647 h 113"/>
              <a:gd name="T22" fmla="*/ 2147483647 w 89"/>
              <a:gd name="T23" fmla="*/ 2147483647 h 113"/>
              <a:gd name="T24" fmla="*/ 2147483647 w 89"/>
              <a:gd name="T25" fmla="*/ 2147483647 h 113"/>
              <a:gd name="T26" fmla="*/ 0 w 89"/>
              <a:gd name="T27" fmla="*/ 2147483647 h 113"/>
              <a:gd name="T28" fmla="*/ 0 w 89"/>
              <a:gd name="T29" fmla="*/ 2147483647 h 113"/>
              <a:gd name="T30" fmla="*/ 2147483647 w 89"/>
              <a:gd name="T31" fmla="*/ 2147483647 h 113"/>
              <a:gd name="T32" fmla="*/ 2147483647 w 89"/>
              <a:gd name="T33" fmla="*/ 2147483647 h 113"/>
              <a:gd name="T34" fmla="*/ 2147483647 w 89"/>
              <a:gd name="T35" fmla="*/ 2147483647 h 113"/>
              <a:gd name="T36" fmla="*/ 2147483647 w 89"/>
              <a:gd name="T37" fmla="*/ 2147483647 h 113"/>
              <a:gd name="T38" fmla="*/ 2147483647 w 89"/>
              <a:gd name="T39" fmla="*/ 2147483647 h 113"/>
              <a:gd name="T40" fmla="*/ 2147483647 w 89"/>
              <a:gd name="T41" fmla="*/ 2147483647 h 113"/>
              <a:gd name="T42" fmla="*/ 2147483647 w 89"/>
              <a:gd name="T43" fmla="*/ 2147483647 h 113"/>
              <a:gd name="T44" fmla="*/ 2147483647 w 89"/>
              <a:gd name="T45" fmla="*/ 2147483647 h 113"/>
              <a:gd name="T46" fmla="*/ 2147483647 w 89"/>
              <a:gd name="T47" fmla="*/ 2147483647 h 113"/>
              <a:gd name="T48" fmla="*/ 2147483647 w 89"/>
              <a:gd name="T49" fmla="*/ 2147483647 h 113"/>
              <a:gd name="T50" fmla="*/ 2147483647 w 89"/>
              <a:gd name="T51" fmla="*/ 2147483647 h 1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9" h="113">
                <a:moveTo>
                  <a:pt x="88" y="104"/>
                </a:moveTo>
                <a:lnTo>
                  <a:pt x="88" y="88"/>
                </a:lnTo>
                <a:lnTo>
                  <a:pt x="72" y="72"/>
                </a:lnTo>
                <a:lnTo>
                  <a:pt x="72" y="64"/>
                </a:lnTo>
                <a:lnTo>
                  <a:pt x="40" y="40"/>
                </a:lnTo>
                <a:lnTo>
                  <a:pt x="56" y="32"/>
                </a:lnTo>
                <a:lnTo>
                  <a:pt x="48" y="24"/>
                </a:lnTo>
                <a:lnTo>
                  <a:pt x="32" y="16"/>
                </a:lnTo>
                <a:lnTo>
                  <a:pt x="24" y="0"/>
                </a:lnTo>
                <a:lnTo>
                  <a:pt x="16" y="0"/>
                </a:lnTo>
                <a:lnTo>
                  <a:pt x="16" y="16"/>
                </a:lnTo>
                <a:lnTo>
                  <a:pt x="8" y="16"/>
                </a:lnTo>
                <a:lnTo>
                  <a:pt x="8" y="8"/>
                </a:lnTo>
                <a:lnTo>
                  <a:pt x="0" y="24"/>
                </a:lnTo>
                <a:lnTo>
                  <a:pt x="0" y="32"/>
                </a:lnTo>
                <a:lnTo>
                  <a:pt x="8" y="40"/>
                </a:lnTo>
                <a:lnTo>
                  <a:pt x="8" y="64"/>
                </a:lnTo>
                <a:lnTo>
                  <a:pt x="24" y="56"/>
                </a:lnTo>
                <a:lnTo>
                  <a:pt x="40" y="48"/>
                </a:lnTo>
                <a:lnTo>
                  <a:pt x="48" y="64"/>
                </a:lnTo>
                <a:lnTo>
                  <a:pt x="56" y="80"/>
                </a:lnTo>
                <a:lnTo>
                  <a:pt x="64" y="88"/>
                </a:lnTo>
                <a:lnTo>
                  <a:pt x="64" y="104"/>
                </a:lnTo>
                <a:lnTo>
                  <a:pt x="72" y="112"/>
                </a:lnTo>
                <a:lnTo>
                  <a:pt x="72" y="104"/>
                </a:lnTo>
                <a:lnTo>
                  <a:pt x="88" y="10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20" name="Freeform 133"/>
          <p:cNvSpPr>
            <a:spLocks/>
          </p:cNvSpPr>
          <p:nvPr/>
        </p:nvSpPr>
        <p:spPr bwMode="ltGray">
          <a:xfrm>
            <a:off x="6062663" y="4169054"/>
            <a:ext cx="134938" cy="284162"/>
          </a:xfrm>
          <a:custGeom>
            <a:avLst/>
            <a:gdLst>
              <a:gd name="T0" fmla="*/ 0 w 89"/>
              <a:gd name="T1" fmla="*/ 2147483647 h 185"/>
              <a:gd name="T2" fmla="*/ 0 w 89"/>
              <a:gd name="T3" fmla="*/ 2147483647 h 185"/>
              <a:gd name="T4" fmla="*/ 0 w 89"/>
              <a:gd name="T5" fmla="*/ 0 h 185"/>
              <a:gd name="T6" fmla="*/ 2147483647 w 89"/>
              <a:gd name="T7" fmla="*/ 2147483647 h 185"/>
              <a:gd name="T8" fmla="*/ 2147483647 w 89"/>
              <a:gd name="T9" fmla="*/ 0 h 185"/>
              <a:gd name="T10" fmla="*/ 2147483647 w 89"/>
              <a:gd name="T11" fmla="*/ 0 h 185"/>
              <a:gd name="T12" fmla="*/ 2147483647 w 89"/>
              <a:gd name="T13" fmla="*/ 2147483647 h 185"/>
              <a:gd name="T14" fmla="*/ 2147483647 w 89"/>
              <a:gd name="T15" fmla="*/ 2147483647 h 185"/>
              <a:gd name="T16" fmla="*/ 2147483647 w 89"/>
              <a:gd name="T17" fmla="*/ 2147483647 h 185"/>
              <a:gd name="T18" fmla="*/ 2147483647 w 89"/>
              <a:gd name="T19" fmla="*/ 2147483647 h 185"/>
              <a:gd name="T20" fmla="*/ 2147483647 w 89"/>
              <a:gd name="T21" fmla="*/ 2147483647 h 185"/>
              <a:gd name="T22" fmla="*/ 2147483647 w 89"/>
              <a:gd name="T23" fmla="*/ 2147483647 h 185"/>
              <a:gd name="T24" fmla="*/ 2147483647 w 89"/>
              <a:gd name="T25" fmla="*/ 2147483647 h 185"/>
              <a:gd name="T26" fmla="*/ 2147483647 w 89"/>
              <a:gd name="T27" fmla="*/ 2147483647 h 185"/>
              <a:gd name="T28" fmla="*/ 2147483647 w 89"/>
              <a:gd name="T29" fmla="*/ 2147483647 h 185"/>
              <a:gd name="T30" fmla="*/ 2147483647 w 89"/>
              <a:gd name="T31" fmla="*/ 2147483647 h 185"/>
              <a:gd name="T32" fmla="*/ 2147483647 w 89"/>
              <a:gd name="T33" fmla="*/ 2147483647 h 185"/>
              <a:gd name="T34" fmla="*/ 2147483647 w 89"/>
              <a:gd name="T35" fmla="*/ 2147483647 h 185"/>
              <a:gd name="T36" fmla="*/ 2147483647 w 89"/>
              <a:gd name="T37" fmla="*/ 2147483647 h 185"/>
              <a:gd name="T38" fmla="*/ 2147483647 w 89"/>
              <a:gd name="T39" fmla="*/ 2147483647 h 185"/>
              <a:gd name="T40" fmla="*/ 2147483647 w 89"/>
              <a:gd name="T41" fmla="*/ 2147483647 h 185"/>
              <a:gd name="T42" fmla="*/ 2147483647 w 89"/>
              <a:gd name="T43" fmla="*/ 2147483647 h 185"/>
              <a:gd name="T44" fmla="*/ 2147483647 w 89"/>
              <a:gd name="T45" fmla="*/ 2147483647 h 185"/>
              <a:gd name="T46" fmla="*/ 2147483647 w 89"/>
              <a:gd name="T47" fmla="*/ 2147483647 h 185"/>
              <a:gd name="T48" fmla="*/ 2147483647 w 89"/>
              <a:gd name="T49" fmla="*/ 2147483647 h 185"/>
              <a:gd name="T50" fmla="*/ 2147483647 w 89"/>
              <a:gd name="T51" fmla="*/ 2147483647 h 185"/>
              <a:gd name="T52" fmla="*/ 2147483647 w 89"/>
              <a:gd name="T53" fmla="*/ 2147483647 h 185"/>
              <a:gd name="T54" fmla="*/ 2147483647 w 89"/>
              <a:gd name="T55" fmla="*/ 2147483647 h 185"/>
              <a:gd name="T56" fmla="*/ 2147483647 w 89"/>
              <a:gd name="T57" fmla="*/ 2147483647 h 185"/>
              <a:gd name="T58" fmla="*/ 2147483647 w 89"/>
              <a:gd name="T59" fmla="*/ 2147483647 h 185"/>
              <a:gd name="T60" fmla="*/ 2147483647 w 89"/>
              <a:gd name="T61" fmla="*/ 2147483647 h 185"/>
              <a:gd name="T62" fmla="*/ 0 w 89"/>
              <a:gd name="T63" fmla="*/ 2147483647 h 1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9" h="185">
                <a:moveTo>
                  <a:pt x="0" y="8"/>
                </a:moveTo>
                <a:lnTo>
                  <a:pt x="0" y="8"/>
                </a:lnTo>
                <a:lnTo>
                  <a:pt x="0" y="0"/>
                </a:lnTo>
                <a:lnTo>
                  <a:pt x="8" y="8"/>
                </a:lnTo>
                <a:lnTo>
                  <a:pt x="40" y="0"/>
                </a:lnTo>
                <a:lnTo>
                  <a:pt x="56" y="0"/>
                </a:lnTo>
                <a:lnTo>
                  <a:pt x="56" y="16"/>
                </a:lnTo>
                <a:lnTo>
                  <a:pt x="72" y="16"/>
                </a:lnTo>
                <a:lnTo>
                  <a:pt x="56" y="24"/>
                </a:lnTo>
                <a:lnTo>
                  <a:pt x="48" y="40"/>
                </a:lnTo>
                <a:lnTo>
                  <a:pt x="40" y="48"/>
                </a:lnTo>
                <a:lnTo>
                  <a:pt x="80" y="104"/>
                </a:lnTo>
                <a:lnTo>
                  <a:pt x="88" y="120"/>
                </a:lnTo>
                <a:lnTo>
                  <a:pt x="80" y="152"/>
                </a:lnTo>
                <a:lnTo>
                  <a:pt x="64" y="160"/>
                </a:lnTo>
                <a:lnTo>
                  <a:pt x="56" y="160"/>
                </a:lnTo>
                <a:lnTo>
                  <a:pt x="48" y="176"/>
                </a:lnTo>
                <a:lnTo>
                  <a:pt x="32" y="184"/>
                </a:lnTo>
                <a:lnTo>
                  <a:pt x="32" y="168"/>
                </a:lnTo>
                <a:lnTo>
                  <a:pt x="24" y="160"/>
                </a:lnTo>
                <a:lnTo>
                  <a:pt x="40" y="152"/>
                </a:lnTo>
                <a:lnTo>
                  <a:pt x="48" y="144"/>
                </a:lnTo>
                <a:lnTo>
                  <a:pt x="64" y="136"/>
                </a:lnTo>
                <a:lnTo>
                  <a:pt x="64" y="112"/>
                </a:lnTo>
                <a:lnTo>
                  <a:pt x="64" y="96"/>
                </a:lnTo>
                <a:lnTo>
                  <a:pt x="48" y="80"/>
                </a:lnTo>
                <a:lnTo>
                  <a:pt x="48" y="72"/>
                </a:lnTo>
                <a:lnTo>
                  <a:pt x="16" y="48"/>
                </a:lnTo>
                <a:lnTo>
                  <a:pt x="32" y="40"/>
                </a:lnTo>
                <a:lnTo>
                  <a:pt x="24" y="32"/>
                </a:lnTo>
                <a:lnTo>
                  <a:pt x="8" y="24"/>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21" name="Freeform 134"/>
          <p:cNvSpPr>
            <a:spLocks/>
          </p:cNvSpPr>
          <p:nvPr/>
        </p:nvSpPr>
        <p:spPr bwMode="ltGray">
          <a:xfrm>
            <a:off x="6062663" y="4169054"/>
            <a:ext cx="134938" cy="284162"/>
          </a:xfrm>
          <a:custGeom>
            <a:avLst/>
            <a:gdLst>
              <a:gd name="T0" fmla="*/ 0 w 89"/>
              <a:gd name="T1" fmla="*/ 2147483647 h 185"/>
              <a:gd name="T2" fmla="*/ 0 w 89"/>
              <a:gd name="T3" fmla="*/ 0 h 185"/>
              <a:gd name="T4" fmla="*/ 2147483647 w 89"/>
              <a:gd name="T5" fmla="*/ 2147483647 h 185"/>
              <a:gd name="T6" fmla="*/ 2147483647 w 89"/>
              <a:gd name="T7" fmla="*/ 0 h 185"/>
              <a:gd name="T8" fmla="*/ 2147483647 w 89"/>
              <a:gd name="T9" fmla="*/ 0 h 185"/>
              <a:gd name="T10" fmla="*/ 2147483647 w 89"/>
              <a:gd name="T11" fmla="*/ 2147483647 h 185"/>
              <a:gd name="T12" fmla="*/ 2147483647 w 89"/>
              <a:gd name="T13" fmla="*/ 2147483647 h 185"/>
              <a:gd name="T14" fmla="*/ 2147483647 w 89"/>
              <a:gd name="T15" fmla="*/ 2147483647 h 185"/>
              <a:gd name="T16" fmla="*/ 2147483647 w 89"/>
              <a:gd name="T17" fmla="*/ 2147483647 h 185"/>
              <a:gd name="T18" fmla="*/ 2147483647 w 89"/>
              <a:gd name="T19" fmla="*/ 2147483647 h 185"/>
              <a:gd name="T20" fmla="*/ 2147483647 w 89"/>
              <a:gd name="T21" fmla="*/ 2147483647 h 185"/>
              <a:gd name="T22" fmla="*/ 2147483647 w 89"/>
              <a:gd name="T23" fmla="*/ 2147483647 h 185"/>
              <a:gd name="T24" fmla="*/ 2147483647 w 89"/>
              <a:gd name="T25" fmla="*/ 2147483647 h 185"/>
              <a:gd name="T26" fmla="*/ 2147483647 w 89"/>
              <a:gd name="T27" fmla="*/ 2147483647 h 185"/>
              <a:gd name="T28" fmla="*/ 2147483647 w 89"/>
              <a:gd name="T29" fmla="*/ 2147483647 h 185"/>
              <a:gd name="T30" fmla="*/ 2147483647 w 89"/>
              <a:gd name="T31" fmla="*/ 2147483647 h 185"/>
              <a:gd name="T32" fmla="*/ 2147483647 w 89"/>
              <a:gd name="T33" fmla="*/ 2147483647 h 185"/>
              <a:gd name="T34" fmla="*/ 2147483647 w 89"/>
              <a:gd name="T35" fmla="*/ 2147483647 h 185"/>
              <a:gd name="T36" fmla="*/ 2147483647 w 89"/>
              <a:gd name="T37" fmla="*/ 2147483647 h 185"/>
              <a:gd name="T38" fmla="*/ 2147483647 w 89"/>
              <a:gd name="T39" fmla="*/ 2147483647 h 185"/>
              <a:gd name="T40" fmla="*/ 2147483647 w 89"/>
              <a:gd name="T41" fmla="*/ 2147483647 h 185"/>
              <a:gd name="T42" fmla="*/ 2147483647 w 89"/>
              <a:gd name="T43" fmla="*/ 2147483647 h 185"/>
              <a:gd name="T44" fmla="*/ 2147483647 w 89"/>
              <a:gd name="T45" fmla="*/ 2147483647 h 185"/>
              <a:gd name="T46" fmla="*/ 2147483647 w 89"/>
              <a:gd name="T47" fmla="*/ 2147483647 h 185"/>
              <a:gd name="T48" fmla="*/ 2147483647 w 89"/>
              <a:gd name="T49" fmla="*/ 2147483647 h 185"/>
              <a:gd name="T50" fmla="*/ 2147483647 w 89"/>
              <a:gd name="T51" fmla="*/ 2147483647 h 185"/>
              <a:gd name="T52" fmla="*/ 2147483647 w 89"/>
              <a:gd name="T53" fmla="*/ 2147483647 h 185"/>
              <a:gd name="T54" fmla="*/ 2147483647 w 89"/>
              <a:gd name="T55" fmla="*/ 2147483647 h 185"/>
              <a:gd name="T56" fmla="*/ 2147483647 w 89"/>
              <a:gd name="T57" fmla="*/ 2147483647 h 185"/>
              <a:gd name="T58" fmla="*/ 2147483647 w 89"/>
              <a:gd name="T59" fmla="*/ 2147483647 h 185"/>
              <a:gd name="T60" fmla="*/ 0 w 89"/>
              <a:gd name="T61" fmla="*/ 2147483647 h 1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9" h="185">
                <a:moveTo>
                  <a:pt x="0" y="8"/>
                </a:moveTo>
                <a:lnTo>
                  <a:pt x="0" y="0"/>
                </a:lnTo>
                <a:lnTo>
                  <a:pt x="8" y="8"/>
                </a:lnTo>
                <a:lnTo>
                  <a:pt x="40" y="0"/>
                </a:lnTo>
                <a:lnTo>
                  <a:pt x="56" y="0"/>
                </a:lnTo>
                <a:lnTo>
                  <a:pt x="56" y="16"/>
                </a:lnTo>
                <a:lnTo>
                  <a:pt x="72" y="16"/>
                </a:lnTo>
                <a:lnTo>
                  <a:pt x="56" y="24"/>
                </a:lnTo>
                <a:lnTo>
                  <a:pt x="48" y="40"/>
                </a:lnTo>
                <a:lnTo>
                  <a:pt x="40" y="48"/>
                </a:lnTo>
                <a:lnTo>
                  <a:pt x="80" y="104"/>
                </a:lnTo>
                <a:lnTo>
                  <a:pt x="88" y="120"/>
                </a:lnTo>
                <a:lnTo>
                  <a:pt x="80" y="152"/>
                </a:lnTo>
                <a:lnTo>
                  <a:pt x="64" y="160"/>
                </a:lnTo>
                <a:lnTo>
                  <a:pt x="56" y="160"/>
                </a:lnTo>
                <a:lnTo>
                  <a:pt x="48" y="176"/>
                </a:lnTo>
                <a:lnTo>
                  <a:pt x="32" y="184"/>
                </a:lnTo>
                <a:lnTo>
                  <a:pt x="32" y="168"/>
                </a:lnTo>
                <a:lnTo>
                  <a:pt x="24" y="160"/>
                </a:lnTo>
                <a:lnTo>
                  <a:pt x="40" y="152"/>
                </a:lnTo>
                <a:lnTo>
                  <a:pt x="48" y="144"/>
                </a:lnTo>
                <a:lnTo>
                  <a:pt x="64" y="136"/>
                </a:lnTo>
                <a:lnTo>
                  <a:pt x="64" y="112"/>
                </a:lnTo>
                <a:lnTo>
                  <a:pt x="64" y="96"/>
                </a:lnTo>
                <a:lnTo>
                  <a:pt x="48" y="80"/>
                </a:lnTo>
                <a:lnTo>
                  <a:pt x="48" y="72"/>
                </a:lnTo>
                <a:lnTo>
                  <a:pt x="16" y="48"/>
                </a:lnTo>
                <a:lnTo>
                  <a:pt x="32" y="40"/>
                </a:lnTo>
                <a:lnTo>
                  <a:pt x="24" y="32"/>
                </a:lnTo>
                <a:lnTo>
                  <a:pt x="8" y="24"/>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22" name="Freeform 135"/>
          <p:cNvSpPr>
            <a:spLocks/>
          </p:cNvSpPr>
          <p:nvPr/>
        </p:nvSpPr>
        <p:spPr bwMode="ltGray">
          <a:xfrm>
            <a:off x="6062663" y="4340504"/>
            <a:ext cx="100013" cy="74612"/>
          </a:xfrm>
          <a:custGeom>
            <a:avLst/>
            <a:gdLst>
              <a:gd name="T0" fmla="*/ 2147483647 w 65"/>
              <a:gd name="T1" fmla="*/ 2147483647 h 49"/>
              <a:gd name="T2" fmla="*/ 2147483647 w 65"/>
              <a:gd name="T3" fmla="*/ 2147483647 h 49"/>
              <a:gd name="T4" fmla="*/ 2147483647 w 65"/>
              <a:gd name="T5" fmla="*/ 2147483647 h 49"/>
              <a:gd name="T6" fmla="*/ 2147483647 w 65"/>
              <a:gd name="T7" fmla="*/ 2147483647 h 49"/>
              <a:gd name="T8" fmla="*/ 2147483647 w 65"/>
              <a:gd name="T9" fmla="*/ 2147483647 h 49"/>
              <a:gd name="T10" fmla="*/ 2147483647 w 65"/>
              <a:gd name="T11" fmla="*/ 0 h 49"/>
              <a:gd name="T12" fmla="*/ 2147483647 w 65"/>
              <a:gd name="T13" fmla="*/ 0 h 49"/>
              <a:gd name="T14" fmla="*/ 2147483647 w 65"/>
              <a:gd name="T15" fmla="*/ 2147483647 h 49"/>
              <a:gd name="T16" fmla="*/ 2147483647 w 65"/>
              <a:gd name="T17" fmla="*/ 0 h 49"/>
              <a:gd name="T18" fmla="*/ 2147483647 w 65"/>
              <a:gd name="T19" fmla="*/ 0 h 49"/>
              <a:gd name="T20" fmla="*/ 0 w 65"/>
              <a:gd name="T21" fmla="*/ 2147483647 h 49"/>
              <a:gd name="T22" fmla="*/ 2147483647 w 65"/>
              <a:gd name="T23" fmla="*/ 2147483647 h 49"/>
              <a:gd name="T24" fmla="*/ 2147483647 w 65"/>
              <a:gd name="T25" fmla="*/ 2147483647 h 49"/>
              <a:gd name="T26" fmla="*/ 2147483647 w 65"/>
              <a:gd name="T27" fmla="*/ 2147483647 h 49"/>
              <a:gd name="T28" fmla="*/ 2147483647 w 65"/>
              <a:gd name="T29" fmla="*/ 2147483647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5" h="49">
                <a:moveTo>
                  <a:pt x="24" y="48"/>
                </a:moveTo>
                <a:lnTo>
                  <a:pt x="24" y="48"/>
                </a:lnTo>
                <a:lnTo>
                  <a:pt x="40" y="40"/>
                </a:lnTo>
                <a:lnTo>
                  <a:pt x="48" y="32"/>
                </a:lnTo>
                <a:lnTo>
                  <a:pt x="64" y="24"/>
                </a:lnTo>
                <a:lnTo>
                  <a:pt x="64" y="0"/>
                </a:lnTo>
                <a:lnTo>
                  <a:pt x="48" y="0"/>
                </a:lnTo>
                <a:lnTo>
                  <a:pt x="48" y="8"/>
                </a:lnTo>
                <a:lnTo>
                  <a:pt x="40" y="0"/>
                </a:lnTo>
                <a:lnTo>
                  <a:pt x="8" y="0"/>
                </a:lnTo>
                <a:lnTo>
                  <a:pt x="0" y="16"/>
                </a:lnTo>
                <a:lnTo>
                  <a:pt x="8" y="32"/>
                </a:lnTo>
                <a:lnTo>
                  <a:pt x="8" y="40"/>
                </a:lnTo>
                <a:lnTo>
                  <a:pt x="8" y="48"/>
                </a:lnTo>
                <a:lnTo>
                  <a:pt x="24" y="4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23" name="Freeform 136"/>
          <p:cNvSpPr>
            <a:spLocks/>
          </p:cNvSpPr>
          <p:nvPr/>
        </p:nvSpPr>
        <p:spPr bwMode="ltGray">
          <a:xfrm>
            <a:off x="6062663" y="4340504"/>
            <a:ext cx="100013" cy="74612"/>
          </a:xfrm>
          <a:custGeom>
            <a:avLst/>
            <a:gdLst>
              <a:gd name="T0" fmla="*/ 2147483647 w 65"/>
              <a:gd name="T1" fmla="*/ 2147483647 h 49"/>
              <a:gd name="T2" fmla="*/ 2147483647 w 65"/>
              <a:gd name="T3" fmla="*/ 2147483647 h 49"/>
              <a:gd name="T4" fmla="*/ 2147483647 w 65"/>
              <a:gd name="T5" fmla="*/ 2147483647 h 49"/>
              <a:gd name="T6" fmla="*/ 2147483647 w 65"/>
              <a:gd name="T7" fmla="*/ 2147483647 h 49"/>
              <a:gd name="T8" fmla="*/ 2147483647 w 65"/>
              <a:gd name="T9" fmla="*/ 0 h 49"/>
              <a:gd name="T10" fmla="*/ 2147483647 w 65"/>
              <a:gd name="T11" fmla="*/ 0 h 49"/>
              <a:gd name="T12" fmla="*/ 2147483647 w 65"/>
              <a:gd name="T13" fmla="*/ 2147483647 h 49"/>
              <a:gd name="T14" fmla="*/ 2147483647 w 65"/>
              <a:gd name="T15" fmla="*/ 0 h 49"/>
              <a:gd name="T16" fmla="*/ 2147483647 w 65"/>
              <a:gd name="T17" fmla="*/ 0 h 49"/>
              <a:gd name="T18" fmla="*/ 0 w 65"/>
              <a:gd name="T19" fmla="*/ 2147483647 h 49"/>
              <a:gd name="T20" fmla="*/ 2147483647 w 65"/>
              <a:gd name="T21" fmla="*/ 2147483647 h 49"/>
              <a:gd name="T22" fmla="*/ 2147483647 w 65"/>
              <a:gd name="T23" fmla="*/ 2147483647 h 49"/>
              <a:gd name="T24" fmla="*/ 2147483647 w 65"/>
              <a:gd name="T25" fmla="*/ 2147483647 h 49"/>
              <a:gd name="T26" fmla="*/ 2147483647 w 65"/>
              <a:gd name="T27" fmla="*/ 2147483647 h 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5" h="49">
                <a:moveTo>
                  <a:pt x="24" y="48"/>
                </a:moveTo>
                <a:lnTo>
                  <a:pt x="40" y="40"/>
                </a:lnTo>
                <a:lnTo>
                  <a:pt x="48" y="32"/>
                </a:lnTo>
                <a:lnTo>
                  <a:pt x="64" y="24"/>
                </a:lnTo>
                <a:lnTo>
                  <a:pt x="64" y="0"/>
                </a:lnTo>
                <a:lnTo>
                  <a:pt x="48" y="0"/>
                </a:lnTo>
                <a:lnTo>
                  <a:pt x="48" y="8"/>
                </a:lnTo>
                <a:lnTo>
                  <a:pt x="40" y="0"/>
                </a:lnTo>
                <a:lnTo>
                  <a:pt x="8" y="0"/>
                </a:lnTo>
                <a:lnTo>
                  <a:pt x="0" y="16"/>
                </a:lnTo>
                <a:lnTo>
                  <a:pt x="8" y="32"/>
                </a:lnTo>
                <a:lnTo>
                  <a:pt x="8" y="40"/>
                </a:lnTo>
                <a:lnTo>
                  <a:pt x="8" y="48"/>
                </a:lnTo>
                <a:lnTo>
                  <a:pt x="24" y="4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24" name="Freeform 137"/>
          <p:cNvSpPr>
            <a:spLocks/>
          </p:cNvSpPr>
          <p:nvPr/>
        </p:nvSpPr>
        <p:spPr bwMode="ltGray">
          <a:xfrm>
            <a:off x="6026151" y="4488141"/>
            <a:ext cx="76200" cy="109538"/>
          </a:xfrm>
          <a:custGeom>
            <a:avLst/>
            <a:gdLst>
              <a:gd name="T0" fmla="*/ 2147483647 w 49"/>
              <a:gd name="T1" fmla="*/ 2147483647 h 73"/>
              <a:gd name="T2" fmla="*/ 2147483647 w 49"/>
              <a:gd name="T3" fmla="*/ 2147483647 h 73"/>
              <a:gd name="T4" fmla="*/ 2147483647 w 49"/>
              <a:gd name="T5" fmla="*/ 2147483647 h 73"/>
              <a:gd name="T6" fmla="*/ 2147483647 w 49"/>
              <a:gd name="T7" fmla="*/ 2147483647 h 73"/>
              <a:gd name="T8" fmla="*/ 0 w 49"/>
              <a:gd name="T9" fmla="*/ 0 h 73"/>
              <a:gd name="T10" fmla="*/ 0 w 49"/>
              <a:gd name="T11" fmla="*/ 2147483647 h 73"/>
              <a:gd name="T12" fmla="*/ 0 w 49"/>
              <a:gd name="T13" fmla="*/ 2147483647 h 73"/>
              <a:gd name="T14" fmla="*/ 2147483647 w 49"/>
              <a:gd name="T15" fmla="*/ 2147483647 h 73"/>
              <a:gd name="T16" fmla="*/ 2147483647 w 49"/>
              <a:gd name="T17" fmla="*/ 2147483647 h 73"/>
              <a:gd name="T18" fmla="*/ 2147483647 w 49"/>
              <a:gd name="T19" fmla="*/ 2147483647 h 73"/>
              <a:gd name="T20" fmla="*/ 2147483647 w 49"/>
              <a:gd name="T21" fmla="*/ 2147483647 h 73"/>
              <a:gd name="T22" fmla="*/ 2147483647 w 49"/>
              <a:gd name="T23" fmla="*/ 2147483647 h 73"/>
              <a:gd name="T24" fmla="*/ 2147483647 w 49"/>
              <a:gd name="T25" fmla="*/ 2147483647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73">
                <a:moveTo>
                  <a:pt x="24" y="8"/>
                </a:moveTo>
                <a:lnTo>
                  <a:pt x="24" y="8"/>
                </a:lnTo>
                <a:lnTo>
                  <a:pt x="16" y="16"/>
                </a:lnTo>
                <a:lnTo>
                  <a:pt x="8" y="8"/>
                </a:lnTo>
                <a:lnTo>
                  <a:pt x="0" y="0"/>
                </a:lnTo>
                <a:lnTo>
                  <a:pt x="0" y="8"/>
                </a:lnTo>
                <a:lnTo>
                  <a:pt x="0" y="32"/>
                </a:lnTo>
                <a:lnTo>
                  <a:pt x="16" y="48"/>
                </a:lnTo>
                <a:lnTo>
                  <a:pt x="40" y="72"/>
                </a:lnTo>
                <a:lnTo>
                  <a:pt x="48" y="72"/>
                </a:lnTo>
                <a:lnTo>
                  <a:pt x="40" y="48"/>
                </a:lnTo>
                <a:lnTo>
                  <a:pt x="40" y="24"/>
                </a:lnTo>
                <a:lnTo>
                  <a:pt x="24"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25" name="Freeform 138"/>
          <p:cNvSpPr>
            <a:spLocks/>
          </p:cNvSpPr>
          <p:nvPr/>
        </p:nvSpPr>
        <p:spPr bwMode="ltGray">
          <a:xfrm>
            <a:off x="6196013" y="4488141"/>
            <a:ext cx="196850" cy="109538"/>
          </a:xfrm>
          <a:custGeom>
            <a:avLst/>
            <a:gdLst>
              <a:gd name="T0" fmla="*/ 2147483647 w 129"/>
              <a:gd name="T1" fmla="*/ 2147483647 h 73"/>
              <a:gd name="T2" fmla="*/ 2147483647 w 129"/>
              <a:gd name="T3" fmla="*/ 2147483647 h 73"/>
              <a:gd name="T4" fmla="*/ 2147483647 w 129"/>
              <a:gd name="T5" fmla="*/ 2147483647 h 73"/>
              <a:gd name="T6" fmla="*/ 2147483647 w 129"/>
              <a:gd name="T7" fmla="*/ 2147483647 h 73"/>
              <a:gd name="T8" fmla="*/ 2147483647 w 129"/>
              <a:gd name="T9" fmla="*/ 2147483647 h 73"/>
              <a:gd name="T10" fmla="*/ 2147483647 w 129"/>
              <a:gd name="T11" fmla="*/ 2147483647 h 73"/>
              <a:gd name="T12" fmla="*/ 2147483647 w 129"/>
              <a:gd name="T13" fmla="*/ 2147483647 h 73"/>
              <a:gd name="T14" fmla="*/ 2147483647 w 129"/>
              <a:gd name="T15" fmla="*/ 2147483647 h 73"/>
              <a:gd name="T16" fmla="*/ 2147483647 w 129"/>
              <a:gd name="T17" fmla="*/ 2147483647 h 73"/>
              <a:gd name="T18" fmla="*/ 0 w 129"/>
              <a:gd name="T19" fmla="*/ 2147483647 h 73"/>
              <a:gd name="T20" fmla="*/ 2147483647 w 129"/>
              <a:gd name="T21" fmla="*/ 2147483647 h 73"/>
              <a:gd name="T22" fmla="*/ 2147483647 w 129"/>
              <a:gd name="T23" fmla="*/ 2147483647 h 73"/>
              <a:gd name="T24" fmla="*/ 2147483647 w 129"/>
              <a:gd name="T25" fmla="*/ 2147483647 h 73"/>
              <a:gd name="T26" fmla="*/ 2147483647 w 129"/>
              <a:gd name="T27" fmla="*/ 2147483647 h 73"/>
              <a:gd name="T28" fmla="*/ 2147483647 w 129"/>
              <a:gd name="T29" fmla="*/ 2147483647 h 73"/>
              <a:gd name="T30" fmla="*/ 2147483647 w 129"/>
              <a:gd name="T31" fmla="*/ 2147483647 h 73"/>
              <a:gd name="T32" fmla="*/ 2147483647 w 129"/>
              <a:gd name="T33" fmla="*/ 2147483647 h 73"/>
              <a:gd name="T34" fmla="*/ 2147483647 w 129"/>
              <a:gd name="T35" fmla="*/ 2147483647 h 73"/>
              <a:gd name="T36" fmla="*/ 2147483647 w 129"/>
              <a:gd name="T37" fmla="*/ 2147483647 h 73"/>
              <a:gd name="T38" fmla="*/ 2147483647 w 129"/>
              <a:gd name="T39" fmla="*/ 2147483647 h 73"/>
              <a:gd name="T40" fmla="*/ 2147483647 w 129"/>
              <a:gd name="T41" fmla="*/ 2147483647 h 73"/>
              <a:gd name="T42" fmla="*/ 2147483647 w 129"/>
              <a:gd name="T43" fmla="*/ 2147483647 h 73"/>
              <a:gd name="T44" fmla="*/ 2147483647 w 129"/>
              <a:gd name="T45" fmla="*/ 0 h 73"/>
              <a:gd name="T46" fmla="*/ 2147483647 w 129"/>
              <a:gd name="T47" fmla="*/ 2147483647 h 73"/>
              <a:gd name="T48" fmla="*/ 2147483647 w 129"/>
              <a:gd name="T49" fmla="*/ 2147483647 h 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9" h="73">
                <a:moveTo>
                  <a:pt x="72" y="24"/>
                </a:moveTo>
                <a:lnTo>
                  <a:pt x="72" y="24"/>
                </a:lnTo>
                <a:lnTo>
                  <a:pt x="80" y="24"/>
                </a:lnTo>
                <a:lnTo>
                  <a:pt x="72" y="32"/>
                </a:lnTo>
                <a:lnTo>
                  <a:pt x="64" y="32"/>
                </a:lnTo>
                <a:lnTo>
                  <a:pt x="56" y="32"/>
                </a:lnTo>
                <a:lnTo>
                  <a:pt x="40" y="48"/>
                </a:lnTo>
                <a:lnTo>
                  <a:pt x="24" y="48"/>
                </a:lnTo>
                <a:lnTo>
                  <a:pt x="24" y="64"/>
                </a:lnTo>
                <a:lnTo>
                  <a:pt x="0" y="64"/>
                </a:lnTo>
                <a:lnTo>
                  <a:pt x="16" y="72"/>
                </a:lnTo>
                <a:lnTo>
                  <a:pt x="32" y="72"/>
                </a:lnTo>
                <a:lnTo>
                  <a:pt x="40" y="64"/>
                </a:lnTo>
                <a:lnTo>
                  <a:pt x="56" y="72"/>
                </a:lnTo>
                <a:lnTo>
                  <a:pt x="64" y="64"/>
                </a:lnTo>
                <a:lnTo>
                  <a:pt x="88" y="32"/>
                </a:lnTo>
                <a:lnTo>
                  <a:pt x="112" y="32"/>
                </a:lnTo>
                <a:lnTo>
                  <a:pt x="120" y="32"/>
                </a:lnTo>
                <a:lnTo>
                  <a:pt x="112" y="24"/>
                </a:lnTo>
                <a:lnTo>
                  <a:pt x="128" y="24"/>
                </a:lnTo>
                <a:lnTo>
                  <a:pt x="104" y="16"/>
                </a:lnTo>
                <a:lnTo>
                  <a:pt x="104" y="8"/>
                </a:lnTo>
                <a:lnTo>
                  <a:pt x="96" y="0"/>
                </a:lnTo>
                <a:lnTo>
                  <a:pt x="80" y="16"/>
                </a:lnTo>
                <a:lnTo>
                  <a:pt x="72"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26" name="Freeform 139"/>
          <p:cNvSpPr>
            <a:spLocks/>
          </p:cNvSpPr>
          <p:nvPr/>
        </p:nvSpPr>
        <p:spPr bwMode="ltGray">
          <a:xfrm>
            <a:off x="6196013" y="4488141"/>
            <a:ext cx="196850" cy="109538"/>
          </a:xfrm>
          <a:custGeom>
            <a:avLst/>
            <a:gdLst>
              <a:gd name="T0" fmla="*/ 2147483647 w 129"/>
              <a:gd name="T1" fmla="*/ 2147483647 h 73"/>
              <a:gd name="T2" fmla="*/ 2147483647 w 129"/>
              <a:gd name="T3" fmla="*/ 2147483647 h 73"/>
              <a:gd name="T4" fmla="*/ 2147483647 w 129"/>
              <a:gd name="T5" fmla="*/ 2147483647 h 73"/>
              <a:gd name="T6" fmla="*/ 2147483647 w 129"/>
              <a:gd name="T7" fmla="*/ 2147483647 h 73"/>
              <a:gd name="T8" fmla="*/ 2147483647 w 129"/>
              <a:gd name="T9" fmla="*/ 2147483647 h 73"/>
              <a:gd name="T10" fmla="*/ 2147483647 w 129"/>
              <a:gd name="T11" fmla="*/ 2147483647 h 73"/>
              <a:gd name="T12" fmla="*/ 2147483647 w 129"/>
              <a:gd name="T13" fmla="*/ 2147483647 h 73"/>
              <a:gd name="T14" fmla="*/ 2147483647 w 129"/>
              <a:gd name="T15" fmla="*/ 2147483647 h 73"/>
              <a:gd name="T16" fmla="*/ 0 w 129"/>
              <a:gd name="T17" fmla="*/ 2147483647 h 73"/>
              <a:gd name="T18" fmla="*/ 2147483647 w 129"/>
              <a:gd name="T19" fmla="*/ 2147483647 h 73"/>
              <a:gd name="T20" fmla="*/ 2147483647 w 129"/>
              <a:gd name="T21" fmla="*/ 2147483647 h 73"/>
              <a:gd name="T22" fmla="*/ 2147483647 w 129"/>
              <a:gd name="T23" fmla="*/ 2147483647 h 73"/>
              <a:gd name="T24" fmla="*/ 2147483647 w 129"/>
              <a:gd name="T25" fmla="*/ 2147483647 h 73"/>
              <a:gd name="T26" fmla="*/ 2147483647 w 129"/>
              <a:gd name="T27" fmla="*/ 2147483647 h 73"/>
              <a:gd name="T28" fmla="*/ 2147483647 w 129"/>
              <a:gd name="T29" fmla="*/ 2147483647 h 73"/>
              <a:gd name="T30" fmla="*/ 2147483647 w 129"/>
              <a:gd name="T31" fmla="*/ 2147483647 h 73"/>
              <a:gd name="T32" fmla="*/ 2147483647 w 129"/>
              <a:gd name="T33" fmla="*/ 2147483647 h 73"/>
              <a:gd name="T34" fmla="*/ 2147483647 w 129"/>
              <a:gd name="T35" fmla="*/ 2147483647 h 73"/>
              <a:gd name="T36" fmla="*/ 2147483647 w 129"/>
              <a:gd name="T37" fmla="*/ 2147483647 h 73"/>
              <a:gd name="T38" fmla="*/ 2147483647 w 129"/>
              <a:gd name="T39" fmla="*/ 2147483647 h 73"/>
              <a:gd name="T40" fmla="*/ 2147483647 w 129"/>
              <a:gd name="T41" fmla="*/ 2147483647 h 73"/>
              <a:gd name="T42" fmla="*/ 2147483647 w 129"/>
              <a:gd name="T43" fmla="*/ 0 h 73"/>
              <a:gd name="T44" fmla="*/ 2147483647 w 129"/>
              <a:gd name="T45" fmla="*/ 2147483647 h 73"/>
              <a:gd name="T46" fmla="*/ 2147483647 w 129"/>
              <a:gd name="T47" fmla="*/ 2147483647 h 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9" h="73">
                <a:moveTo>
                  <a:pt x="72" y="24"/>
                </a:moveTo>
                <a:lnTo>
                  <a:pt x="80" y="24"/>
                </a:lnTo>
                <a:lnTo>
                  <a:pt x="72" y="32"/>
                </a:lnTo>
                <a:lnTo>
                  <a:pt x="64" y="32"/>
                </a:lnTo>
                <a:lnTo>
                  <a:pt x="56" y="32"/>
                </a:lnTo>
                <a:lnTo>
                  <a:pt x="40" y="48"/>
                </a:lnTo>
                <a:lnTo>
                  <a:pt x="24" y="48"/>
                </a:lnTo>
                <a:lnTo>
                  <a:pt x="24" y="64"/>
                </a:lnTo>
                <a:lnTo>
                  <a:pt x="0" y="64"/>
                </a:lnTo>
                <a:lnTo>
                  <a:pt x="16" y="72"/>
                </a:lnTo>
                <a:lnTo>
                  <a:pt x="32" y="72"/>
                </a:lnTo>
                <a:lnTo>
                  <a:pt x="40" y="64"/>
                </a:lnTo>
                <a:lnTo>
                  <a:pt x="56" y="72"/>
                </a:lnTo>
                <a:lnTo>
                  <a:pt x="64" y="64"/>
                </a:lnTo>
                <a:lnTo>
                  <a:pt x="88" y="32"/>
                </a:lnTo>
                <a:lnTo>
                  <a:pt x="112" y="32"/>
                </a:lnTo>
                <a:lnTo>
                  <a:pt x="120" y="32"/>
                </a:lnTo>
                <a:lnTo>
                  <a:pt x="112" y="24"/>
                </a:lnTo>
                <a:lnTo>
                  <a:pt x="128" y="24"/>
                </a:lnTo>
                <a:lnTo>
                  <a:pt x="104" y="16"/>
                </a:lnTo>
                <a:lnTo>
                  <a:pt x="104" y="8"/>
                </a:lnTo>
                <a:lnTo>
                  <a:pt x="96" y="0"/>
                </a:lnTo>
                <a:lnTo>
                  <a:pt x="80" y="16"/>
                </a:lnTo>
                <a:lnTo>
                  <a:pt x="72"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27" name="Freeform 140"/>
          <p:cNvSpPr>
            <a:spLocks/>
          </p:cNvSpPr>
          <p:nvPr/>
        </p:nvSpPr>
        <p:spPr bwMode="ltGray">
          <a:xfrm>
            <a:off x="6281738" y="4524654"/>
            <a:ext cx="38100" cy="12700"/>
          </a:xfrm>
          <a:custGeom>
            <a:avLst/>
            <a:gdLst>
              <a:gd name="T0" fmla="*/ 0 w 25"/>
              <a:gd name="T1" fmla="*/ 2147483647 h 9"/>
              <a:gd name="T2" fmla="*/ 0 w 25"/>
              <a:gd name="T3" fmla="*/ 2147483647 h 9"/>
              <a:gd name="T4" fmla="*/ 2147483647 w 25"/>
              <a:gd name="T5" fmla="*/ 2147483647 h 9"/>
              <a:gd name="T6" fmla="*/ 2147483647 w 25"/>
              <a:gd name="T7" fmla="*/ 2147483647 h 9"/>
              <a:gd name="T8" fmla="*/ 2147483647 w 25"/>
              <a:gd name="T9" fmla="*/ 0 h 9"/>
              <a:gd name="T10" fmla="*/ 2147483647 w 25"/>
              <a:gd name="T11" fmla="*/ 0 h 9"/>
              <a:gd name="T12" fmla="*/ 0 w 25"/>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9">
                <a:moveTo>
                  <a:pt x="0" y="8"/>
                </a:moveTo>
                <a:lnTo>
                  <a:pt x="0" y="8"/>
                </a:lnTo>
                <a:lnTo>
                  <a:pt x="8" y="8"/>
                </a:lnTo>
                <a:lnTo>
                  <a:pt x="16" y="8"/>
                </a:lnTo>
                <a:lnTo>
                  <a:pt x="24" y="0"/>
                </a:lnTo>
                <a:lnTo>
                  <a:pt x="16"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28" name="Freeform 141"/>
          <p:cNvSpPr>
            <a:spLocks/>
          </p:cNvSpPr>
          <p:nvPr/>
        </p:nvSpPr>
        <p:spPr bwMode="ltGray">
          <a:xfrm>
            <a:off x="6281738" y="4524654"/>
            <a:ext cx="38100" cy="12700"/>
          </a:xfrm>
          <a:custGeom>
            <a:avLst/>
            <a:gdLst>
              <a:gd name="T0" fmla="*/ 0 w 25"/>
              <a:gd name="T1" fmla="*/ 2147483647 h 9"/>
              <a:gd name="T2" fmla="*/ 2147483647 w 25"/>
              <a:gd name="T3" fmla="*/ 2147483647 h 9"/>
              <a:gd name="T4" fmla="*/ 2147483647 w 25"/>
              <a:gd name="T5" fmla="*/ 2147483647 h 9"/>
              <a:gd name="T6" fmla="*/ 2147483647 w 25"/>
              <a:gd name="T7" fmla="*/ 0 h 9"/>
              <a:gd name="T8" fmla="*/ 2147483647 w 25"/>
              <a:gd name="T9" fmla="*/ 0 h 9"/>
              <a:gd name="T10" fmla="*/ 0 w 25"/>
              <a:gd name="T11" fmla="*/ 2147483647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9">
                <a:moveTo>
                  <a:pt x="0" y="8"/>
                </a:moveTo>
                <a:lnTo>
                  <a:pt x="8" y="8"/>
                </a:lnTo>
                <a:lnTo>
                  <a:pt x="16" y="8"/>
                </a:lnTo>
                <a:lnTo>
                  <a:pt x="24" y="0"/>
                </a:lnTo>
                <a:lnTo>
                  <a:pt x="16"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29" name="Freeform 142"/>
          <p:cNvSpPr>
            <a:spLocks/>
          </p:cNvSpPr>
          <p:nvPr/>
        </p:nvSpPr>
        <p:spPr bwMode="ltGray">
          <a:xfrm>
            <a:off x="6183313" y="4535766"/>
            <a:ext cx="196850" cy="160338"/>
          </a:xfrm>
          <a:custGeom>
            <a:avLst/>
            <a:gdLst>
              <a:gd name="T0" fmla="*/ 2147483647 w 129"/>
              <a:gd name="T1" fmla="*/ 2147483647 h 105"/>
              <a:gd name="T2" fmla="*/ 2147483647 w 129"/>
              <a:gd name="T3" fmla="*/ 2147483647 h 105"/>
              <a:gd name="T4" fmla="*/ 2147483647 w 129"/>
              <a:gd name="T5" fmla="*/ 2147483647 h 105"/>
              <a:gd name="T6" fmla="*/ 2147483647 w 129"/>
              <a:gd name="T7" fmla="*/ 2147483647 h 105"/>
              <a:gd name="T8" fmla="*/ 2147483647 w 129"/>
              <a:gd name="T9" fmla="*/ 2147483647 h 105"/>
              <a:gd name="T10" fmla="*/ 2147483647 w 129"/>
              <a:gd name="T11" fmla="*/ 2147483647 h 105"/>
              <a:gd name="T12" fmla="*/ 2147483647 w 129"/>
              <a:gd name="T13" fmla="*/ 2147483647 h 105"/>
              <a:gd name="T14" fmla="*/ 2147483647 w 129"/>
              <a:gd name="T15" fmla="*/ 0 h 105"/>
              <a:gd name="T16" fmla="*/ 2147483647 w 129"/>
              <a:gd name="T17" fmla="*/ 0 h 105"/>
              <a:gd name="T18" fmla="*/ 2147483647 w 129"/>
              <a:gd name="T19" fmla="*/ 2147483647 h 105"/>
              <a:gd name="T20" fmla="*/ 2147483647 w 129"/>
              <a:gd name="T21" fmla="*/ 2147483647 h 105"/>
              <a:gd name="T22" fmla="*/ 2147483647 w 129"/>
              <a:gd name="T23" fmla="*/ 2147483647 h 105"/>
              <a:gd name="T24" fmla="*/ 2147483647 w 129"/>
              <a:gd name="T25" fmla="*/ 2147483647 h 105"/>
              <a:gd name="T26" fmla="*/ 2147483647 w 129"/>
              <a:gd name="T27" fmla="*/ 2147483647 h 105"/>
              <a:gd name="T28" fmla="*/ 2147483647 w 129"/>
              <a:gd name="T29" fmla="*/ 2147483647 h 105"/>
              <a:gd name="T30" fmla="*/ 2147483647 w 129"/>
              <a:gd name="T31" fmla="*/ 2147483647 h 105"/>
              <a:gd name="T32" fmla="*/ 2147483647 w 129"/>
              <a:gd name="T33" fmla="*/ 2147483647 h 105"/>
              <a:gd name="T34" fmla="*/ 2147483647 w 129"/>
              <a:gd name="T35" fmla="*/ 2147483647 h 105"/>
              <a:gd name="T36" fmla="*/ 2147483647 w 129"/>
              <a:gd name="T37" fmla="*/ 2147483647 h 105"/>
              <a:gd name="T38" fmla="*/ 2147483647 w 129"/>
              <a:gd name="T39" fmla="*/ 2147483647 h 105"/>
              <a:gd name="T40" fmla="*/ 2147483647 w 129"/>
              <a:gd name="T41" fmla="*/ 2147483647 h 105"/>
              <a:gd name="T42" fmla="*/ 2147483647 w 129"/>
              <a:gd name="T43" fmla="*/ 2147483647 h 105"/>
              <a:gd name="T44" fmla="*/ 2147483647 w 129"/>
              <a:gd name="T45" fmla="*/ 2147483647 h 105"/>
              <a:gd name="T46" fmla="*/ 2147483647 w 129"/>
              <a:gd name="T47" fmla="*/ 2147483647 h 105"/>
              <a:gd name="T48" fmla="*/ 2147483647 w 129"/>
              <a:gd name="T49" fmla="*/ 2147483647 h 105"/>
              <a:gd name="T50" fmla="*/ 2147483647 w 129"/>
              <a:gd name="T51" fmla="*/ 2147483647 h 105"/>
              <a:gd name="T52" fmla="*/ 0 w 129"/>
              <a:gd name="T53" fmla="*/ 2147483647 h 105"/>
              <a:gd name="T54" fmla="*/ 2147483647 w 129"/>
              <a:gd name="T55" fmla="*/ 2147483647 h 10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9" h="105">
                <a:moveTo>
                  <a:pt x="8" y="32"/>
                </a:moveTo>
                <a:lnTo>
                  <a:pt x="8" y="32"/>
                </a:lnTo>
                <a:lnTo>
                  <a:pt x="24" y="40"/>
                </a:lnTo>
                <a:lnTo>
                  <a:pt x="40" y="40"/>
                </a:lnTo>
                <a:lnTo>
                  <a:pt x="48" y="32"/>
                </a:lnTo>
                <a:lnTo>
                  <a:pt x="64" y="40"/>
                </a:lnTo>
                <a:lnTo>
                  <a:pt x="72" y="32"/>
                </a:lnTo>
                <a:lnTo>
                  <a:pt x="96" y="0"/>
                </a:lnTo>
                <a:lnTo>
                  <a:pt x="120" y="0"/>
                </a:lnTo>
                <a:lnTo>
                  <a:pt x="112" y="16"/>
                </a:lnTo>
                <a:lnTo>
                  <a:pt x="120" y="24"/>
                </a:lnTo>
                <a:lnTo>
                  <a:pt x="112" y="32"/>
                </a:lnTo>
                <a:lnTo>
                  <a:pt x="128" y="40"/>
                </a:lnTo>
                <a:lnTo>
                  <a:pt x="120" y="48"/>
                </a:lnTo>
                <a:lnTo>
                  <a:pt x="104" y="64"/>
                </a:lnTo>
                <a:lnTo>
                  <a:pt x="96" y="80"/>
                </a:lnTo>
                <a:lnTo>
                  <a:pt x="104" y="80"/>
                </a:lnTo>
                <a:lnTo>
                  <a:pt x="96" y="96"/>
                </a:lnTo>
                <a:lnTo>
                  <a:pt x="80" y="104"/>
                </a:lnTo>
                <a:lnTo>
                  <a:pt x="72" y="96"/>
                </a:lnTo>
                <a:lnTo>
                  <a:pt x="56" y="96"/>
                </a:lnTo>
                <a:lnTo>
                  <a:pt x="40" y="96"/>
                </a:lnTo>
                <a:lnTo>
                  <a:pt x="40" y="88"/>
                </a:lnTo>
                <a:lnTo>
                  <a:pt x="24" y="88"/>
                </a:lnTo>
                <a:lnTo>
                  <a:pt x="16" y="72"/>
                </a:lnTo>
                <a:lnTo>
                  <a:pt x="8" y="56"/>
                </a:lnTo>
                <a:lnTo>
                  <a:pt x="0" y="40"/>
                </a:lnTo>
                <a:lnTo>
                  <a:pt x="8"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30" name="Freeform 143"/>
          <p:cNvSpPr>
            <a:spLocks/>
          </p:cNvSpPr>
          <p:nvPr/>
        </p:nvSpPr>
        <p:spPr bwMode="ltGray">
          <a:xfrm>
            <a:off x="6183313" y="4535766"/>
            <a:ext cx="196850" cy="160338"/>
          </a:xfrm>
          <a:custGeom>
            <a:avLst/>
            <a:gdLst>
              <a:gd name="T0" fmla="*/ 2147483647 w 129"/>
              <a:gd name="T1" fmla="*/ 2147483647 h 105"/>
              <a:gd name="T2" fmla="*/ 2147483647 w 129"/>
              <a:gd name="T3" fmla="*/ 2147483647 h 105"/>
              <a:gd name="T4" fmla="*/ 2147483647 w 129"/>
              <a:gd name="T5" fmla="*/ 2147483647 h 105"/>
              <a:gd name="T6" fmla="*/ 2147483647 w 129"/>
              <a:gd name="T7" fmla="*/ 2147483647 h 105"/>
              <a:gd name="T8" fmla="*/ 2147483647 w 129"/>
              <a:gd name="T9" fmla="*/ 2147483647 h 105"/>
              <a:gd name="T10" fmla="*/ 2147483647 w 129"/>
              <a:gd name="T11" fmla="*/ 2147483647 h 105"/>
              <a:gd name="T12" fmla="*/ 2147483647 w 129"/>
              <a:gd name="T13" fmla="*/ 0 h 105"/>
              <a:gd name="T14" fmla="*/ 2147483647 w 129"/>
              <a:gd name="T15" fmla="*/ 0 h 105"/>
              <a:gd name="T16" fmla="*/ 2147483647 w 129"/>
              <a:gd name="T17" fmla="*/ 2147483647 h 105"/>
              <a:gd name="T18" fmla="*/ 2147483647 w 129"/>
              <a:gd name="T19" fmla="*/ 2147483647 h 105"/>
              <a:gd name="T20" fmla="*/ 2147483647 w 129"/>
              <a:gd name="T21" fmla="*/ 2147483647 h 105"/>
              <a:gd name="T22" fmla="*/ 2147483647 w 129"/>
              <a:gd name="T23" fmla="*/ 2147483647 h 105"/>
              <a:gd name="T24" fmla="*/ 2147483647 w 129"/>
              <a:gd name="T25" fmla="*/ 2147483647 h 105"/>
              <a:gd name="T26" fmla="*/ 2147483647 w 129"/>
              <a:gd name="T27" fmla="*/ 2147483647 h 105"/>
              <a:gd name="T28" fmla="*/ 2147483647 w 129"/>
              <a:gd name="T29" fmla="*/ 2147483647 h 105"/>
              <a:gd name="T30" fmla="*/ 2147483647 w 129"/>
              <a:gd name="T31" fmla="*/ 2147483647 h 105"/>
              <a:gd name="T32" fmla="*/ 2147483647 w 129"/>
              <a:gd name="T33" fmla="*/ 2147483647 h 105"/>
              <a:gd name="T34" fmla="*/ 2147483647 w 129"/>
              <a:gd name="T35" fmla="*/ 2147483647 h 105"/>
              <a:gd name="T36" fmla="*/ 2147483647 w 129"/>
              <a:gd name="T37" fmla="*/ 2147483647 h 105"/>
              <a:gd name="T38" fmla="*/ 2147483647 w 129"/>
              <a:gd name="T39" fmla="*/ 2147483647 h 105"/>
              <a:gd name="T40" fmla="*/ 2147483647 w 129"/>
              <a:gd name="T41" fmla="*/ 2147483647 h 105"/>
              <a:gd name="T42" fmla="*/ 2147483647 w 129"/>
              <a:gd name="T43" fmla="*/ 2147483647 h 105"/>
              <a:gd name="T44" fmla="*/ 2147483647 w 129"/>
              <a:gd name="T45" fmla="*/ 2147483647 h 105"/>
              <a:gd name="T46" fmla="*/ 2147483647 w 129"/>
              <a:gd name="T47" fmla="*/ 2147483647 h 105"/>
              <a:gd name="T48" fmla="*/ 2147483647 w 129"/>
              <a:gd name="T49" fmla="*/ 2147483647 h 105"/>
              <a:gd name="T50" fmla="*/ 0 w 129"/>
              <a:gd name="T51" fmla="*/ 2147483647 h 105"/>
              <a:gd name="T52" fmla="*/ 2147483647 w 129"/>
              <a:gd name="T53" fmla="*/ 2147483647 h 1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9" h="105">
                <a:moveTo>
                  <a:pt x="8" y="32"/>
                </a:moveTo>
                <a:lnTo>
                  <a:pt x="24" y="40"/>
                </a:lnTo>
                <a:lnTo>
                  <a:pt x="40" y="40"/>
                </a:lnTo>
                <a:lnTo>
                  <a:pt x="48" y="32"/>
                </a:lnTo>
                <a:lnTo>
                  <a:pt x="64" y="40"/>
                </a:lnTo>
                <a:lnTo>
                  <a:pt x="72" y="32"/>
                </a:lnTo>
                <a:lnTo>
                  <a:pt x="96" y="0"/>
                </a:lnTo>
                <a:lnTo>
                  <a:pt x="120" y="0"/>
                </a:lnTo>
                <a:lnTo>
                  <a:pt x="112" y="16"/>
                </a:lnTo>
                <a:lnTo>
                  <a:pt x="120" y="24"/>
                </a:lnTo>
                <a:lnTo>
                  <a:pt x="112" y="32"/>
                </a:lnTo>
                <a:lnTo>
                  <a:pt x="128" y="40"/>
                </a:lnTo>
                <a:lnTo>
                  <a:pt x="120" y="48"/>
                </a:lnTo>
                <a:lnTo>
                  <a:pt x="104" y="64"/>
                </a:lnTo>
                <a:lnTo>
                  <a:pt x="96" y="80"/>
                </a:lnTo>
                <a:lnTo>
                  <a:pt x="104" y="80"/>
                </a:lnTo>
                <a:lnTo>
                  <a:pt x="96" y="96"/>
                </a:lnTo>
                <a:lnTo>
                  <a:pt x="80" y="104"/>
                </a:lnTo>
                <a:lnTo>
                  <a:pt x="72" y="96"/>
                </a:lnTo>
                <a:lnTo>
                  <a:pt x="56" y="96"/>
                </a:lnTo>
                <a:lnTo>
                  <a:pt x="40" y="96"/>
                </a:lnTo>
                <a:lnTo>
                  <a:pt x="40" y="88"/>
                </a:lnTo>
                <a:lnTo>
                  <a:pt x="24" y="88"/>
                </a:lnTo>
                <a:lnTo>
                  <a:pt x="16" y="72"/>
                </a:lnTo>
                <a:lnTo>
                  <a:pt x="8" y="56"/>
                </a:lnTo>
                <a:lnTo>
                  <a:pt x="0" y="40"/>
                </a:lnTo>
                <a:lnTo>
                  <a:pt x="8"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31" name="Freeform 144"/>
          <p:cNvSpPr>
            <a:spLocks/>
          </p:cNvSpPr>
          <p:nvPr/>
        </p:nvSpPr>
        <p:spPr bwMode="ltGray">
          <a:xfrm>
            <a:off x="6610351" y="4621491"/>
            <a:ext cx="195262" cy="173038"/>
          </a:xfrm>
          <a:custGeom>
            <a:avLst/>
            <a:gdLst>
              <a:gd name="T0" fmla="*/ 2147483647 w 129"/>
              <a:gd name="T1" fmla="*/ 2147483647 h 113"/>
              <a:gd name="T2" fmla="*/ 2147483647 w 129"/>
              <a:gd name="T3" fmla="*/ 2147483647 h 113"/>
              <a:gd name="T4" fmla="*/ 2147483647 w 129"/>
              <a:gd name="T5" fmla="*/ 2147483647 h 113"/>
              <a:gd name="T6" fmla="*/ 2147483647 w 129"/>
              <a:gd name="T7" fmla="*/ 2147483647 h 113"/>
              <a:gd name="T8" fmla="*/ 2147483647 w 129"/>
              <a:gd name="T9" fmla="*/ 2147483647 h 113"/>
              <a:gd name="T10" fmla="*/ 2147483647 w 129"/>
              <a:gd name="T11" fmla="*/ 2147483647 h 113"/>
              <a:gd name="T12" fmla="*/ 2147483647 w 129"/>
              <a:gd name="T13" fmla="*/ 2147483647 h 113"/>
              <a:gd name="T14" fmla="*/ 2147483647 w 129"/>
              <a:gd name="T15" fmla="*/ 2147483647 h 113"/>
              <a:gd name="T16" fmla="*/ 2147483647 w 129"/>
              <a:gd name="T17" fmla="*/ 2147483647 h 113"/>
              <a:gd name="T18" fmla="*/ 2147483647 w 129"/>
              <a:gd name="T19" fmla="*/ 2147483647 h 113"/>
              <a:gd name="T20" fmla="*/ 2147483647 w 129"/>
              <a:gd name="T21" fmla="*/ 2147483647 h 113"/>
              <a:gd name="T22" fmla="*/ 2147483647 w 129"/>
              <a:gd name="T23" fmla="*/ 2147483647 h 113"/>
              <a:gd name="T24" fmla="*/ 2147483647 w 129"/>
              <a:gd name="T25" fmla="*/ 2147483647 h 113"/>
              <a:gd name="T26" fmla="*/ 2147483647 w 129"/>
              <a:gd name="T27" fmla="*/ 2147483647 h 113"/>
              <a:gd name="T28" fmla="*/ 2147483647 w 129"/>
              <a:gd name="T29" fmla="*/ 2147483647 h 113"/>
              <a:gd name="T30" fmla="*/ 2147483647 w 129"/>
              <a:gd name="T31" fmla="*/ 2147483647 h 113"/>
              <a:gd name="T32" fmla="*/ 0 w 129"/>
              <a:gd name="T33" fmla="*/ 2147483647 h 113"/>
              <a:gd name="T34" fmla="*/ 2147483647 w 129"/>
              <a:gd name="T35" fmla="*/ 0 h 113"/>
              <a:gd name="T36" fmla="*/ 2147483647 w 129"/>
              <a:gd name="T37" fmla="*/ 0 h 113"/>
              <a:gd name="T38" fmla="*/ 2147483647 w 129"/>
              <a:gd name="T39" fmla="*/ 2147483647 h 113"/>
              <a:gd name="T40" fmla="*/ 2147483647 w 129"/>
              <a:gd name="T41" fmla="*/ 2147483647 h 113"/>
              <a:gd name="T42" fmla="*/ 2147483647 w 129"/>
              <a:gd name="T43" fmla="*/ 2147483647 h 113"/>
              <a:gd name="T44" fmla="*/ 2147483647 w 129"/>
              <a:gd name="T45" fmla="*/ 2147483647 h 113"/>
              <a:gd name="T46" fmla="*/ 2147483647 w 129"/>
              <a:gd name="T47" fmla="*/ 2147483647 h 113"/>
              <a:gd name="T48" fmla="*/ 2147483647 w 129"/>
              <a:gd name="T49" fmla="*/ 2147483647 h 1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9" h="113">
                <a:moveTo>
                  <a:pt x="128" y="32"/>
                </a:moveTo>
                <a:lnTo>
                  <a:pt x="128" y="32"/>
                </a:lnTo>
                <a:lnTo>
                  <a:pt x="128" y="64"/>
                </a:lnTo>
                <a:lnTo>
                  <a:pt x="128" y="112"/>
                </a:lnTo>
                <a:lnTo>
                  <a:pt x="112" y="96"/>
                </a:lnTo>
                <a:lnTo>
                  <a:pt x="88" y="104"/>
                </a:lnTo>
                <a:lnTo>
                  <a:pt x="96" y="88"/>
                </a:lnTo>
                <a:lnTo>
                  <a:pt x="88" y="72"/>
                </a:lnTo>
                <a:lnTo>
                  <a:pt x="32" y="40"/>
                </a:lnTo>
                <a:lnTo>
                  <a:pt x="24" y="48"/>
                </a:lnTo>
                <a:lnTo>
                  <a:pt x="24" y="40"/>
                </a:lnTo>
                <a:lnTo>
                  <a:pt x="16" y="32"/>
                </a:lnTo>
                <a:lnTo>
                  <a:pt x="32" y="32"/>
                </a:lnTo>
                <a:lnTo>
                  <a:pt x="40" y="24"/>
                </a:lnTo>
                <a:lnTo>
                  <a:pt x="16" y="24"/>
                </a:lnTo>
                <a:lnTo>
                  <a:pt x="8" y="16"/>
                </a:lnTo>
                <a:lnTo>
                  <a:pt x="0" y="16"/>
                </a:lnTo>
                <a:lnTo>
                  <a:pt x="16" y="0"/>
                </a:lnTo>
                <a:lnTo>
                  <a:pt x="24" y="0"/>
                </a:lnTo>
                <a:lnTo>
                  <a:pt x="40" y="8"/>
                </a:lnTo>
                <a:lnTo>
                  <a:pt x="40" y="24"/>
                </a:lnTo>
                <a:lnTo>
                  <a:pt x="56" y="40"/>
                </a:lnTo>
                <a:lnTo>
                  <a:pt x="72" y="24"/>
                </a:lnTo>
                <a:lnTo>
                  <a:pt x="88" y="16"/>
                </a:lnTo>
                <a:lnTo>
                  <a:pt x="128"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32" name="Freeform 145"/>
          <p:cNvSpPr>
            <a:spLocks/>
          </p:cNvSpPr>
          <p:nvPr/>
        </p:nvSpPr>
        <p:spPr bwMode="ltGray">
          <a:xfrm>
            <a:off x="6610351" y="4621491"/>
            <a:ext cx="195262" cy="173038"/>
          </a:xfrm>
          <a:custGeom>
            <a:avLst/>
            <a:gdLst>
              <a:gd name="T0" fmla="*/ 2147483647 w 129"/>
              <a:gd name="T1" fmla="*/ 2147483647 h 113"/>
              <a:gd name="T2" fmla="*/ 2147483647 w 129"/>
              <a:gd name="T3" fmla="*/ 2147483647 h 113"/>
              <a:gd name="T4" fmla="*/ 2147483647 w 129"/>
              <a:gd name="T5" fmla="*/ 2147483647 h 113"/>
              <a:gd name="T6" fmla="*/ 2147483647 w 129"/>
              <a:gd name="T7" fmla="*/ 2147483647 h 113"/>
              <a:gd name="T8" fmla="*/ 2147483647 w 129"/>
              <a:gd name="T9" fmla="*/ 2147483647 h 113"/>
              <a:gd name="T10" fmla="*/ 2147483647 w 129"/>
              <a:gd name="T11" fmla="*/ 2147483647 h 113"/>
              <a:gd name="T12" fmla="*/ 2147483647 w 129"/>
              <a:gd name="T13" fmla="*/ 2147483647 h 113"/>
              <a:gd name="T14" fmla="*/ 2147483647 w 129"/>
              <a:gd name="T15" fmla="*/ 2147483647 h 113"/>
              <a:gd name="T16" fmla="*/ 2147483647 w 129"/>
              <a:gd name="T17" fmla="*/ 2147483647 h 113"/>
              <a:gd name="T18" fmla="*/ 2147483647 w 129"/>
              <a:gd name="T19" fmla="*/ 2147483647 h 113"/>
              <a:gd name="T20" fmla="*/ 2147483647 w 129"/>
              <a:gd name="T21" fmla="*/ 2147483647 h 113"/>
              <a:gd name="T22" fmla="*/ 2147483647 w 129"/>
              <a:gd name="T23" fmla="*/ 2147483647 h 113"/>
              <a:gd name="T24" fmla="*/ 2147483647 w 129"/>
              <a:gd name="T25" fmla="*/ 2147483647 h 113"/>
              <a:gd name="T26" fmla="*/ 2147483647 w 129"/>
              <a:gd name="T27" fmla="*/ 2147483647 h 113"/>
              <a:gd name="T28" fmla="*/ 2147483647 w 129"/>
              <a:gd name="T29" fmla="*/ 2147483647 h 113"/>
              <a:gd name="T30" fmla="*/ 0 w 129"/>
              <a:gd name="T31" fmla="*/ 2147483647 h 113"/>
              <a:gd name="T32" fmla="*/ 2147483647 w 129"/>
              <a:gd name="T33" fmla="*/ 0 h 113"/>
              <a:gd name="T34" fmla="*/ 2147483647 w 129"/>
              <a:gd name="T35" fmla="*/ 0 h 113"/>
              <a:gd name="T36" fmla="*/ 2147483647 w 129"/>
              <a:gd name="T37" fmla="*/ 2147483647 h 113"/>
              <a:gd name="T38" fmla="*/ 2147483647 w 129"/>
              <a:gd name="T39" fmla="*/ 2147483647 h 113"/>
              <a:gd name="T40" fmla="*/ 2147483647 w 129"/>
              <a:gd name="T41" fmla="*/ 2147483647 h 113"/>
              <a:gd name="T42" fmla="*/ 2147483647 w 129"/>
              <a:gd name="T43" fmla="*/ 2147483647 h 113"/>
              <a:gd name="T44" fmla="*/ 2147483647 w 129"/>
              <a:gd name="T45" fmla="*/ 2147483647 h 113"/>
              <a:gd name="T46" fmla="*/ 2147483647 w 129"/>
              <a:gd name="T47" fmla="*/ 2147483647 h 1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9" h="113">
                <a:moveTo>
                  <a:pt x="128" y="32"/>
                </a:moveTo>
                <a:lnTo>
                  <a:pt x="128" y="64"/>
                </a:lnTo>
                <a:lnTo>
                  <a:pt x="128" y="112"/>
                </a:lnTo>
                <a:lnTo>
                  <a:pt x="112" y="96"/>
                </a:lnTo>
                <a:lnTo>
                  <a:pt x="88" y="104"/>
                </a:lnTo>
                <a:lnTo>
                  <a:pt x="96" y="88"/>
                </a:lnTo>
                <a:lnTo>
                  <a:pt x="88" y="72"/>
                </a:lnTo>
                <a:lnTo>
                  <a:pt x="32" y="40"/>
                </a:lnTo>
                <a:lnTo>
                  <a:pt x="24" y="48"/>
                </a:lnTo>
                <a:lnTo>
                  <a:pt x="24" y="40"/>
                </a:lnTo>
                <a:lnTo>
                  <a:pt x="16" y="32"/>
                </a:lnTo>
                <a:lnTo>
                  <a:pt x="32" y="32"/>
                </a:lnTo>
                <a:lnTo>
                  <a:pt x="40" y="24"/>
                </a:lnTo>
                <a:lnTo>
                  <a:pt x="16" y="24"/>
                </a:lnTo>
                <a:lnTo>
                  <a:pt x="8" y="16"/>
                </a:lnTo>
                <a:lnTo>
                  <a:pt x="0" y="16"/>
                </a:lnTo>
                <a:lnTo>
                  <a:pt x="16" y="0"/>
                </a:lnTo>
                <a:lnTo>
                  <a:pt x="24" y="0"/>
                </a:lnTo>
                <a:lnTo>
                  <a:pt x="40" y="8"/>
                </a:lnTo>
                <a:lnTo>
                  <a:pt x="40" y="24"/>
                </a:lnTo>
                <a:lnTo>
                  <a:pt x="56" y="40"/>
                </a:lnTo>
                <a:lnTo>
                  <a:pt x="72" y="24"/>
                </a:lnTo>
                <a:lnTo>
                  <a:pt x="88" y="16"/>
                </a:lnTo>
                <a:lnTo>
                  <a:pt x="128"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33" name="Freeform 146"/>
          <p:cNvSpPr>
            <a:spLocks/>
          </p:cNvSpPr>
          <p:nvPr/>
        </p:nvSpPr>
        <p:spPr bwMode="ltGray">
          <a:xfrm>
            <a:off x="6805613" y="4670704"/>
            <a:ext cx="182563" cy="160337"/>
          </a:xfrm>
          <a:custGeom>
            <a:avLst/>
            <a:gdLst>
              <a:gd name="T0" fmla="*/ 0 w 121"/>
              <a:gd name="T1" fmla="*/ 2147483647 h 105"/>
              <a:gd name="T2" fmla="*/ 0 w 121"/>
              <a:gd name="T3" fmla="*/ 2147483647 h 105"/>
              <a:gd name="T4" fmla="*/ 0 w 121"/>
              <a:gd name="T5" fmla="*/ 2147483647 h 105"/>
              <a:gd name="T6" fmla="*/ 0 w 121"/>
              <a:gd name="T7" fmla="*/ 0 h 105"/>
              <a:gd name="T8" fmla="*/ 2147483647 w 121"/>
              <a:gd name="T9" fmla="*/ 2147483647 h 105"/>
              <a:gd name="T10" fmla="*/ 2147483647 w 121"/>
              <a:gd name="T11" fmla="*/ 2147483647 h 105"/>
              <a:gd name="T12" fmla="*/ 2147483647 w 121"/>
              <a:gd name="T13" fmla="*/ 2147483647 h 105"/>
              <a:gd name="T14" fmla="*/ 2147483647 w 121"/>
              <a:gd name="T15" fmla="*/ 2147483647 h 105"/>
              <a:gd name="T16" fmla="*/ 2147483647 w 121"/>
              <a:gd name="T17" fmla="*/ 2147483647 h 105"/>
              <a:gd name="T18" fmla="*/ 2147483647 w 121"/>
              <a:gd name="T19" fmla="*/ 2147483647 h 105"/>
              <a:gd name="T20" fmla="*/ 2147483647 w 121"/>
              <a:gd name="T21" fmla="*/ 2147483647 h 105"/>
              <a:gd name="T22" fmla="*/ 2147483647 w 121"/>
              <a:gd name="T23" fmla="*/ 2147483647 h 105"/>
              <a:gd name="T24" fmla="*/ 2147483647 w 121"/>
              <a:gd name="T25" fmla="*/ 2147483647 h 105"/>
              <a:gd name="T26" fmla="*/ 2147483647 w 121"/>
              <a:gd name="T27" fmla="*/ 2147483647 h 105"/>
              <a:gd name="T28" fmla="*/ 2147483647 w 121"/>
              <a:gd name="T29" fmla="*/ 2147483647 h 105"/>
              <a:gd name="T30" fmla="*/ 2147483647 w 121"/>
              <a:gd name="T31" fmla="*/ 2147483647 h 105"/>
              <a:gd name="T32" fmla="*/ 2147483647 w 121"/>
              <a:gd name="T33" fmla="*/ 2147483647 h 105"/>
              <a:gd name="T34" fmla="*/ 2147483647 w 121"/>
              <a:gd name="T35" fmla="*/ 2147483647 h 105"/>
              <a:gd name="T36" fmla="*/ 2147483647 w 121"/>
              <a:gd name="T37" fmla="*/ 2147483647 h 105"/>
              <a:gd name="T38" fmla="*/ 2147483647 w 121"/>
              <a:gd name="T39" fmla="*/ 2147483647 h 105"/>
              <a:gd name="T40" fmla="*/ 2147483647 w 121"/>
              <a:gd name="T41" fmla="*/ 2147483647 h 105"/>
              <a:gd name="T42" fmla="*/ 2147483647 w 121"/>
              <a:gd name="T43" fmla="*/ 2147483647 h 105"/>
              <a:gd name="T44" fmla="*/ 2147483647 w 121"/>
              <a:gd name="T45" fmla="*/ 2147483647 h 105"/>
              <a:gd name="T46" fmla="*/ 0 w 121"/>
              <a:gd name="T47" fmla="*/ 2147483647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1" h="105">
                <a:moveTo>
                  <a:pt x="0" y="80"/>
                </a:moveTo>
                <a:lnTo>
                  <a:pt x="0" y="80"/>
                </a:lnTo>
                <a:lnTo>
                  <a:pt x="0" y="32"/>
                </a:lnTo>
                <a:lnTo>
                  <a:pt x="0" y="0"/>
                </a:lnTo>
                <a:lnTo>
                  <a:pt x="32" y="8"/>
                </a:lnTo>
                <a:lnTo>
                  <a:pt x="56" y="24"/>
                </a:lnTo>
                <a:lnTo>
                  <a:pt x="56" y="32"/>
                </a:lnTo>
                <a:lnTo>
                  <a:pt x="88" y="48"/>
                </a:lnTo>
                <a:lnTo>
                  <a:pt x="72" y="56"/>
                </a:lnTo>
                <a:lnTo>
                  <a:pt x="80" y="56"/>
                </a:lnTo>
                <a:lnTo>
                  <a:pt x="88" y="64"/>
                </a:lnTo>
                <a:lnTo>
                  <a:pt x="96" y="80"/>
                </a:lnTo>
                <a:lnTo>
                  <a:pt x="104" y="80"/>
                </a:lnTo>
                <a:lnTo>
                  <a:pt x="104" y="88"/>
                </a:lnTo>
                <a:lnTo>
                  <a:pt x="120" y="96"/>
                </a:lnTo>
                <a:lnTo>
                  <a:pt x="120" y="104"/>
                </a:lnTo>
                <a:lnTo>
                  <a:pt x="80" y="96"/>
                </a:lnTo>
                <a:lnTo>
                  <a:pt x="64" y="64"/>
                </a:lnTo>
                <a:lnTo>
                  <a:pt x="48" y="64"/>
                </a:lnTo>
                <a:lnTo>
                  <a:pt x="40" y="64"/>
                </a:lnTo>
                <a:lnTo>
                  <a:pt x="24" y="72"/>
                </a:lnTo>
                <a:lnTo>
                  <a:pt x="32" y="80"/>
                </a:lnTo>
                <a:lnTo>
                  <a:pt x="16" y="80"/>
                </a:lnTo>
                <a:lnTo>
                  <a:pt x="0" y="8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34" name="Freeform 147"/>
          <p:cNvSpPr>
            <a:spLocks/>
          </p:cNvSpPr>
          <p:nvPr/>
        </p:nvSpPr>
        <p:spPr bwMode="ltGray">
          <a:xfrm>
            <a:off x="6805613" y="4670704"/>
            <a:ext cx="182563" cy="160337"/>
          </a:xfrm>
          <a:custGeom>
            <a:avLst/>
            <a:gdLst>
              <a:gd name="T0" fmla="*/ 0 w 121"/>
              <a:gd name="T1" fmla="*/ 2147483647 h 105"/>
              <a:gd name="T2" fmla="*/ 0 w 121"/>
              <a:gd name="T3" fmla="*/ 2147483647 h 105"/>
              <a:gd name="T4" fmla="*/ 0 w 121"/>
              <a:gd name="T5" fmla="*/ 0 h 105"/>
              <a:gd name="T6" fmla="*/ 2147483647 w 121"/>
              <a:gd name="T7" fmla="*/ 2147483647 h 105"/>
              <a:gd name="T8" fmla="*/ 2147483647 w 121"/>
              <a:gd name="T9" fmla="*/ 2147483647 h 105"/>
              <a:gd name="T10" fmla="*/ 2147483647 w 121"/>
              <a:gd name="T11" fmla="*/ 2147483647 h 105"/>
              <a:gd name="T12" fmla="*/ 2147483647 w 121"/>
              <a:gd name="T13" fmla="*/ 2147483647 h 105"/>
              <a:gd name="T14" fmla="*/ 2147483647 w 121"/>
              <a:gd name="T15" fmla="*/ 2147483647 h 105"/>
              <a:gd name="T16" fmla="*/ 2147483647 w 121"/>
              <a:gd name="T17" fmla="*/ 2147483647 h 105"/>
              <a:gd name="T18" fmla="*/ 2147483647 w 121"/>
              <a:gd name="T19" fmla="*/ 2147483647 h 105"/>
              <a:gd name="T20" fmla="*/ 2147483647 w 121"/>
              <a:gd name="T21" fmla="*/ 2147483647 h 105"/>
              <a:gd name="T22" fmla="*/ 2147483647 w 121"/>
              <a:gd name="T23" fmla="*/ 2147483647 h 105"/>
              <a:gd name="T24" fmla="*/ 2147483647 w 121"/>
              <a:gd name="T25" fmla="*/ 2147483647 h 105"/>
              <a:gd name="T26" fmla="*/ 2147483647 w 121"/>
              <a:gd name="T27" fmla="*/ 2147483647 h 105"/>
              <a:gd name="T28" fmla="*/ 2147483647 w 121"/>
              <a:gd name="T29" fmla="*/ 2147483647 h 105"/>
              <a:gd name="T30" fmla="*/ 2147483647 w 121"/>
              <a:gd name="T31" fmla="*/ 2147483647 h 105"/>
              <a:gd name="T32" fmla="*/ 2147483647 w 121"/>
              <a:gd name="T33" fmla="*/ 2147483647 h 105"/>
              <a:gd name="T34" fmla="*/ 2147483647 w 121"/>
              <a:gd name="T35" fmla="*/ 2147483647 h 105"/>
              <a:gd name="T36" fmla="*/ 2147483647 w 121"/>
              <a:gd name="T37" fmla="*/ 2147483647 h 105"/>
              <a:gd name="T38" fmla="*/ 2147483647 w 121"/>
              <a:gd name="T39" fmla="*/ 2147483647 h 105"/>
              <a:gd name="T40" fmla="*/ 2147483647 w 121"/>
              <a:gd name="T41" fmla="*/ 2147483647 h 105"/>
              <a:gd name="T42" fmla="*/ 2147483647 w 121"/>
              <a:gd name="T43" fmla="*/ 2147483647 h 105"/>
              <a:gd name="T44" fmla="*/ 0 w 121"/>
              <a:gd name="T45" fmla="*/ 2147483647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1" h="105">
                <a:moveTo>
                  <a:pt x="0" y="80"/>
                </a:moveTo>
                <a:lnTo>
                  <a:pt x="0" y="32"/>
                </a:lnTo>
                <a:lnTo>
                  <a:pt x="0" y="0"/>
                </a:lnTo>
                <a:lnTo>
                  <a:pt x="32" y="8"/>
                </a:lnTo>
                <a:lnTo>
                  <a:pt x="56" y="24"/>
                </a:lnTo>
                <a:lnTo>
                  <a:pt x="56" y="32"/>
                </a:lnTo>
                <a:lnTo>
                  <a:pt x="88" y="48"/>
                </a:lnTo>
                <a:lnTo>
                  <a:pt x="72" y="56"/>
                </a:lnTo>
                <a:lnTo>
                  <a:pt x="80" y="56"/>
                </a:lnTo>
                <a:lnTo>
                  <a:pt x="88" y="64"/>
                </a:lnTo>
                <a:lnTo>
                  <a:pt x="96" y="80"/>
                </a:lnTo>
                <a:lnTo>
                  <a:pt x="104" y="80"/>
                </a:lnTo>
                <a:lnTo>
                  <a:pt x="104" y="88"/>
                </a:lnTo>
                <a:lnTo>
                  <a:pt x="120" y="96"/>
                </a:lnTo>
                <a:lnTo>
                  <a:pt x="120" y="104"/>
                </a:lnTo>
                <a:lnTo>
                  <a:pt x="80" y="96"/>
                </a:lnTo>
                <a:lnTo>
                  <a:pt x="64" y="64"/>
                </a:lnTo>
                <a:lnTo>
                  <a:pt x="48" y="64"/>
                </a:lnTo>
                <a:lnTo>
                  <a:pt x="40" y="64"/>
                </a:lnTo>
                <a:lnTo>
                  <a:pt x="24" y="72"/>
                </a:lnTo>
                <a:lnTo>
                  <a:pt x="32" y="80"/>
                </a:lnTo>
                <a:lnTo>
                  <a:pt x="16" y="80"/>
                </a:lnTo>
                <a:lnTo>
                  <a:pt x="0" y="8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35" name="Freeform 148"/>
          <p:cNvSpPr>
            <a:spLocks/>
          </p:cNvSpPr>
          <p:nvPr/>
        </p:nvSpPr>
        <p:spPr bwMode="ltGray">
          <a:xfrm>
            <a:off x="6526213" y="3816629"/>
            <a:ext cx="61913" cy="98425"/>
          </a:xfrm>
          <a:custGeom>
            <a:avLst/>
            <a:gdLst>
              <a:gd name="T0" fmla="*/ 0 w 41"/>
              <a:gd name="T1" fmla="*/ 2147483647 h 65"/>
              <a:gd name="T2" fmla="*/ 0 w 41"/>
              <a:gd name="T3" fmla="*/ 2147483647 h 65"/>
              <a:gd name="T4" fmla="*/ 2147483647 w 41"/>
              <a:gd name="T5" fmla="*/ 0 h 65"/>
              <a:gd name="T6" fmla="*/ 2147483647 w 41"/>
              <a:gd name="T7" fmla="*/ 2147483647 h 65"/>
              <a:gd name="T8" fmla="*/ 2147483647 w 41"/>
              <a:gd name="T9" fmla="*/ 2147483647 h 65"/>
              <a:gd name="T10" fmla="*/ 2147483647 w 41"/>
              <a:gd name="T11" fmla="*/ 2147483647 h 65"/>
              <a:gd name="T12" fmla="*/ 0 w 41"/>
              <a:gd name="T13" fmla="*/ 2147483647 h 65"/>
              <a:gd name="T14" fmla="*/ 0 w 41"/>
              <a:gd name="T15" fmla="*/ 2147483647 h 65"/>
              <a:gd name="T16" fmla="*/ 0 w 41"/>
              <a:gd name="T17" fmla="*/ 2147483647 h 65"/>
              <a:gd name="T18" fmla="*/ 0 w 41"/>
              <a:gd name="T19" fmla="*/ 2147483647 h 65"/>
              <a:gd name="T20" fmla="*/ 0 w 41"/>
              <a:gd name="T21" fmla="*/ 2147483647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 h="65">
                <a:moveTo>
                  <a:pt x="0" y="16"/>
                </a:moveTo>
                <a:lnTo>
                  <a:pt x="0" y="16"/>
                </a:lnTo>
                <a:lnTo>
                  <a:pt x="24" y="0"/>
                </a:lnTo>
                <a:lnTo>
                  <a:pt x="32" y="16"/>
                </a:lnTo>
                <a:lnTo>
                  <a:pt x="40" y="40"/>
                </a:lnTo>
                <a:lnTo>
                  <a:pt x="32" y="56"/>
                </a:lnTo>
                <a:lnTo>
                  <a:pt x="0" y="64"/>
                </a:lnTo>
                <a:lnTo>
                  <a:pt x="0" y="56"/>
                </a:lnTo>
                <a:lnTo>
                  <a:pt x="0" y="48"/>
                </a:lnTo>
                <a:lnTo>
                  <a:pt x="0" y="24"/>
                </a:lnTo>
                <a:lnTo>
                  <a:pt x="0"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36" name="Freeform 149"/>
          <p:cNvSpPr>
            <a:spLocks/>
          </p:cNvSpPr>
          <p:nvPr/>
        </p:nvSpPr>
        <p:spPr bwMode="ltGray">
          <a:xfrm>
            <a:off x="6526213" y="3816629"/>
            <a:ext cx="61913" cy="98425"/>
          </a:xfrm>
          <a:custGeom>
            <a:avLst/>
            <a:gdLst>
              <a:gd name="T0" fmla="*/ 0 w 41"/>
              <a:gd name="T1" fmla="*/ 2147483647 h 65"/>
              <a:gd name="T2" fmla="*/ 2147483647 w 41"/>
              <a:gd name="T3" fmla="*/ 0 h 65"/>
              <a:gd name="T4" fmla="*/ 2147483647 w 41"/>
              <a:gd name="T5" fmla="*/ 2147483647 h 65"/>
              <a:gd name="T6" fmla="*/ 2147483647 w 41"/>
              <a:gd name="T7" fmla="*/ 2147483647 h 65"/>
              <a:gd name="T8" fmla="*/ 2147483647 w 41"/>
              <a:gd name="T9" fmla="*/ 2147483647 h 65"/>
              <a:gd name="T10" fmla="*/ 0 w 41"/>
              <a:gd name="T11" fmla="*/ 2147483647 h 65"/>
              <a:gd name="T12" fmla="*/ 0 w 41"/>
              <a:gd name="T13" fmla="*/ 2147483647 h 65"/>
              <a:gd name="T14" fmla="*/ 0 w 41"/>
              <a:gd name="T15" fmla="*/ 2147483647 h 65"/>
              <a:gd name="T16" fmla="*/ 0 w 41"/>
              <a:gd name="T17" fmla="*/ 2147483647 h 65"/>
              <a:gd name="T18" fmla="*/ 0 w 41"/>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65">
                <a:moveTo>
                  <a:pt x="0" y="16"/>
                </a:moveTo>
                <a:lnTo>
                  <a:pt x="24" y="0"/>
                </a:lnTo>
                <a:lnTo>
                  <a:pt x="32" y="16"/>
                </a:lnTo>
                <a:lnTo>
                  <a:pt x="40" y="40"/>
                </a:lnTo>
                <a:lnTo>
                  <a:pt x="32" y="56"/>
                </a:lnTo>
                <a:lnTo>
                  <a:pt x="0" y="64"/>
                </a:lnTo>
                <a:lnTo>
                  <a:pt x="0" y="56"/>
                </a:lnTo>
                <a:lnTo>
                  <a:pt x="0" y="48"/>
                </a:lnTo>
                <a:lnTo>
                  <a:pt x="0" y="24"/>
                </a:lnTo>
                <a:lnTo>
                  <a:pt x="0"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37" name="Freeform 150"/>
          <p:cNvSpPr>
            <a:spLocks/>
          </p:cNvSpPr>
          <p:nvPr/>
        </p:nvSpPr>
        <p:spPr bwMode="ltGray">
          <a:xfrm>
            <a:off x="6489701" y="3718204"/>
            <a:ext cx="122237" cy="122237"/>
          </a:xfrm>
          <a:custGeom>
            <a:avLst/>
            <a:gdLst>
              <a:gd name="T0" fmla="*/ 2147483647 w 81"/>
              <a:gd name="T1" fmla="*/ 0 h 81"/>
              <a:gd name="T2" fmla="*/ 2147483647 w 81"/>
              <a:gd name="T3" fmla="*/ 0 h 81"/>
              <a:gd name="T4" fmla="*/ 2147483647 w 81"/>
              <a:gd name="T5" fmla="*/ 0 h 81"/>
              <a:gd name="T6" fmla="*/ 2147483647 w 81"/>
              <a:gd name="T7" fmla="*/ 2147483647 h 81"/>
              <a:gd name="T8" fmla="*/ 2147483647 w 81"/>
              <a:gd name="T9" fmla="*/ 2147483647 h 81"/>
              <a:gd name="T10" fmla="*/ 2147483647 w 81"/>
              <a:gd name="T11" fmla="*/ 2147483647 h 81"/>
              <a:gd name="T12" fmla="*/ 2147483647 w 81"/>
              <a:gd name="T13" fmla="*/ 2147483647 h 81"/>
              <a:gd name="T14" fmla="*/ 0 w 81"/>
              <a:gd name="T15" fmla="*/ 2147483647 h 81"/>
              <a:gd name="T16" fmla="*/ 0 w 81"/>
              <a:gd name="T17" fmla="*/ 2147483647 h 81"/>
              <a:gd name="T18" fmla="*/ 2147483647 w 81"/>
              <a:gd name="T19" fmla="*/ 2147483647 h 81"/>
              <a:gd name="T20" fmla="*/ 0 w 81"/>
              <a:gd name="T21" fmla="*/ 2147483647 h 81"/>
              <a:gd name="T22" fmla="*/ 2147483647 w 81"/>
              <a:gd name="T23" fmla="*/ 2147483647 h 81"/>
              <a:gd name="T24" fmla="*/ 2147483647 w 81"/>
              <a:gd name="T25" fmla="*/ 2147483647 h 81"/>
              <a:gd name="T26" fmla="*/ 2147483647 w 81"/>
              <a:gd name="T27" fmla="*/ 2147483647 h 81"/>
              <a:gd name="T28" fmla="*/ 2147483647 w 81"/>
              <a:gd name="T29" fmla="*/ 2147483647 h 81"/>
              <a:gd name="T30" fmla="*/ 2147483647 w 81"/>
              <a:gd name="T31" fmla="*/ 2147483647 h 81"/>
              <a:gd name="T32" fmla="*/ 2147483647 w 81"/>
              <a:gd name="T33" fmla="*/ 2147483647 h 81"/>
              <a:gd name="T34" fmla="*/ 2147483647 w 81"/>
              <a:gd name="T35" fmla="*/ 2147483647 h 81"/>
              <a:gd name="T36" fmla="*/ 2147483647 w 81"/>
              <a:gd name="T37" fmla="*/ 2147483647 h 81"/>
              <a:gd name="T38" fmla="*/ 2147483647 w 81"/>
              <a:gd name="T39" fmla="*/ 0 h 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1" h="81">
                <a:moveTo>
                  <a:pt x="80" y="0"/>
                </a:moveTo>
                <a:lnTo>
                  <a:pt x="80" y="0"/>
                </a:lnTo>
                <a:lnTo>
                  <a:pt x="72" y="0"/>
                </a:lnTo>
                <a:lnTo>
                  <a:pt x="56" y="8"/>
                </a:lnTo>
                <a:lnTo>
                  <a:pt x="48" y="8"/>
                </a:lnTo>
                <a:lnTo>
                  <a:pt x="40" y="16"/>
                </a:lnTo>
                <a:lnTo>
                  <a:pt x="32" y="16"/>
                </a:lnTo>
                <a:lnTo>
                  <a:pt x="0" y="40"/>
                </a:lnTo>
                <a:lnTo>
                  <a:pt x="0" y="48"/>
                </a:lnTo>
                <a:lnTo>
                  <a:pt x="8" y="48"/>
                </a:lnTo>
                <a:lnTo>
                  <a:pt x="0" y="72"/>
                </a:lnTo>
                <a:lnTo>
                  <a:pt x="8" y="80"/>
                </a:lnTo>
                <a:lnTo>
                  <a:pt x="16" y="80"/>
                </a:lnTo>
                <a:lnTo>
                  <a:pt x="24" y="80"/>
                </a:lnTo>
                <a:lnTo>
                  <a:pt x="48" y="64"/>
                </a:lnTo>
                <a:lnTo>
                  <a:pt x="32" y="56"/>
                </a:lnTo>
                <a:lnTo>
                  <a:pt x="32" y="48"/>
                </a:lnTo>
                <a:lnTo>
                  <a:pt x="64" y="32"/>
                </a:lnTo>
                <a:lnTo>
                  <a:pt x="64" y="16"/>
                </a:lnTo>
                <a:lnTo>
                  <a:pt x="8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38" name="Freeform 151"/>
          <p:cNvSpPr>
            <a:spLocks/>
          </p:cNvSpPr>
          <p:nvPr/>
        </p:nvSpPr>
        <p:spPr bwMode="ltGray">
          <a:xfrm>
            <a:off x="6489701" y="3718204"/>
            <a:ext cx="122237" cy="122237"/>
          </a:xfrm>
          <a:custGeom>
            <a:avLst/>
            <a:gdLst>
              <a:gd name="T0" fmla="*/ 2147483647 w 81"/>
              <a:gd name="T1" fmla="*/ 0 h 81"/>
              <a:gd name="T2" fmla="*/ 2147483647 w 81"/>
              <a:gd name="T3" fmla="*/ 0 h 81"/>
              <a:gd name="T4" fmla="*/ 2147483647 w 81"/>
              <a:gd name="T5" fmla="*/ 2147483647 h 81"/>
              <a:gd name="T6" fmla="*/ 2147483647 w 81"/>
              <a:gd name="T7" fmla="*/ 2147483647 h 81"/>
              <a:gd name="T8" fmla="*/ 2147483647 w 81"/>
              <a:gd name="T9" fmla="*/ 2147483647 h 81"/>
              <a:gd name="T10" fmla="*/ 2147483647 w 81"/>
              <a:gd name="T11" fmla="*/ 2147483647 h 81"/>
              <a:gd name="T12" fmla="*/ 0 w 81"/>
              <a:gd name="T13" fmla="*/ 2147483647 h 81"/>
              <a:gd name="T14" fmla="*/ 0 w 81"/>
              <a:gd name="T15" fmla="*/ 2147483647 h 81"/>
              <a:gd name="T16" fmla="*/ 2147483647 w 81"/>
              <a:gd name="T17" fmla="*/ 2147483647 h 81"/>
              <a:gd name="T18" fmla="*/ 0 w 81"/>
              <a:gd name="T19" fmla="*/ 2147483647 h 81"/>
              <a:gd name="T20" fmla="*/ 2147483647 w 81"/>
              <a:gd name="T21" fmla="*/ 2147483647 h 81"/>
              <a:gd name="T22" fmla="*/ 2147483647 w 81"/>
              <a:gd name="T23" fmla="*/ 2147483647 h 81"/>
              <a:gd name="T24" fmla="*/ 2147483647 w 81"/>
              <a:gd name="T25" fmla="*/ 2147483647 h 81"/>
              <a:gd name="T26" fmla="*/ 2147483647 w 81"/>
              <a:gd name="T27" fmla="*/ 2147483647 h 81"/>
              <a:gd name="T28" fmla="*/ 2147483647 w 81"/>
              <a:gd name="T29" fmla="*/ 2147483647 h 81"/>
              <a:gd name="T30" fmla="*/ 2147483647 w 81"/>
              <a:gd name="T31" fmla="*/ 2147483647 h 81"/>
              <a:gd name="T32" fmla="*/ 2147483647 w 81"/>
              <a:gd name="T33" fmla="*/ 2147483647 h 81"/>
              <a:gd name="T34" fmla="*/ 2147483647 w 81"/>
              <a:gd name="T35" fmla="*/ 2147483647 h 81"/>
              <a:gd name="T36" fmla="*/ 2147483647 w 81"/>
              <a:gd name="T37" fmla="*/ 0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1" h="81">
                <a:moveTo>
                  <a:pt x="80" y="0"/>
                </a:moveTo>
                <a:lnTo>
                  <a:pt x="72" y="0"/>
                </a:lnTo>
                <a:lnTo>
                  <a:pt x="56" y="8"/>
                </a:lnTo>
                <a:lnTo>
                  <a:pt x="48" y="8"/>
                </a:lnTo>
                <a:lnTo>
                  <a:pt x="40" y="16"/>
                </a:lnTo>
                <a:lnTo>
                  <a:pt x="32" y="16"/>
                </a:lnTo>
                <a:lnTo>
                  <a:pt x="0" y="40"/>
                </a:lnTo>
                <a:lnTo>
                  <a:pt x="0" y="48"/>
                </a:lnTo>
                <a:lnTo>
                  <a:pt x="8" y="48"/>
                </a:lnTo>
                <a:lnTo>
                  <a:pt x="0" y="72"/>
                </a:lnTo>
                <a:lnTo>
                  <a:pt x="8" y="80"/>
                </a:lnTo>
                <a:lnTo>
                  <a:pt x="16" y="80"/>
                </a:lnTo>
                <a:lnTo>
                  <a:pt x="24" y="80"/>
                </a:lnTo>
                <a:lnTo>
                  <a:pt x="48" y="64"/>
                </a:lnTo>
                <a:lnTo>
                  <a:pt x="32" y="56"/>
                </a:lnTo>
                <a:lnTo>
                  <a:pt x="32" y="48"/>
                </a:lnTo>
                <a:lnTo>
                  <a:pt x="64" y="32"/>
                </a:lnTo>
                <a:lnTo>
                  <a:pt x="64" y="16"/>
                </a:lnTo>
                <a:lnTo>
                  <a:pt x="8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39" name="Freeform 152"/>
          <p:cNvSpPr>
            <a:spLocks/>
          </p:cNvSpPr>
          <p:nvPr/>
        </p:nvSpPr>
        <p:spPr bwMode="ltGray">
          <a:xfrm>
            <a:off x="6246813" y="2499004"/>
            <a:ext cx="25400" cy="36512"/>
          </a:xfrm>
          <a:custGeom>
            <a:avLst/>
            <a:gdLst>
              <a:gd name="T0" fmla="*/ 2147483647 w 17"/>
              <a:gd name="T1" fmla="*/ 2147483647 h 25"/>
              <a:gd name="T2" fmla="*/ 2147483647 w 17"/>
              <a:gd name="T3" fmla="*/ 2147483647 h 25"/>
              <a:gd name="T4" fmla="*/ 2147483647 w 17"/>
              <a:gd name="T5" fmla="*/ 2147483647 h 25"/>
              <a:gd name="T6" fmla="*/ 0 w 17"/>
              <a:gd name="T7" fmla="*/ 0 h 25"/>
              <a:gd name="T8" fmla="*/ 0 w 17"/>
              <a:gd name="T9" fmla="*/ 2147483647 h 25"/>
              <a:gd name="T10" fmla="*/ 2147483647 w 17"/>
              <a:gd name="T11" fmla="*/ 2147483647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
                <a:moveTo>
                  <a:pt x="16" y="24"/>
                </a:moveTo>
                <a:lnTo>
                  <a:pt x="16" y="24"/>
                </a:lnTo>
                <a:lnTo>
                  <a:pt x="16" y="8"/>
                </a:lnTo>
                <a:lnTo>
                  <a:pt x="0" y="0"/>
                </a:lnTo>
                <a:lnTo>
                  <a:pt x="0" y="8"/>
                </a:lnTo>
                <a:lnTo>
                  <a:pt x="16"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40" name="Freeform 153"/>
          <p:cNvSpPr>
            <a:spLocks/>
          </p:cNvSpPr>
          <p:nvPr/>
        </p:nvSpPr>
        <p:spPr bwMode="ltGray">
          <a:xfrm>
            <a:off x="6246813" y="2499004"/>
            <a:ext cx="25400" cy="36512"/>
          </a:xfrm>
          <a:custGeom>
            <a:avLst/>
            <a:gdLst>
              <a:gd name="T0" fmla="*/ 2147483647 w 17"/>
              <a:gd name="T1" fmla="*/ 2147483647 h 25"/>
              <a:gd name="T2" fmla="*/ 2147483647 w 17"/>
              <a:gd name="T3" fmla="*/ 2147483647 h 25"/>
              <a:gd name="T4" fmla="*/ 0 w 17"/>
              <a:gd name="T5" fmla="*/ 0 h 25"/>
              <a:gd name="T6" fmla="*/ 0 w 17"/>
              <a:gd name="T7" fmla="*/ 2147483647 h 25"/>
              <a:gd name="T8" fmla="*/ 2147483647 w 17"/>
              <a:gd name="T9" fmla="*/ 2147483647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16" y="24"/>
                </a:moveTo>
                <a:lnTo>
                  <a:pt x="16" y="8"/>
                </a:lnTo>
                <a:lnTo>
                  <a:pt x="0" y="0"/>
                </a:lnTo>
                <a:lnTo>
                  <a:pt x="0" y="8"/>
                </a:lnTo>
                <a:lnTo>
                  <a:pt x="16"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41" name="Freeform 154"/>
          <p:cNvSpPr>
            <a:spLocks/>
          </p:cNvSpPr>
          <p:nvPr/>
        </p:nvSpPr>
        <p:spPr bwMode="ltGray">
          <a:xfrm>
            <a:off x="3848101" y="3888066"/>
            <a:ext cx="233362" cy="185738"/>
          </a:xfrm>
          <a:custGeom>
            <a:avLst/>
            <a:gdLst>
              <a:gd name="T0" fmla="*/ 2147483647 w 153"/>
              <a:gd name="T1" fmla="*/ 2147483647 h 121"/>
              <a:gd name="T2" fmla="*/ 2147483647 w 153"/>
              <a:gd name="T3" fmla="*/ 2147483647 h 121"/>
              <a:gd name="T4" fmla="*/ 2147483647 w 153"/>
              <a:gd name="T5" fmla="*/ 2147483647 h 121"/>
              <a:gd name="T6" fmla="*/ 2147483647 w 153"/>
              <a:gd name="T7" fmla="*/ 2147483647 h 121"/>
              <a:gd name="T8" fmla="*/ 2147483647 w 153"/>
              <a:gd name="T9" fmla="*/ 2147483647 h 121"/>
              <a:gd name="T10" fmla="*/ 2147483647 w 153"/>
              <a:gd name="T11" fmla="*/ 2147483647 h 121"/>
              <a:gd name="T12" fmla="*/ 2147483647 w 153"/>
              <a:gd name="T13" fmla="*/ 2147483647 h 121"/>
              <a:gd name="T14" fmla="*/ 2147483647 w 153"/>
              <a:gd name="T15" fmla="*/ 2147483647 h 121"/>
              <a:gd name="T16" fmla="*/ 2147483647 w 153"/>
              <a:gd name="T17" fmla="*/ 2147483647 h 121"/>
              <a:gd name="T18" fmla="*/ 2147483647 w 153"/>
              <a:gd name="T19" fmla="*/ 2147483647 h 121"/>
              <a:gd name="T20" fmla="*/ 0 w 153"/>
              <a:gd name="T21" fmla="*/ 2147483647 h 121"/>
              <a:gd name="T22" fmla="*/ 2147483647 w 153"/>
              <a:gd name="T23" fmla="*/ 2147483647 h 121"/>
              <a:gd name="T24" fmla="*/ 2147483647 w 153"/>
              <a:gd name="T25" fmla="*/ 2147483647 h 121"/>
              <a:gd name="T26" fmla="*/ 2147483647 w 153"/>
              <a:gd name="T27" fmla="*/ 2147483647 h 121"/>
              <a:gd name="T28" fmla="*/ 2147483647 w 153"/>
              <a:gd name="T29" fmla="*/ 2147483647 h 121"/>
              <a:gd name="T30" fmla="*/ 2147483647 w 153"/>
              <a:gd name="T31" fmla="*/ 2147483647 h 121"/>
              <a:gd name="T32" fmla="*/ 2147483647 w 153"/>
              <a:gd name="T33" fmla="*/ 2147483647 h 121"/>
              <a:gd name="T34" fmla="*/ 2147483647 w 153"/>
              <a:gd name="T35" fmla="*/ 2147483647 h 121"/>
              <a:gd name="T36" fmla="*/ 2147483647 w 153"/>
              <a:gd name="T37" fmla="*/ 0 h 121"/>
              <a:gd name="T38" fmla="*/ 2147483647 w 153"/>
              <a:gd name="T39" fmla="*/ 0 h 121"/>
              <a:gd name="T40" fmla="*/ 2147483647 w 153"/>
              <a:gd name="T41" fmla="*/ 2147483647 h 121"/>
              <a:gd name="T42" fmla="*/ 2147483647 w 153"/>
              <a:gd name="T43" fmla="*/ 2147483647 h 121"/>
              <a:gd name="T44" fmla="*/ 2147483647 w 153"/>
              <a:gd name="T45" fmla="*/ 2147483647 h 1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3" h="121">
                <a:moveTo>
                  <a:pt x="136" y="8"/>
                </a:moveTo>
                <a:lnTo>
                  <a:pt x="136" y="8"/>
                </a:lnTo>
                <a:lnTo>
                  <a:pt x="144" y="8"/>
                </a:lnTo>
                <a:lnTo>
                  <a:pt x="152" y="48"/>
                </a:lnTo>
                <a:lnTo>
                  <a:pt x="120" y="56"/>
                </a:lnTo>
                <a:lnTo>
                  <a:pt x="120" y="64"/>
                </a:lnTo>
                <a:lnTo>
                  <a:pt x="96" y="80"/>
                </a:lnTo>
                <a:lnTo>
                  <a:pt x="64" y="96"/>
                </a:lnTo>
                <a:lnTo>
                  <a:pt x="56" y="104"/>
                </a:lnTo>
                <a:lnTo>
                  <a:pt x="56" y="120"/>
                </a:lnTo>
                <a:lnTo>
                  <a:pt x="0" y="112"/>
                </a:lnTo>
                <a:lnTo>
                  <a:pt x="16" y="112"/>
                </a:lnTo>
                <a:lnTo>
                  <a:pt x="32" y="96"/>
                </a:lnTo>
                <a:lnTo>
                  <a:pt x="40" y="80"/>
                </a:lnTo>
                <a:lnTo>
                  <a:pt x="40" y="64"/>
                </a:lnTo>
                <a:lnTo>
                  <a:pt x="48" y="48"/>
                </a:lnTo>
                <a:lnTo>
                  <a:pt x="56" y="32"/>
                </a:lnTo>
                <a:lnTo>
                  <a:pt x="80" y="24"/>
                </a:lnTo>
                <a:lnTo>
                  <a:pt x="88" y="0"/>
                </a:lnTo>
                <a:lnTo>
                  <a:pt x="96" y="0"/>
                </a:lnTo>
                <a:lnTo>
                  <a:pt x="104" y="8"/>
                </a:lnTo>
                <a:lnTo>
                  <a:pt x="128" y="8"/>
                </a:lnTo>
                <a:lnTo>
                  <a:pt x="136"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42" name="Freeform 155"/>
          <p:cNvSpPr>
            <a:spLocks/>
          </p:cNvSpPr>
          <p:nvPr/>
        </p:nvSpPr>
        <p:spPr bwMode="ltGray">
          <a:xfrm>
            <a:off x="3848101" y="3888066"/>
            <a:ext cx="233362" cy="185738"/>
          </a:xfrm>
          <a:custGeom>
            <a:avLst/>
            <a:gdLst>
              <a:gd name="T0" fmla="*/ 2147483647 w 153"/>
              <a:gd name="T1" fmla="*/ 2147483647 h 121"/>
              <a:gd name="T2" fmla="*/ 2147483647 w 153"/>
              <a:gd name="T3" fmla="*/ 2147483647 h 121"/>
              <a:gd name="T4" fmla="*/ 2147483647 w 153"/>
              <a:gd name="T5" fmla="*/ 2147483647 h 121"/>
              <a:gd name="T6" fmla="*/ 2147483647 w 153"/>
              <a:gd name="T7" fmla="*/ 2147483647 h 121"/>
              <a:gd name="T8" fmla="*/ 2147483647 w 153"/>
              <a:gd name="T9" fmla="*/ 2147483647 h 121"/>
              <a:gd name="T10" fmla="*/ 2147483647 w 153"/>
              <a:gd name="T11" fmla="*/ 2147483647 h 121"/>
              <a:gd name="T12" fmla="*/ 2147483647 w 153"/>
              <a:gd name="T13" fmla="*/ 2147483647 h 121"/>
              <a:gd name="T14" fmla="*/ 2147483647 w 153"/>
              <a:gd name="T15" fmla="*/ 2147483647 h 121"/>
              <a:gd name="T16" fmla="*/ 2147483647 w 153"/>
              <a:gd name="T17" fmla="*/ 2147483647 h 121"/>
              <a:gd name="T18" fmla="*/ 0 w 153"/>
              <a:gd name="T19" fmla="*/ 2147483647 h 121"/>
              <a:gd name="T20" fmla="*/ 2147483647 w 153"/>
              <a:gd name="T21" fmla="*/ 2147483647 h 121"/>
              <a:gd name="T22" fmla="*/ 2147483647 w 153"/>
              <a:gd name="T23" fmla="*/ 2147483647 h 121"/>
              <a:gd name="T24" fmla="*/ 2147483647 w 153"/>
              <a:gd name="T25" fmla="*/ 2147483647 h 121"/>
              <a:gd name="T26" fmla="*/ 2147483647 w 153"/>
              <a:gd name="T27" fmla="*/ 2147483647 h 121"/>
              <a:gd name="T28" fmla="*/ 2147483647 w 153"/>
              <a:gd name="T29" fmla="*/ 2147483647 h 121"/>
              <a:gd name="T30" fmla="*/ 2147483647 w 153"/>
              <a:gd name="T31" fmla="*/ 2147483647 h 121"/>
              <a:gd name="T32" fmla="*/ 2147483647 w 153"/>
              <a:gd name="T33" fmla="*/ 2147483647 h 121"/>
              <a:gd name="T34" fmla="*/ 2147483647 w 153"/>
              <a:gd name="T35" fmla="*/ 0 h 121"/>
              <a:gd name="T36" fmla="*/ 2147483647 w 153"/>
              <a:gd name="T37" fmla="*/ 0 h 121"/>
              <a:gd name="T38" fmla="*/ 2147483647 w 153"/>
              <a:gd name="T39" fmla="*/ 2147483647 h 121"/>
              <a:gd name="T40" fmla="*/ 2147483647 w 153"/>
              <a:gd name="T41" fmla="*/ 2147483647 h 121"/>
              <a:gd name="T42" fmla="*/ 2147483647 w 153"/>
              <a:gd name="T43" fmla="*/ 2147483647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3" h="121">
                <a:moveTo>
                  <a:pt x="136" y="8"/>
                </a:moveTo>
                <a:lnTo>
                  <a:pt x="144" y="8"/>
                </a:lnTo>
                <a:lnTo>
                  <a:pt x="152" y="48"/>
                </a:lnTo>
                <a:lnTo>
                  <a:pt x="120" y="56"/>
                </a:lnTo>
                <a:lnTo>
                  <a:pt x="120" y="64"/>
                </a:lnTo>
                <a:lnTo>
                  <a:pt x="96" y="80"/>
                </a:lnTo>
                <a:lnTo>
                  <a:pt x="64" y="96"/>
                </a:lnTo>
                <a:lnTo>
                  <a:pt x="56" y="104"/>
                </a:lnTo>
                <a:lnTo>
                  <a:pt x="56" y="120"/>
                </a:lnTo>
                <a:lnTo>
                  <a:pt x="0" y="112"/>
                </a:lnTo>
                <a:lnTo>
                  <a:pt x="16" y="112"/>
                </a:lnTo>
                <a:lnTo>
                  <a:pt x="32" y="96"/>
                </a:lnTo>
                <a:lnTo>
                  <a:pt x="40" y="80"/>
                </a:lnTo>
                <a:lnTo>
                  <a:pt x="40" y="64"/>
                </a:lnTo>
                <a:lnTo>
                  <a:pt x="48" y="48"/>
                </a:lnTo>
                <a:lnTo>
                  <a:pt x="56" y="32"/>
                </a:lnTo>
                <a:lnTo>
                  <a:pt x="80" y="24"/>
                </a:lnTo>
                <a:lnTo>
                  <a:pt x="88" y="0"/>
                </a:lnTo>
                <a:lnTo>
                  <a:pt x="96" y="0"/>
                </a:lnTo>
                <a:lnTo>
                  <a:pt x="104" y="8"/>
                </a:lnTo>
                <a:lnTo>
                  <a:pt x="128" y="8"/>
                </a:lnTo>
                <a:lnTo>
                  <a:pt x="136"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43" name="Freeform 156"/>
          <p:cNvSpPr>
            <a:spLocks/>
          </p:cNvSpPr>
          <p:nvPr/>
        </p:nvSpPr>
        <p:spPr bwMode="ltGray">
          <a:xfrm>
            <a:off x="3935413" y="3851554"/>
            <a:ext cx="387350" cy="392112"/>
          </a:xfrm>
          <a:custGeom>
            <a:avLst/>
            <a:gdLst>
              <a:gd name="T0" fmla="*/ 2147483647 w 257"/>
              <a:gd name="T1" fmla="*/ 2147483647 h 257"/>
              <a:gd name="T2" fmla="*/ 2147483647 w 257"/>
              <a:gd name="T3" fmla="*/ 2147483647 h 257"/>
              <a:gd name="T4" fmla="*/ 2147483647 w 257"/>
              <a:gd name="T5" fmla="*/ 2147483647 h 257"/>
              <a:gd name="T6" fmla="*/ 2147483647 w 257"/>
              <a:gd name="T7" fmla="*/ 2147483647 h 257"/>
              <a:gd name="T8" fmla="*/ 2147483647 w 257"/>
              <a:gd name="T9" fmla="*/ 2147483647 h 257"/>
              <a:gd name="T10" fmla="*/ 2147483647 w 257"/>
              <a:gd name="T11" fmla="*/ 2147483647 h 257"/>
              <a:gd name="T12" fmla="*/ 2147483647 w 257"/>
              <a:gd name="T13" fmla="*/ 2147483647 h 257"/>
              <a:gd name="T14" fmla="*/ 2147483647 w 257"/>
              <a:gd name="T15" fmla="*/ 2147483647 h 257"/>
              <a:gd name="T16" fmla="*/ 0 w 257"/>
              <a:gd name="T17" fmla="*/ 2147483647 h 257"/>
              <a:gd name="T18" fmla="*/ 0 w 257"/>
              <a:gd name="T19" fmla="*/ 2147483647 h 257"/>
              <a:gd name="T20" fmla="*/ 2147483647 w 257"/>
              <a:gd name="T21" fmla="*/ 2147483647 h 257"/>
              <a:gd name="T22" fmla="*/ 2147483647 w 257"/>
              <a:gd name="T23" fmla="*/ 2147483647 h 257"/>
              <a:gd name="T24" fmla="*/ 2147483647 w 257"/>
              <a:gd name="T25" fmla="*/ 2147483647 h 257"/>
              <a:gd name="T26" fmla="*/ 2147483647 w 257"/>
              <a:gd name="T27" fmla="*/ 2147483647 h 257"/>
              <a:gd name="T28" fmla="*/ 2147483647 w 257"/>
              <a:gd name="T29" fmla="*/ 2147483647 h 257"/>
              <a:gd name="T30" fmla="*/ 2147483647 w 257"/>
              <a:gd name="T31" fmla="*/ 2147483647 h 257"/>
              <a:gd name="T32" fmla="*/ 2147483647 w 257"/>
              <a:gd name="T33" fmla="*/ 2147483647 h 257"/>
              <a:gd name="T34" fmla="*/ 2147483647 w 257"/>
              <a:gd name="T35" fmla="*/ 2147483647 h 257"/>
              <a:gd name="T36" fmla="*/ 2147483647 w 257"/>
              <a:gd name="T37" fmla="*/ 2147483647 h 257"/>
              <a:gd name="T38" fmla="*/ 2147483647 w 257"/>
              <a:gd name="T39" fmla="*/ 2147483647 h 257"/>
              <a:gd name="T40" fmla="*/ 2147483647 w 257"/>
              <a:gd name="T41" fmla="*/ 2147483647 h 257"/>
              <a:gd name="T42" fmla="*/ 2147483647 w 257"/>
              <a:gd name="T43" fmla="*/ 2147483647 h 257"/>
              <a:gd name="T44" fmla="*/ 2147483647 w 257"/>
              <a:gd name="T45" fmla="*/ 2147483647 h 257"/>
              <a:gd name="T46" fmla="*/ 2147483647 w 257"/>
              <a:gd name="T47" fmla="*/ 2147483647 h 257"/>
              <a:gd name="T48" fmla="*/ 2147483647 w 257"/>
              <a:gd name="T49" fmla="*/ 2147483647 h 257"/>
              <a:gd name="T50" fmla="*/ 2147483647 w 257"/>
              <a:gd name="T51" fmla="*/ 2147483647 h 257"/>
              <a:gd name="T52" fmla="*/ 2147483647 w 257"/>
              <a:gd name="T53" fmla="*/ 2147483647 h 257"/>
              <a:gd name="T54" fmla="*/ 2147483647 w 257"/>
              <a:gd name="T55" fmla="*/ 2147483647 h 257"/>
              <a:gd name="T56" fmla="*/ 2147483647 w 257"/>
              <a:gd name="T57" fmla="*/ 2147483647 h 257"/>
              <a:gd name="T58" fmla="*/ 2147483647 w 257"/>
              <a:gd name="T59" fmla="*/ 2147483647 h 257"/>
              <a:gd name="T60" fmla="*/ 2147483647 w 257"/>
              <a:gd name="T61" fmla="*/ 2147483647 h 257"/>
              <a:gd name="T62" fmla="*/ 2147483647 w 257"/>
              <a:gd name="T63" fmla="*/ 0 h 257"/>
              <a:gd name="T64" fmla="*/ 2147483647 w 257"/>
              <a:gd name="T65" fmla="*/ 2147483647 h 257"/>
              <a:gd name="T66" fmla="*/ 2147483647 w 257"/>
              <a:gd name="T67" fmla="*/ 0 h 257"/>
              <a:gd name="T68" fmla="*/ 2147483647 w 257"/>
              <a:gd name="T69" fmla="*/ 2147483647 h 257"/>
              <a:gd name="T70" fmla="*/ 2147483647 w 257"/>
              <a:gd name="T71" fmla="*/ 0 h 257"/>
              <a:gd name="T72" fmla="*/ 2147483647 w 257"/>
              <a:gd name="T73" fmla="*/ 2147483647 h 257"/>
              <a:gd name="T74" fmla="*/ 2147483647 w 257"/>
              <a:gd name="T75" fmla="*/ 2147483647 h 257"/>
              <a:gd name="T76" fmla="*/ 2147483647 w 257"/>
              <a:gd name="T77" fmla="*/ 2147483647 h 2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57" h="257">
                <a:moveTo>
                  <a:pt x="80" y="32"/>
                </a:moveTo>
                <a:lnTo>
                  <a:pt x="80" y="32"/>
                </a:lnTo>
                <a:lnTo>
                  <a:pt x="88" y="32"/>
                </a:lnTo>
                <a:lnTo>
                  <a:pt x="96" y="72"/>
                </a:lnTo>
                <a:lnTo>
                  <a:pt x="64" y="80"/>
                </a:lnTo>
                <a:lnTo>
                  <a:pt x="64" y="88"/>
                </a:lnTo>
                <a:lnTo>
                  <a:pt x="40" y="104"/>
                </a:lnTo>
                <a:lnTo>
                  <a:pt x="8" y="120"/>
                </a:lnTo>
                <a:lnTo>
                  <a:pt x="0" y="128"/>
                </a:lnTo>
                <a:lnTo>
                  <a:pt x="0" y="144"/>
                </a:lnTo>
                <a:lnTo>
                  <a:pt x="48" y="176"/>
                </a:lnTo>
                <a:lnTo>
                  <a:pt x="120" y="232"/>
                </a:lnTo>
                <a:lnTo>
                  <a:pt x="128" y="240"/>
                </a:lnTo>
                <a:lnTo>
                  <a:pt x="144" y="248"/>
                </a:lnTo>
                <a:lnTo>
                  <a:pt x="152" y="256"/>
                </a:lnTo>
                <a:lnTo>
                  <a:pt x="160" y="256"/>
                </a:lnTo>
                <a:lnTo>
                  <a:pt x="176" y="256"/>
                </a:lnTo>
                <a:lnTo>
                  <a:pt x="256" y="200"/>
                </a:lnTo>
                <a:lnTo>
                  <a:pt x="248" y="184"/>
                </a:lnTo>
                <a:lnTo>
                  <a:pt x="240" y="184"/>
                </a:lnTo>
                <a:lnTo>
                  <a:pt x="224" y="160"/>
                </a:lnTo>
                <a:lnTo>
                  <a:pt x="232" y="152"/>
                </a:lnTo>
                <a:lnTo>
                  <a:pt x="232" y="136"/>
                </a:lnTo>
                <a:lnTo>
                  <a:pt x="232" y="120"/>
                </a:lnTo>
                <a:lnTo>
                  <a:pt x="224" y="112"/>
                </a:lnTo>
                <a:lnTo>
                  <a:pt x="224" y="104"/>
                </a:lnTo>
                <a:lnTo>
                  <a:pt x="224" y="80"/>
                </a:lnTo>
                <a:lnTo>
                  <a:pt x="208" y="72"/>
                </a:lnTo>
                <a:lnTo>
                  <a:pt x="200" y="56"/>
                </a:lnTo>
                <a:lnTo>
                  <a:pt x="216" y="40"/>
                </a:lnTo>
                <a:lnTo>
                  <a:pt x="208" y="8"/>
                </a:lnTo>
                <a:lnTo>
                  <a:pt x="216" y="0"/>
                </a:lnTo>
                <a:lnTo>
                  <a:pt x="208" y="8"/>
                </a:lnTo>
                <a:lnTo>
                  <a:pt x="184" y="0"/>
                </a:lnTo>
                <a:lnTo>
                  <a:pt x="176" y="8"/>
                </a:lnTo>
                <a:lnTo>
                  <a:pt x="160" y="0"/>
                </a:lnTo>
                <a:lnTo>
                  <a:pt x="144" y="8"/>
                </a:lnTo>
                <a:lnTo>
                  <a:pt x="120" y="8"/>
                </a:lnTo>
                <a:lnTo>
                  <a:pt x="80"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44" name="Freeform 157"/>
          <p:cNvSpPr>
            <a:spLocks/>
          </p:cNvSpPr>
          <p:nvPr/>
        </p:nvSpPr>
        <p:spPr bwMode="ltGray">
          <a:xfrm>
            <a:off x="3935413" y="3851554"/>
            <a:ext cx="387350" cy="392112"/>
          </a:xfrm>
          <a:custGeom>
            <a:avLst/>
            <a:gdLst>
              <a:gd name="T0" fmla="*/ 2147483647 w 257"/>
              <a:gd name="T1" fmla="*/ 2147483647 h 257"/>
              <a:gd name="T2" fmla="*/ 2147483647 w 257"/>
              <a:gd name="T3" fmla="*/ 2147483647 h 257"/>
              <a:gd name="T4" fmla="*/ 2147483647 w 257"/>
              <a:gd name="T5" fmla="*/ 2147483647 h 257"/>
              <a:gd name="T6" fmla="*/ 2147483647 w 257"/>
              <a:gd name="T7" fmla="*/ 2147483647 h 257"/>
              <a:gd name="T8" fmla="*/ 2147483647 w 257"/>
              <a:gd name="T9" fmla="*/ 2147483647 h 257"/>
              <a:gd name="T10" fmla="*/ 2147483647 w 257"/>
              <a:gd name="T11" fmla="*/ 2147483647 h 257"/>
              <a:gd name="T12" fmla="*/ 2147483647 w 257"/>
              <a:gd name="T13" fmla="*/ 2147483647 h 257"/>
              <a:gd name="T14" fmla="*/ 0 w 257"/>
              <a:gd name="T15" fmla="*/ 2147483647 h 257"/>
              <a:gd name="T16" fmla="*/ 0 w 257"/>
              <a:gd name="T17" fmla="*/ 2147483647 h 257"/>
              <a:gd name="T18" fmla="*/ 2147483647 w 257"/>
              <a:gd name="T19" fmla="*/ 2147483647 h 257"/>
              <a:gd name="T20" fmla="*/ 2147483647 w 257"/>
              <a:gd name="T21" fmla="*/ 2147483647 h 257"/>
              <a:gd name="T22" fmla="*/ 2147483647 w 257"/>
              <a:gd name="T23" fmla="*/ 2147483647 h 257"/>
              <a:gd name="T24" fmla="*/ 2147483647 w 257"/>
              <a:gd name="T25" fmla="*/ 2147483647 h 257"/>
              <a:gd name="T26" fmla="*/ 2147483647 w 257"/>
              <a:gd name="T27" fmla="*/ 2147483647 h 257"/>
              <a:gd name="T28" fmla="*/ 2147483647 w 257"/>
              <a:gd name="T29" fmla="*/ 2147483647 h 257"/>
              <a:gd name="T30" fmla="*/ 2147483647 w 257"/>
              <a:gd name="T31" fmla="*/ 2147483647 h 257"/>
              <a:gd name="T32" fmla="*/ 2147483647 w 257"/>
              <a:gd name="T33" fmla="*/ 2147483647 h 257"/>
              <a:gd name="T34" fmla="*/ 2147483647 w 257"/>
              <a:gd name="T35" fmla="*/ 2147483647 h 257"/>
              <a:gd name="T36" fmla="*/ 2147483647 w 257"/>
              <a:gd name="T37" fmla="*/ 2147483647 h 257"/>
              <a:gd name="T38" fmla="*/ 2147483647 w 257"/>
              <a:gd name="T39" fmla="*/ 2147483647 h 257"/>
              <a:gd name="T40" fmla="*/ 2147483647 w 257"/>
              <a:gd name="T41" fmla="*/ 2147483647 h 257"/>
              <a:gd name="T42" fmla="*/ 2147483647 w 257"/>
              <a:gd name="T43" fmla="*/ 2147483647 h 257"/>
              <a:gd name="T44" fmla="*/ 2147483647 w 257"/>
              <a:gd name="T45" fmla="*/ 2147483647 h 257"/>
              <a:gd name="T46" fmla="*/ 2147483647 w 257"/>
              <a:gd name="T47" fmla="*/ 2147483647 h 257"/>
              <a:gd name="T48" fmla="*/ 2147483647 w 257"/>
              <a:gd name="T49" fmla="*/ 2147483647 h 257"/>
              <a:gd name="T50" fmla="*/ 2147483647 w 257"/>
              <a:gd name="T51" fmla="*/ 2147483647 h 257"/>
              <a:gd name="T52" fmla="*/ 2147483647 w 257"/>
              <a:gd name="T53" fmla="*/ 2147483647 h 257"/>
              <a:gd name="T54" fmla="*/ 2147483647 w 257"/>
              <a:gd name="T55" fmla="*/ 2147483647 h 257"/>
              <a:gd name="T56" fmla="*/ 2147483647 w 257"/>
              <a:gd name="T57" fmla="*/ 2147483647 h 257"/>
              <a:gd name="T58" fmla="*/ 2147483647 w 257"/>
              <a:gd name="T59" fmla="*/ 2147483647 h 257"/>
              <a:gd name="T60" fmla="*/ 2147483647 w 257"/>
              <a:gd name="T61" fmla="*/ 0 h 257"/>
              <a:gd name="T62" fmla="*/ 2147483647 w 257"/>
              <a:gd name="T63" fmla="*/ 2147483647 h 257"/>
              <a:gd name="T64" fmla="*/ 2147483647 w 257"/>
              <a:gd name="T65" fmla="*/ 0 h 257"/>
              <a:gd name="T66" fmla="*/ 2147483647 w 257"/>
              <a:gd name="T67" fmla="*/ 2147483647 h 257"/>
              <a:gd name="T68" fmla="*/ 2147483647 w 257"/>
              <a:gd name="T69" fmla="*/ 0 h 257"/>
              <a:gd name="T70" fmla="*/ 2147483647 w 257"/>
              <a:gd name="T71" fmla="*/ 2147483647 h 257"/>
              <a:gd name="T72" fmla="*/ 2147483647 w 257"/>
              <a:gd name="T73" fmla="*/ 2147483647 h 257"/>
              <a:gd name="T74" fmla="*/ 2147483647 w 257"/>
              <a:gd name="T75" fmla="*/ 2147483647 h 2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57" h="257">
                <a:moveTo>
                  <a:pt x="80" y="32"/>
                </a:moveTo>
                <a:lnTo>
                  <a:pt x="88" y="32"/>
                </a:lnTo>
                <a:lnTo>
                  <a:pt x="96" y="72"/>
                </a:lnTo>
                <a:lnTo>
                  <a:pt x="64" y="80"/>
                </a:lnTo>
                <a:lnTo>
                  <a:pt x="64" y="88"/>
                </a:lnTo>
                <a:lnTo>
                  <a:pt x="40" y="104"/>
                </a:lnTo>
                <a:lnTo>
                  <a:pt x="8" y="120"/>
                </a:lnTo>
                <a:lnTo>
                  <a:pt x="0" y="128"/>
                </a:lnTo>
                <a:lnTo>
                  <a:pt x="0" y="144"/>
                </a:lnTo>
                <a:lnTo>
                  <a:pt x="48" y="176"/>
                </a:lnTo>
                <a:lnTo>
                  <a:pt x="120" y="232"/>
                </a:lnTo>
                <a:lnTo>
                  <a:pt x="128" y="240"/>
                </a:lnTo>
                <a:lnTo>
                  <a:pt x="144" y="248"/>
                </a:lnTo>
                <a:lnTo>
                  <a:pt x="152" y="256"/>
                </a:lnTo>
                <a:lnTo>
                  <a:pt x="160" y="256"/>
                </a:lnTo>
                <a:lnTo>
                  <a:pt x="176" y="256"/>
                </a:lnTo>
                <a:lnTo>
                  <a:pt x="256" y="200"/>
                </a:lnTo>
                <a:lnTo>
                  <a:pt x="248" y="184"/>
                </a:lnTo>
                <a:lnTo>
                  <a:pt x="240" y="184"/>
                </a:lnTo>
                <a:lnTo>
                  <a:pt x="224" y="160"/>
                </a:lnTo>
                <a:lnTo>
                  <a:pt x="232" y="152"/>
                </a:lnTo>
                <a:lnTo>
                  <a:pt x="232" y="136"/>
                </a:lnTo>
                <a:lnTo>
                  <a:pt x="232" y="120"/>
                </a:lnTo>
                <a:lnTo>
                  <a:pt x="224" y="112"/>
                </a:lnTo>
                <a:lnTo>
                  <a:pt x="224" y="104"/>
                </a:lnTo>
                <a:lnTo>
                  <a:pt x="224" y="80"/>
                </a:lnTo>
                <a:lnTo>
                  <a:pt x="208" y="72"/>
                </a:lnTo>
                <a:lnTo>
                  <a:pt x="200" y="56"/>
                </a:lnTo>
                <a:lnTo>
                  <a:pt x="216" y="40"/>
                </a:lnTo>
                <a:lnTo>
                  <a:pt x="208" y="8"/>
                </a:lnTo>
                <a:lnTo>
                  <a:pt x="216" y="0"/>
                </a:lnTo>
                <a:lnTo>
                  <a:pt x="208" y="8"/>
                </a:lnTo>
                <a:lnTo>
                  <a:pt x="184" y="0"/>
                </a:lnTo>
                <a:lnTo>
                  <a:pt x="176" y="8"/>
                </a:lnTo>
                <a:lnTo>
                  <a:pt x="160" y="0"/>
                </a:lnTo>
                <a:lnTo>
                  <a:pt x="144" y="8"/>
                </a:lnTo>
                <a:lnTo>
                  <a:pt x="120" y="8"/>
                </a:lnTo>
                <a:lnTo>
                  <a:pt x="80"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45" name="Freeform 158"/>
          <p:cNvSpPr>
            <a:spLocks/>
          </p:cNvSpPr>
          <p:nvPr/>
        </p:nvSpPr>
        <p:spPr bwMode="ltGray">
          <a:xfrm>
            <a:off x="4238626" y="3851554"/>
            <a:ext cx="74612" cy="161925"/>
          </a:xfrm>
          <a:custGeom>
            <a:avLst/>
            <a:gdLst>
              <a:gd name="T0" fmla="*/ 2147483647 w 49"/>
              <a:gd name="T1" fmla="*/ 2147483647 h 105"/>
              <a:gd name="T2" fmla="*/ 2147483647 w 49"/>
              <a:gd name="T3" fmla="*/ 2147483647 h 105"/>
              <a:gd name="T4" fmla="*/ 2147483647 w 49"/>
              <a:gd name="T5" fmla="*/ 2147483647 h 105"/>
              <a:gd name="T6" fmla="*/ 2147483647 w 49"/>
              <a:gd name="T7" fmla="*/ 2147483647 h 105"/>
              <a:gd name="T8" fmla="*/ 2147483647 w 49"/>
              <a:gd name="T9" fmla="*/ 2147483647 h 105"/>
              <a:gd name="T10" fmla="*/ 2147483647 w 49"/>
              <a:gd name="T11" fmla="*/ 2147483647 h 105"/>
              <a:gd name="T12" fmla="*/ 2147483647 w 49"/>
              <a:gd name="T13" fmla="*/ 2147483647 h 105"/>
              <a:gd name="T14" fmla="*/ 2147483647 w 49"/>
              <a:gd name="T15" fmla="*/ 2147483647 h 105"/>
              <a:gd name="T16" fmla="*/ 0 w 49"/>
              <a:gd name="T17" fmla="*/ 2147483647 h 105"/>
              <a:gd name="T18" fmla="*/ 2147483647 w 49"/>
              <a:gd name="T19" fmla="*/ 2147483647 h 105"/>
              <a:gd name="T20" fmla="*/ 2147483647 w 49"/>
              <a:gd name="T21" fmla="*/ 2147483647 h 105"/>
              <a:gd name="T22" fmla="*/ 2147483647 w 49"/>
              <a:gd name="T23" fmla="*/ 0 h 105"/>
              <a:gd name="T24" fmla="*/ 2147483647 w 49"/>
              <a:gd name="T25" fmla="*/ 0 h 105"/>
              <a:gd name="T26" fmla="*/ 2147483647 w 49"/>
              <a:gd name="T27" fmla="*/ 2147483647 h 105"/>
              <a:gd name="T28" fmla="*/ 2147483647 w 49"/>
              <a:gd name="T29" fmla="*/ 0 h 105"/>
              <a:gd name="T30" fmla="*/ 2147483647 w 49"/>
              <a:gd name="T31" fmla="*/ 2147483647 h 105"/>
              <a:gd name="T32" fmla="*/ 2147483647 w 49"/>
              <a:gd name="T33" fmla="*/ 2147483647 h 105"/>
              <a:gd name="T34" fmla="*/ 2147483647 w 49"/>
              <a:gd name="T35" fmla="*/ 2147483647 h 105"/>
              <a:gd name="T36" fmla="*/ 2147483647 w 49"/>
              <a:gd name="T37" fmla="*/ 2147483647 h 105"/>
              <a:gd name="T38" fmla="*/ 2147483647 w 49"/>
              <a:gd name="T39" fmla="*/ 2147483647 h 105"/>
              <a:gd name="T40" fmla="*/ 2147483647 w 49"/>
              <a:gd name="T41" fmla="*/ 2147483647 h 1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9" h="105">
                <a:moveTo>
                  <a:pt x="48" y="64"/>
                </a:moveTo>
                <a:lnTo>
                  <a:pt x="48" y="64"/>
                </a:lnTo>
                <a:lnTo>
                  <a:pt x="48" y="72"/>
                </a:lnTo>
                <a:lnTo>
                  <a:pt x="32" y="88"/>
                </a:lnTo>
                <a:lnTo>
                  <a:pt x="32" y="96"/>
                </a:lnTo>
                <a:lnTo>
                  <a:pt x="24" y="104"/>
                </a:lnTo>
                <a:lnTo>
                  <a:pt x="24" y="80"/>
                </a:lnTo>
                <a:lnTo>
                  <a:pt x="8" y="72"/>
                </a:lnTo>
                <a:lnTo>
                  <a:pt x="0" y="56"/>
                </a:lnTo>
                <a:lnTo>
                  <a:pt x="16" y="40"/>
                </a:lnTo>
                <a:lnTo>
                  <a:pt x="8" y="8"/>
                </a:lnTo>
                <a:lnTo>
                  <a:pt x="16" y="0"/>
                </a:lnTo>
                <a:lnTo>
                  <a:pt x="32" y="0"/>
                </a:lnTo>
                <a:lnTo>
                  <a:pt x="40" y="8"/>
                </a:lnTo>
                <a:lnTo>
                  <a:pt x="48" y="0"/>
                </a:lnTo>
                <a:lnTo>
                  <a:pt x="40" y="16"/>
                </a:lnTo>
                <a:lnTo>
                  <a:pt x="48" y="32"/>
                </a:lnTo>
                <a:lnTo>
                  <a:pt x="32" y="48"/>
                </a:lnTo>
                <a:lnTo>
                  <a:pt x="32" y="56"/>
                </a:lnTo>
                <a:lnTo>
                  <a:pt x="48" y="56"/>
                </a:lnTo>
                <a:lnTo>
                  <a:pt x="48" y="6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46" name="Freeform 159"/>
          <p:cNvSpPr>
            <a:spLocks/>
          </p:cNvSpPr>
          <p:nvPr/>
        </p:nvSpPr>
        <p:spPr bwMode="ltGray">
          <a:xfrm>
            <a:off x="4238626" y="3851554"/>
            <a:ext cx="74612" cy="161925"/>
          </a:xfrm>
          <a:custGeom>
            <a:avLst/>
            <a:gdLst>
              <a:gd name="T0" fmla="*/ 2147483647 w 49"/>
              <a:gd name="T1" fmla="*/ 2147483647 h 105"/>
              <a:gd name="T2" fmla="*/ 2147483647 w 49"/>
              <a:gd name="T3" fmla="*/ 2147483647 h 105"/>
              <a:gd name="T4" fmla="*/ 2147483647 w 49"/>
              <a:gd name="T5" fmla="*/ 2147483647 h 105"/>
              <a:gd name="T6" fmla="*/ 2147483647 w 49"/>
              <a:gd name="T7" fmla="*/ 2147483647 h 105"/>
              <a:gd name="T8" fmla="*/ 2147483647 w 49"/>
              <a:gd name="T9" fmla="*/ 2147483647 h 105"/>
              <a:gd name="T10" fmla="*/ 2147483647 w 49"/>
              <a:gd name="T11" fmla="*/ 2147483647 h 105"/>
              <a:gd name="T12" fmla="*/ 2147483647 w 49"/>
              <a:gd name="T13" fmla="*/ 2147483647 h 105"/>
              <a:gd name="T14" fmla="*/ 0 w 49"/>
              <a:gd name="T15" fmla="*/ 2147483647 h 105"/>
              <a:gd name="T16" fmla="*/ 2147483647 w 49"/>
              <a:gd name="T17" fmla="*/ 2147483647 h 105"/>
              <a:gd name="T18" fmla="*/ 2147483647 w 49"/>
              <a:gd name="T19" fmla="*/ 2147483647 h 105"/>
              <a:gd name="T20" fmla="*/ 2147483647 w 49"/>
              <a:gd name="T21" fmla="*/ 0 h 105"/>
              <a:gd name="T22" fmla="*/ 2147483647 w 49"/>
              <a:gd name="T23" fmla="*/ 0 h 105"/>
              <a:gd name="T24" fmla="*/ 2147483647 w 49"/>
              <a:gd name="T25" fmla="*/ 2147483647 h 105"/>
              <a:gd name="T26" fmla="*/ 2147483647 w 49"/>
              <a:gd name="T27" fmla="*/ 0 h 105"/>
              <a:gd name="T28" fmla="*/ 2147483647 w 49"/>
              <a:gd name="T29" fmla="*/ 2147483647 h 105"/>
              <a:gd name="T30" fmla="*/ 2147483647 w 49"/>
              <a:gd name="T31" fmla="*/ 2147483647 h 105"/>
              <a:gd name="T32" fmla="*/ 2147483647 w 49"/>
              <a:gd name="T33" fmla="*/ 2147483647 h 105"/>
              <a:gd name="T34" fmla="*/ 2147483647 w 49"/>
              <a:gd name="T35" fmla="*/ 2147483647 h 105"/>
              <a:gd name="T36" fmla="*/ 2147483647 w 49"/>
              <a:gd name="T37" fmla="*/ 2147483647 h 105"/>
              <a:gd name="T38" fmla="*/ 2147483647 w 49"/>
              <a:gd name="T39" fmla="*/ 2147483647 h 10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 h="105">
                <a:moveTo>
                  <a:pt x="48" y="64"/>
                </a:moveTo>
                <a:lnTo>
                  <a:pt x="48" y="72"/>
                </a:lnTo>
                <a:lnTo>
                  <a:pt x="32" y="88"/>
                </a:lnTo>
                <a:lnTo>
                  <a:pt x="32" y="96"/>
                </a:lnTo>
                <a:lnTo>
                  <a:pt x="24" y="104"/>
                </a:lnTo>
                <a:lnTo>
                  <a:pt x="24" y="80"/>
                </a:lnTo>
                <a:lnTo>
                  <a:pt x="8" y="72"/>
                </a:lnTo>
                <a:lnTo>
                  <a:pt x="0" y="56"/>
                </a:lnTo>
                <a:lnTo>
                  <a:pt x="16" y="40"/>
                </a:lnTo>
                <a:lnTo>
                  <a:pt x="8" y="8"/>
                </a:lnTo>
                <a:lnTo>
                  <a:pt x="16" y="0"/>
                </a:lnTo>
                <a:lnTo>
                  <a:pt x="32" y="0"/>
                </a:lnTo>
                <a:lnTo>
                  <a:pt x="40" y="8"/>
                </a:lnTo>
                <a:lnTo>
                  <a:pt x="48" y="0"/>
                </a:lnTo>
                <a:lnTo>
                  <a:pt x="40" y="16"/>
                </a:lnTo>
                <a:lnTo>
                  <a:pt x="48" y="32"/>
                </a:lnTo>
                <a:lnTo>
                  <a:pt x="32" y="48"/>
                </a:lnTo>
                <a:lnTo>
                  <a:pt x="32" y="56"/>
                </a:lnTo>
                <a:lnTo>
                  <a:pt x="48" y="56"/>
                </a:lnTo>
                <a:lnTo>
                  <a:pt x="48" y="6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47" name="Freeform 160"/>
          <p:cNvSpPr>
            <a:spLocks/>
          </p:cNvSpPr>
          <p:nvPr/>
        </p:nvSpPr>
        <p:spPr bwMode="ltGray">
          <a:xfrm>
            <a:off x="4275138" y="3948391"/>
            <a:ext cx="304800" cy="295275"/>
          </a:xfrm>
          <a:custGeom>
            <a:avLst/>
            <a:gdLst>
              <a:gd name="T0" fmla="*/ 2147483647 w 201"/>
              <a:gd name="T1" fmla="*/ 2147483647 h 193"/>
              <a:gd name="T2" fmla="*/ 2147483647 w 201"/>
              <a:gd name="T3" fmla="*/ 2147483647 h 193"/>
              <a:gd name="T4" fmla="*/ 2147483647 w 201"/>
              <a:gd name="T5" fmla="*/ 2147483647 h 193"/>
              <a:gd name="T6" fmla="*/ 2147483647 w 201"/>
              <a:gd name="T7" fmla="*/ 2147483647 h 193"/>
              <a:gd name="T8" fmla="*/ 0 w 201"/>
              <a:gd name="T9" fmla="*/ 2147483647 h 193"/>
              <a:gd name="T10" fmla="*/ 2147483647 w 201"/>
              <a:gd name="T11" fmla="*/ 2147483647 h 193"/>
              <a:gd name="T12" fmla="*/ 2147483647 w 201"/>
              <a:gd name="T13" fmla="*/ 2147483647 h 193"/>
              <a:gd name="T14" fmla="*/ 2147483647 w 201"/>
              <a:gd name="T15" fmla="*/ 2147483647 h 193"/>
              <a:gd name="T16" fmla="*/ 0 w 201"/>
              <a:gd name="T17" fmla="*/ 2147483647 h 193"/>
              <a:gd name="T18" fmla="*/ 0 w 201"/>
              <a:gd name="T19" fmla="*/ 2147483647 h 193"/>
              <a:gd name="T20" fmla="*/ 2147483647 w 201"/>
              <a:gd name="T21" fmla="*/ 2147483647 h 193"/>
              <a:gd name="T22" fmla="*/ 2147483647 w 201"/>
              <a:gd name="T23" fmla="*/ 2147483647 h 193"/>
              <a:gd name="T24" fmla="*/ 2147483647 w 201"/>
              <a:gd name="T25" fmla="*/ 2147483647 h 193"/>
              <a:gd name="T26" fmla="*/ 2147483647 w 201"/>
              <a:gd name="T27" fmla="*/ 0 h 193"/>
              <a:gd name="T28" fmla="*/ 2147483647 w 201"/>
              <a:gd name="T29" fmla="*/ 0 h 193"/>
              <a:gd name="T30" fmla="*/ 2147483647 w 201"/>
              <a:gd name="T31" fmla="*/ 2147483647 h 193"/>
              <a:gd name="T32" fmla="*/ 2147483647 w 201"/>
              <a:gd name="T33" fmla="*/ 2147483647 h 193"/>
              <a:gd name="T34" fmla="*/ 2147483647 w 201"/>
              <a:gd name="T35" fmla="*/ 2147483647 h 193"/>
              <a:gd name="T36" fmla="*/ 2147483647 w 201"/>
              <a:gd name="T37" fmla="*/ 2147483647 h 193"/>
              <a:gd name="T38" fmla="*/ 2147483647 w 201"/>
              <a:gd name="T39" fmla="*/ 2147483647 h 193"/>
              <a:gd name="T40" fmla="*/ 2147483647 w 201"/>
              <a:gd name="T41" fmla="*/ 2147483647 h 193"/>
              <a:gd name="T42" fmla="*/ 2147483647 w 201"/>
              <a:gd name="T43" fmla="*/ 0 h 193"/>
              <a:gd name="T44" fmla="*/ 2147483647 w 201"/>
              <a:gd name="T45" fmla="*/ 2147483647 h 193"/>
              <a:gd name="T46" fmla="*/ 2147483647 w 201"/>
              <a:gd name="T47" fmla="*/ 2147483647 h 193"/>
              <a:gd name="T48" fmla="*/ 2147483647 w 201"/>
              <a:gd name="T49" fmla="*/ 2147483647 h 193"/>
              <a:gd name="T50" fmla="*/ 2147483647 w 201"/>
              <a:gd name="T51" fmla="*/ 2147483647 h 193"/>
              <a:gd name="T52" fmla="*/ 2147483647 w 201"/>
              <a:gd name="T53" fmla="*/ 2147483647 h 193"/>
              <a:gd name="T54" fmla="*/ 2147483647 w 201"/>
              <a:gd name="T55" fmla="*/ 2147483647 h 193"/>
              <a:gd name="T56" fmla="*/ 2147483647 w 201"/>
              <a:gd name="T57" fmla="*/ 2147483647 h 193"/>
              <a:gd name="T58" fmla="*/ 2147483647 w 201"/>
              <a:gd name="T59" fmla="*/ 2147483647 h 193"/>
              <a:gd name="T60" fmla="*/ 2147483647 w 201"/>
              <a:gd name="T61" fmla="*/ 2147483647 h 193"/>
              <a:gd name="T62" fmla="*/ 2147483647 w 201"/>
              <a:gd name="T63" fmla="*/ 2147483647 h 193"/>
              <a:gd name="T64" fmla="*/ 2147483647 w 201"/>
              <a:gd name="T65" fmla="*/ 2147483647 h 193"/>
              <a:gd name="T66" fmla="*/ 2147483647 w 201"/>
              <a:gd name="T67" fmla="*/ 2147483647 h 193"/>
              <a:gd name="T68" fmla="*/ 2147483647 w 201"/>
              <a:gd name="T69" fmla="*/ 2147483647 h 1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1" h="193">
                <a:moveTo>
                  <a:pt x="32" y="136"/>
                </a:moveTo>
                <a:lnTo>
                  <a:pt x="32" y="136"/>
                </a:lnTo>
                <a:lnTo>
                  <a:pt x="24" y="120"/>
                </a:lnTo>
                <a:lnTo>
                  <a:pt x="16" y="120"/>
                </a:lnTo>
                <a:lnTo>
                  <a:pt x="0" y="96"/>
                </a:lnTo>
                <a:lnTo>
                  <a:pt x="8" y="88"/>
                </a:lnTo>
                <a:lnTo>
                  <a:pt x="8" y="72"/>
                </a:lnTo>
                <a:lnTo>
                  <a:pt x="8" y="56"/>
                </a:lnTo>
                <a:lnTo>
                  <a:pt x="0" y="48"/>
                </a:lnTo>
                <a:lnTo>
                  <a:pt x="0" y="40"/>
                </a:lnTo>
                <a:lnTo>
                  <a:pt x="8" y="32"/>
                </a:lnTo>
                <a:lnTo>
                  <a:pt x="8" y="24"/>
                </a:lnTo>
                <a:lnTo>
                  <a:pt x="24" y="8"/>
                </a:lnTo>
                <a:lnTo>
                  <a:pt x="24" y="0"/>
                </a:lnTo>
                <a:lnTo>
                  <a:pt x="40" y="0"/>
                </a:lnTo>
                <a:lnTo>
                  <a:pt x="64" y="8"/>
                </a:lnTo>
                <a:lnTo>
                  <a:pt x="80" y="8"/>
                </a:lnTo>
                <a:lnTo>
                  <a:pt x="80" y="24"/>
                </a:lnTo>
                <a:lnTo>
                  <a:pt x="128" y="40"/>
                </a:lnTo>
                <a:lnTo>
                  <a:pt x="136" y="32"/>
                </a:lnTo>
                <a:lnTo>
                  <a:pt x="136" y="16"/>
                </a:lnTo>
                <a:lnTo>
                  <a:pt x="160" y="0"/>
                </a:lnTo>
                <a:lnTo>
                  <a:pt x="176" y="8"/>
                </a:lnTo>
                <a:lnTo>
                  <a:pt x="176" y="16"/>
                </a:lnTo>
                <a:lnTo>
                  <a:pt x="200" y="16"/>
                </a:lnTo>
                <a:lnTo>
                  <a:pt x="192" y="48"/>
                </a:lnTo>
                <a:lnTo>
                  <a:pt x="200" y="64"/>
                </a:lnTo>
                <a:lnTo>
                  <a:pt x="200" y="152"/>
                </a:lnTo>
                <a:lnTo>
                  <a:pt x="200" y="176"/>
                </a:lnTo>
                <a:lnTo>
                  <a:pt x="192" y="184"/>
                </a:lnTo>
                <a:lnTo>
                  <a:pt x="184" y="192"/>
                </a:lnTo>
                <a:lnTo>
                  <a:pt x="88" y="136"/>
                </a:lnTo>
                <a:lnTo>
                  <a:pt x="72" y="144"/>
                </a:lnTo>
                <a:lnTo>
                  <a:pt x="64" y="136"/>
                </a:lnTo>
                <a:lnTo>
                  <a:pt x="32" y="13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48" name="Freeform 161"/>
          <p:cNvSpPr>
            <a:spLocks/>
          </p:cNvSpPr>
          <p:nvPr/>
        </p:nvSpPr>
        <p:spPr bwMode="ltGray">
          <a:xfrm>
            <a:off x="4275138" y="3948391"/>
            <a:ext cx="304800" cy="295275"/>
          </a:xfrm>
          <a:custGeom>
            <a:avLst/>
            <a:gdLst>
              <a:gd name="T0" fmla="*/ 2147483647 w 201"/>
              <a:gd name="T1" fmla="*/ 2147483647 h 193"/>
              <a:gd name="T2" fmla="*/ 2147483647 w 201"/>
              <a:gd name="T3" fmla="*/ 2147483647 h 193"/>
              <a:gd name="T4" fmla="*/ 2147483647 w 201"/>
              <a:gd name="T5" fmla="*/ 2147483647 h 193"/>
              <a:gd name="T6" fmla="*/ 0 w 201"/>
              <a:gd name="T7" fmla="*/ 2147483647 h 193"/>
              <a:gd name="T8" fmla="*/ 2147483647 w 201"/>
              <a:gd name="T9" fmla="*/ 2147483647 h 193"/>
              <a:gd name="T10" fmla="*/ 2147483647 w 201"/>
              <a:gd name="T11" fmla="*/ 2147483647 h 193"/>
              <a:gd name="T12" fmla="*/ 2147483647 w 201"/>
              <a:gd name="T13" fmla="*/ 2147483647 h 193"/>
              <a:gd name="T14" fmla="*/ 0 w 201"/>
              <a:gd name="T15" fmla="*/ 2147483647 h 193"/>
              <a:gd name="T16" fmla="*/ 0 w 201"/>
              <a:gd name="T17" fmla="*/ 2147483647 h 193"/>
              <a:gd name="T18" fmla="*/ 2147483647 w 201"/>
              <a:gd name="T19" fmla="*/ 2147483647 h 193"/>
              <a:gd name="T20" fmla="*/ 2147483647 w 201"/>
              <a:gd name="T21" fmla="*/ 2147483647 h 193"/>
              <a:gd name="T22" fmla="*/ 2147483647 w 201"/>
              <a:gd name="T23" fmla="*/ 2147483647 h 193"/>
              <a:gd name="T24" fmla="*/ 2147483647 w 201"/>
              <a:gd name="T25" fmla="*/ 0 h 193"/>
              <a:gd name="T26" fmla="*/ 2147483647 w 201"/>
              <a:gd name="T27" fmla="*/ 0 h 193"/>
              <a:gd name="T28" fmla="*/ 2147483647 w 201"/>
              <a:gd name="T29" fmla="*/ 2147483647 h 193"/>
              <a:gd name="T30" fmla="*/ 2147483647 w 201"/>
              <a:gd name="T31" fmla="*/ 2147483647 h 193"/>
              <a:gd name="T32" fmla="*/ 2147483647 w 201"/>
              <a:gd name="T33" fmla="*/ 2147483647 h 193"/>
              <a:gd name="T34" fmla="*/ 2147483647 w 201"/>
              <a:gd name="T35" fmla="*/ 2147483647 h 193"/>
              <a:gd name="T36" fmla="*/ 2147483647 w 201"/>
              <a:gd name="T37" fmla="*/ 2147483647 h 193"/>
              <a:gd name="T38" fmla="*/ 2147483647 w 201"/>
              <a:gd name="T39" fmla="*/ 2147483647 h 193"/>
              <a:gd name="T40" fmla="*/ 2147483647 w 201"/>
              <a:gd name="T41" fmla="*/ 0 h 193"/>
              <a:gd name="T42" fmla="*/ 2147483647 w 201"/>
              <a:gd name="T43" fmla="*/ 2147483647 h 193"/>
              <a:gd name="T44" fmla="*/ 2147483647 w 201"/>
              <a:gd name="T45" fmla="*/ 2147483647 h 193"/>
              <a:gd name="T46" fmla="*/ 2147483647 w 201"/>
              <a:gd name="T47" fmla="*/ 2147483647 h 193"/>
              <a:gd name="T48" fmla="*/ 2147483647 w 201"/>
              <a:gd name="T49" fmla="*/ 2147483647 h 193"/>
              <a:gd name="T50" fmla="*/ 2147483647 w 201"/>
              <a:gd name="T51" fmla="*/ 2147483647 h 193"/>
              <a:gd name="T52" fmla="*/ 2147483647 w 201"/>
              <a:gd name="T53" fmla="*/ 2147483647 h 193"/>
              <a:gd name="T54" fmla="*/ 2147483647 w 201"/>
              <a:gd name="T55" fmla="*/ 2147483647 h 193"/>
              <a:gd name="T56" fmla="*/ 2147483647 w 201"/>
              <a:gd name="T57" fmla="*/ 2147483647 h 193"/>
              <a:gd name="T58" fmla="*/ 2147483647 w 201"/>
              <a:gd name="T59" fmla="*/ 2147483647 h 193"/>
              <a:gd name="T60" fmla="*/ 2147483647 w 201"/>
              <a:gd name="T61" fmla="*/ 2147483647 h 193"/>
              <a:gd name="T62" fmla="*/ 2147483647 w 201"/>
              <a:gd name="T63" fmla="*/ 2147483647 h 193"/>
              <a:gd name="T64" fmla="*/ 2147483647 w 201"/>
              <a:gd name="T65" fmla="*/ 2147483647 h 193"/>
              <a:gd name="T66" fmla="*/ 2147483647 w 201"/>
              <a:gd name="T67" fmla="*/ 2147483647 h 1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01" h="193">
                <a:moveTo>
                  <a:pt x="32" y="136"/>
                </a:moveTo>
                <a:lnTo>
                  <a:pt x="24" y="120"/>
                </a:lnTo>
                <a:lnTo>
                  <a:pt x="16" y="120"/>
                </a:lnTo>
                <a:lnTo>
                  <a:pt x="0" y="96"/>
                </a:lnTo>
                <a:lnTo>
                  <a:pt x="8" y="88"/>
                </a:lnTo>
                <a:lnTo>
                  <a:pt x="8" y="72"/>
                </a:lnTo>
                <a:lnTo>
                  <a:pt x="8" y="56"/>
                </a:lnTo>
                <a:lnTo>
                  <a:pt x="0" y="48"/>
                </a:lnTo>
                <a:lnTo>
                  <a:pt x="0" y="40"/>
                </a:lnTo>
                <a:lnTo>
                  <a:pt x="8" y="32"/>
                </a:lnTo>
                <a:lnTo>
                  <a:pt x="8" y="24"/>
                </a:lnTo>
                <a:lnTo>
                  <a:pt x="24" y="8"/>
                </a:lnTo>
                <a:lnTo>
                  <a:pt x="24" y="0"/>
                </a:lnTo>
                <a:lnTo>
                  <a:pt x="40" y="0"/>
                </a:lnTo>
                <a:lnTo>
                  <a:pt x="64" y="8"/>
                </a:lnTo>
                <a:lnTo>
                  <a:pt x="80" y="8"/>
                </a:lnTo>
                <a:lnTo>
                  <a:pt x="80" y="24"/>
                </a:lnTo>
                <a:lnTo>
                  <a:pt x="128" y="40"/>
                </a:lnTo>
                <a:lnTo>
                  <a:pt x="136" y="32"/>
                </a:lnTo>
                <a:lnTo>
                  <a:pt x="136" y="16"/>
                </a:lnTo>
                <a:lnTo>
                  <a:pt x="160" y="0"/>
                </a:lnTo>
                <a:lnTo>
                  <a:pt x="176" y="8"/>
                </a:lnTo>
                <a:lnTo>
                  <a:pt x="176" y="16"/>
                </a:lnTo>
                <a:lnTo>
                  <a:pt x="200" y="16"/>
                </a:lnTo>
                <a:lnTo>
                  <a:pt x="192" y="48"/>
                </a:lnTo>
                <a:lnTo>
                  <a:pt x="200" y="64"/>
                </a:lnTo>
                <a:lnTo>
                  <a:pt x="200" y="152"/>
                </a:lnTo>
                <a:lnTo>
                  <a:pt x="200" y="176"/>
                </a:lnTo>
                <a:lnTo>
                  <a:pt x="192" y="184"/>
                </a:lnTo>
                <a:lnTo>
                  <a:pt x="184" y="192"/>
                </a:lnTo>
                <a:lnTo>
                  <a:pt x="88" y="136"/>
                </a:lnTo>
                <a:lnTo>
                  <a:pt x="72" y="144"/>
                </a:lnTo>
                <a:lnTo>
                  <a:pt x="64" y="136"/>
                </a:lnTo>
                <a:lnTo>
                  <a:pt x="32" y="13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49" name="Freeform 162"/>
          <p:cNvSpPr>
            <a:spLocks/>
          </p:cNvSpPr>
          <p:nvPr/>
        </p:nvSpPr>
        <p:spPr bwMode="ltGray">
          <a:xfrm>
            <a:off x="4567238" y="3973791"/>
            <a:ext cx="220663" cy="222250"/>
          </a:xfrm>
          <a:custGeom>
            <a:avLst/>
            <a:gdLst>
              <a:gd name="T0" fmla="*/ 2147483647 w 145"/>
              <a:gd name="T1" fmla="*/ 2147483647 h 145"/>
              <a:gd name="T2" fmla="*/ 2147483647 w 145"/>
              <a:gd name="T3" fmla="*/ 2147483647 h 145"/>
              <a:gd name="T4" fmla="*/ 2147483647 w 145"/>
              <a:gd name="T5" fmla="*/ 2147483647 h 145"/>
              <a:gd name="T6" fmla="*/ 2147483647 w 145"/>
              <a:gd name="T7" fmla="*/ 2147483647 h 145"/>
              <a:gd name="T8" fmla="*/ 2147483647 w 145"/>
              <a:gd name="T9" fmla="*/ 2147483647 h 145"/>
              <a:gd name="T10" fmla="*/ 2147483647 w 145"/>
              <a:gd name="T11" fmla="*/ 2147483647 h 145"/>
              <a:gd name="T12" fmla="*/ 0 w 145"/>
              <a:gd name="T13" fmla="*/ 2147483647 h 145"/>
              <a:gd name="T14" fmla="*/ 2147483647 w 145"/>
              <a:gd name="T15" fmla="*/ 0 h 145"/>
              <a:gd name="T16" fmla="*/ 2147483647 w 145"/>
              <a:gd name="T17" fmla="*/ 2147483647 h 145"/>
              <a:gd name="T18" fmla="*/ 2147483647 w 145"/>
              <a:gd name="T19" fmla="*/ 2147483647 h 145"/>
              <a:gd name="T20" fmla="*/ 2147483647 w 145"/>
              <a:gd name="T21" fmla="*/ 2147483647 h 145"/>
              <a:gd name="T22" fmla="*/ 2147483647 w 145"/>
              <a:gd name="T23" fmla="*/ 2147483647 h 145"/>
              <a:gd name="T24" fmla="*/ 2147483647 w 145"/>
              <a:gd name="T25" fmla="*/ 2147483647 h 145"/>
              <a:gd name="T26" fmla="*/ 2147483647 w 145"/>
              <a:gd name="T27" fmla="*/ 2147483647 h 145"/>
              <a:gd name="T28" fmla="*/ 2147483647 w 145"/>
              <a:gd name="T29" fmla="*/ 2147483647 h 145"/>
              <a:gd name="T30" fmla="*/ 2147483647 w 145"/>
              <a:gd name="T31" fmla="*/ 2147483647 h 145"/>
              <a:gd name="T32" fmla="*/ 2147483647 w 145"/>
              <a:gd name="T33" fmla="*/ 2147483647 h 145"/>
              <a:gd name="T34" fmla="*/ 2147483647 w 145"/>
              <a:gd name="T35" fmla="*/ 2147483647 h 145"/>
              <a:gd name="T36" fmla="*/ 2147483647 w 145"/>
              <a:gd name="T37" fmla="*/ 2147483647 h 145"/>
              <a:gd name="T38" fmla="*/ 2147483647 w 145"/>
              <a:gd name="T39" fmla="*/ 2147483647 h 145"/>
              <a:gd name="T40" fmla="*/ 2147483647 w 145"/>
              <a:gd name="T41" fmla="*/ 2147483647 h 145"/>
              <a:gd name="T42" fmla="*/ 2147483647 w 145"/>
              <a:gd name="T43" fmla="*/ 2147483647 h 145"/>
              <a:gd name="T44" fmla="*/ 2147483647 w 145"/>
              <a:gd name="T45" fmla="*/ 2147483647 h 145"/>
              <a:gd name="T46" fmla="*/ 2147483647 w 145"/>
              <a:gd name="T47" fmla="*/ 2147483647 h 1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5" h="145">
                <a:moveTo>
                  <a:pt x="144" y="128"/>
                </a:moveTo>
                <a:lnTo>
                  <a:pt x="144" y="128"/>
                </a:lnTo>
                <a:lnTo>
                  <a:pt x="120" y="144"/>
                </a:lnTo>
                <a:lnTo>
                  <a:pt x="112" y="136"/>
                </a:lnTo>
                <a:lnTo>
                  <a:pt x="8" y="136"/>
                </a:lnTo>
                <a:lnTo>
                  <a:pt x="8" y="48"/>
                </a:lnTo>
                <a:lnTo>
                  <a:pt x="0" y="32"/>
                </a:lnTo>
                <a:lnTo>
                  <a:pt x="8" y="0"/>
                </a:lnTo>
                <a:lnTo>
                  <a:pt x="8" y="8"/>
                </a:lnTo>
                <a:lnTo>
                  <a:pt x="32" y="8"/>
                </a:lnTo>
                <a:lnTo>
                  <a:pt x="56" y="16"/>
                </a:lnTo>
                <a:lnTo>
                  <a:pt x="88" y="8"/>
                </a:lnTo>
                <a:lnTo>
                  <a:pt x="96" y="8"/>
                </a:lnTo>
                <a:lnTo>
                  <a:pt x="96" y="16"/>
                </a:lnTo>
                <a:lnTo>
                  <a:pt x="104" y="8"/>
                </a:lnTo>
                <a:lnTo>
                  <a:pt x="104" y="16"/>
                </a:lnTo>
                <a:lnTo>
                  <a:pt x="120" y="8"/>
                </a:lnTo>
                <a:lnTo>
                  <a:pt x="128" y="40"/>
                </a:lnTo>
                <a:lnTo>
                  <a:pt x="120" y="64"/>
                </a:lnTo>
                <a:lnTo>
                  <a:pt x="112" y="48"/>
                </a:lnTo>
                <a:lnTo>
                  <a:pt x="104" y="24"/>
                </a:lnTo>
                <a:lnTo>
                  <a:pt x="104" y="32"/>
                </a:lnTo>
                <a:lnTo>
                  <a:pt x="104" y="40"/>
                </a:lnTo>
                <a:lnTo>
                  <a:pt x="144" y="12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50" name="Freeform 163"/>
          <p:cNvSpPr>
            <a:spLocks/>
          </p:cNvSpPr>
          <p:nvPr/>
        </p:nvSpPr>
        <p:spPr bwMode="ltGray">
          <a:xfrm>
            <a:off x="4567238" y="3973791"/>
            <a:ext cx="220663" cy="222250"/>
          </a:xfrm>
          <a:custGeom>
            <a:avLst/>
            <a:gdLst>
              <a:gd name="T0" fmla="*/ 2147483647 w 145"/>
              <a:gd name="T1" fmla="*/ 2147483647 h 145"/>
              <a:gd name="T2" fmla="*/ 2147483647 w 145"/>
              <a:gd name="T3" fmla="*/ 2147483647 h 145"/>
              <a:gd name="T4" fmla="*/ 2147483647 w 145"/>
              <a:gd name="T5" fmla="*/ 2147483647 h 145"/>
              <a:gd name="T6" fmla="*/ 2147483647 w 145"/>
              <a:gd name="T7" fmla="*/ 2147483647 h 145"/>
              <a:gd name="T8" fmla="*/ 2147483647 w 145"/>
              <a:gd name="T9" fmla="*/ 2147483647 h 145"/>
              <a:gd name="T10" fmla="*/ 0 w 145"/>
              <a:gd name="T11" fmla="*/ 2147483647 h 145"/>
              <a:gd name="T12" fmla="*/ 2147483647 w 145"/>
              <a:gd name="T13" fmla="*/ 0 h 145"/>
              <a:gd name="T14" fmla="*/ 2147483647 w 145"/>
              <a:gd name="T15" fmla="*/ 2147483647 h 145"/>
              <a:gd name="T16" fmla="*/ 2147483647 w 145"/>
              <a:gd name="T17" fmla="*/ 2147483647 h 145"/>
              <a:gd name="T18" fmla="*/ 2147483647 w 145"/>
              <a:gd name="T19" fmla="*/ 2147483647 h 145"/>
              <a:gd name="T20" fmla="*/ 2147483647 w 145"/>
              <a:gd name="T21" fmla="*/ 2147483647 h 145"/>
              <a:gd name="T22" fmla="*/ 2147483647 w 145"/>
              <a:gd name="T23" fmla="*/ 2147483647 h 145"/>
              <a:gd name="T24" fmla="*/ 2147483647 w 145"/>
              <a:gd name="T25" fmla="*/ 2147483647 h 145"/>
              <a:gd name="T26" fmla="*/ 2147483647 w 145"/>
              <a:gd name="T27" fmla="*/ 2147483647 h 145"/>
              <a:gd name="T28" fmla="*/ 2147483647 w 145"/>
              <a:gd name="T29" fmla="*/ 2147483647 h 145"/>
              <a:gd name="T30" fmla="*/ 2147483647 w 145"/>
              <a:gd name="T31" fmla="*/ 2147483647 h 145"/>
              <a:gd name="T32" fmla="*/ 2147483647 w 145"/>
              <a:gd name="T33" fmla="*/ 2147483647 h 145"/>
              <a:gd name="T34" fmla="*/ 2147483647 w 145"/>
              <a:gd name="T35" fmla="*/ 2147483647 h 145"/>
              <a:gd name="T36" fmla="*/ 2147483647 w 145"/>
              <a:gd name="T37" fmla="*/ 2147483647 h 145"/>
              <a:gd name="T38" fmla="*/ 2147483647 w 145"/>
              <a:gd name="T39" fmla="*/ 2147483647 h 145"/>
              <a:gd name="T40" fmla="*/ 2147483647 w 145"/>
              <a:gd name="T41" fmla="*/ 2147483647 h 145"/>
              <a:gd name="T42" fmla="*/ 2147483647 w 145"/>
              <a:gd name="T43" fmla="*/ 2147483647 h 145"/>
              <a:gd name="T44" fmla="*/ 2147483647 w 145"/>
              <a:gd name="T45" fmla="*/ 2147483647 h 1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5" h="145">
                <a:moveTo>
                  <a:pt x="144" y="128"/>
                </a:moveTo>
                <a:lnTo>
                  <a:pt x="120" y="144"/>
                </a:lnTo>
                <a:lnTo>
                  <a:pt x="112" y="136"/>
                </a:lnTo>
                <a:lnTo>
                  <a:pt x="8" y="136"/>
                </a:lnTo>
                <a:lnTo>
                  <a:pt x="8" y="48"/>
                </a:lnTo>
                <a:lnTo>
                  <a:pt x="0" y="32"/>
                </a:lnTo>
                <a:lnTo>
                  <a:pt x="8" y="0"/>
                </a:lnTo>
                <a:lnTo>
                  <a:pt x="8" y="8"/>
                </a:lnTo>
                <a:lnTo>
                  <a:pt x="32" y="8"/>
                </a:lnTo>
                <a:lnTo>
                  <a:pt x="56" y="16"/>
                </a:lnTo>
                <a:lnTo>
                  <a:pt x="88" y="8"/>
                </a:lnTo>
                <a:lnTo>
                  <a:pt x="96" y="8"/>
                </a:lnTo>
                <a:lnTo>
                  <a:pt x="96" y="16"/>
                </a:lnTo>
                <a:lnTo>
                  <a:pt x="104" y="8"/>
                </a:lnTo>
                <a:lnTo>
                  <a:pt x="104" y="16"/>
                </a:lnTo>
                <a:lnTo>
                  <a:pt x="120" y="8"/>
                </a:lnTo>
                <a:lnTo>
                  <a:pt x="128" y="40"/>
                </a:lnTo>
                <a:lnTo>
                  <a:pt x="120" y="64"/>
                </a:lnTo>
                <a:lnTo>
                  <a:pt x="112" y="48"/>
                </a:lnTo>
                <a:lnTo>
                  <a:pt x="104" y="24"/>
                </a:lnTo>
                <a:lnTo>
                  <a:pt x="104" y="32"/>
                </a:lnTo>
                <a:lnTo>
                  <a:pt x="104" y="40"/>
                </a:lnTo>
                <a:lnTo>
                  <a:pt x="144" y="12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51" name="Freeform 164"/>
          <p:cNvSpPr>
            <a:spLocks/>
          </p:cNvSpPr>
          <p:nvPr/>
        </p:nvSpPr>
        <p:spPr bwMode="ltGray">
          <a:xfrm>
            <a:off x="4906963" y="4377016"/>
            <a:ext cx="25400" cy="38100"/>
          </a:xfrm>
          <a:custGeom>
            <a:avLst/>
            <a:gdLst>
              <a:gd name="T0" fmla="*/ 2147483647 w 17"/>
              <a:gd name="T1" fmla="*/ 2147483647 h 25"/>
              <a:gd name="T2" fmla="*/ 2147483647 w 17"/>
              <a:gd name="T3" fmla="*/ 2147483647 h 25"/>
              <a:gd name="T4" fmla="*/ 0 w 17"/>
              <a:gd name="T5" fmla="*/ 2147483647 h 25"/>
              <a:gd name="T6" fmla="*/ 0 w 17"/>
              <a:gd name="T7" fmla="*/ 2147483647 h 25"/>
              <a:gd name="T8" fmla="*/ 0 w 17"/>
              <a:gd name="T9" fmla="*/ 0 h 25"/>
              <a:gd name="T10" fmla="*/ 2147483647 w 17"/>
              <a:gd name="T11" fmla="*/ 0 h 25"/>
              <a:gd name="T12" fmla="*/ 2147483647 w 17"/>
              <a:gd name="T13" fmla="*/ 0 h 25"/>
              <a:gd name="T14" fmla="*/ 2147483647 w 17"/>
              <a:gd name="T15" fmla="*/ 2147483647 h 25"/>
              <a:gd name="T16" fmla="*/ 2147483647 w 17"/>
              <a:gd name="T17" fmla="*/ 2147483647 h 25"/>
              <a:gd name="T18" fmla="*/ 2147483647 w 17"/>
              <a:gd name="T19" fmla="*/ 2147483647 h 25"/>
              <a:gd name="T20" fmla="*/ 2147483647 w 17"/>
              <a:gd name="T21" fmla="*/ 2147483647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25">
                <a:moveTo>
                  <a:pt x="8" y="24"/>
                </a:moveTo>
                <a:lnTo>
                  <a:pt x="8" y="24"/>
                </a:lnTo>
                <a:lnTo>
                  <a:pt x="0" y="24"/>
                </a:lnTo>
                <a:lnTo>
                  <a:pt x="0" y="16"/>
                </a:lnTo>
                <a:lnTo>
                  <a:pt x="0" y="0"/>
                </a:lnTo>
                <a:lnTo>
                  <a:pt x="8" y="0"/>
                </a:lnTo>
                <a:lnTo>
                  <a:pt x="16" y="0"/>
                </a:lnTo>
                <a:lnTo>
                  <a:pt x="16" y="8"/>
                </a:lnTo>
                <a:lnTo>
                  <a:pt x="8" y="8"/>
                </a:lnTo>
                <a:lnTo>
                  <a:pt x="16" y="16"/>
                </a:lnTo>
                <a:lnTo>
                  <a:pt x="8"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52" name="Freeform 165"/>
          <p:cNvSpPr>
            <a:spLocks/>
          </p:cNvSpPr>
          <p:nvPr/>
        </p:nvSpPr>
        <p:spPr bwMode="ltGray">
          <a:xfrm>
            <a:off x="4906963" y="4377016"/>
            <a:ext cx="25400" cy="38100"/>
          </a:xfrm>
          <a:custGeom>
            <a:avLst/>
            <a:gdLst>
              <a:gd name="T0" fmla="*/ 2147483647 w 17"/>
              <a:gd name="T1" fmla="*/ 2147483647 h 25"/>
              <a:gd name="T2" fmla="*/ 0 w 17"/>
              <a:gd name="T3" fmla="*/ 2147483647 h 25"/>
              <a:gd name="T4" fmla="*/ 0 w 17"/>
              <a:gd name="T5" fmla="*/ 2147483647 h 25"/>
              <a:gd name="T6" fmla="*/ 0 w 17"/>
              <a:gd name="T7" fmla="*/ 0 h 25"/>
              <a:gd name="T8" fmla="*/ 2147483647 w 17"/>
              <a:gd name="T9" fmla="*/ 0 h 25"/>
              <a:gd name="T10" fmla="*/ 2147483647 w 17"/>
              <a:gd name="T11" fmla="*/ 0 h 25"/>
              <a:gd name="T12" fmla="*/ 2147483647 w 17"/>
              <a:gd name="T13" fmla="*/ 2147483647 h 25"/>
              <a:gd name="T14" fmla="*/ 2147483647 w 17"/>
              <a:gd name="T15" fmla="*/ 2147483647 h 25"/>
              <a:gd name="T16" fmla="*/ 2147483647 w 17"/>
              <a:gd name="T17" fmla="*/ 2147483647 h 25"/>
              <a:gd name="T18" fmla="*/ 2147483647 w 17"/>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5">
                <a:moveTo>
                  <a:pt x="8" y="24"/>
                </a:moveTo>
                <a:lnTo>
                  <a:pt x="0" y="24"/>
                </a:lnTo>
                <a:lnTo>
                  <a:pt x="0" y="16"/>
                </a:lnTo>
                <a:lnTo>
                  <a:pt x="0" y="0"/>
                </a:lnTo>
                <a:lnTo>
                  <a:pt x="8" y="0"/>
                </a:lnTo>
                <a:lnTo>
                  <a:pt x="16" y="0"/>
                </a:lnTo>
                <a:lnTo>
                  <a:pt x="16" y="8"/>
                </a:lnTo>
                <a:lnTo>
                  <a:pt x="8" y="8"/>
                </a:lnTo>
                <a:lnTo>
                  <a:pt x="16" y="16"/>
                </a:lnTo>
                <a:lnTo>
                  <a:pt x="8"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53" name="Freeform 166"/>
          <p:cNvSpPr>
            <a:spLocks/>
          </p:cNvSpPr>
          <p:nvPr/>
        </p:nvSpPr>
        <p:spPr bwMode="ltGray">
          <a:xfrm>
            <a:off x="4883151" y="4389716"/>
            <a:ext cx="195262" cy="258763"/>
          </a:xfrm>
          <a:custGeom>
            <a:avLst/>
            <a:gdLst>
              <a:gd name="T0" fmla="*/ 2147483647 w 129"/>
              <a:gd name="T1" fmla="*/ 2147483647 h 169"/>
              <a:gd name="T2" fmla="*/ 2147483647 w 129"/>
              <a:gd name="T3" fmla="*/ 2147483647 h 169"/>
              <a:gd name="T4" fmla="*/ 0 w 129"/>
              <a:gd name="T5" fmla="*/ 2147483647 h 169"/>
              <a:gd name="T6" fmla="*/ 0 w 129"/>
              <a:gd name="T7" fmla="*/ 2147483647 h 169"/>
              <a:gd name="T8" fmla="*/ 2147483647 w 129"/>
              <a:gd name="T9" fmla="*/ 2147483647 h 169"/>
              <a:gd name="T10" fmla="*/ 2147483647 w 129"/>
              <a:gd name="T11" fmla="*/ 2147483647 h 169"/>
              <a:gd name="T12" fmla="*/ 2147483647 w 129"/>
              <a:gd name="T13" fmla="*/ 2147483647 h 169"/>
              <a:gd name="T14" fmla="*/ 2147483647 w 129"/>
              <a:gd name="T15" fmla="*/ 2147483647 h 169"/>
              <a:gd name="T16" fmla="*/ 2147483647 w 129"/>
              <a:gd name="T17" fmla="*/ 2147483647 h 169"/>
              <a:gd name="T18" fmla="*/ 2147483647 w 129"/>
              <a:gd name="T19" fmla="*/ 2147483647 h 169"/>
              <a:gd name="T20" fmla="*/ 2147483647 w 129"/>
              <a:gd name="T21" fmla="*/ 0 h 169"/>
              <a:gd name="T22" fmla="*/ 2147483647 w 129"/>
              <a:gd name="T23" fmla="*/ 0 h 169"/>
              <a:gd name="T24" fmla="*/ 2147483647 w 129"/>
              <a:gd name="T25" fmla="*/ 2147483647 h 169"/>
              <a:gd name="T26" fmla="*/ 2147483647 w 129"/>
              <a:gd name="T27" fmla="*/ 2147483647 h 169"/>
              <a:gd name="T28" fmla="*/ 2147483647 w 129"/>
              <a:gd name="T29" fmla="*/ 2147483647 h 169"/>
              <a:gd name="T30" fmla="*/ 2147483647 w 129"/>
              <a:gd name="T31" fmla="*/ 2147483647 h 169"/>
              <a:gd name="T32" fmla="*/ 2147483647 w 129"/>
              <a:gd name="T33" fmla="*/ 2147483647 h 169"/>
              <a:gd name="T34" fmla="*/ 2147483647 w 129"/>
              <a:gd name="T35" fmla="*/ 2147483647 h 169"/>
              <a:gd name="T36" fmla="*/ 2147483647 w 129"/>
              <a:gd name="T37" fmla="*/ 2147483647 h 169"/>
              <a:gd name="T38" fmla="*/ 2147483647 w 129"/>
              <a:gd name="T39" fmla="*/ 2147483647 h 169"/>
              <a:gd name="T40" fmla="*/ 2147483647 w 129"/>
              <a:gd name="T41" fmla="*/ 2147483647 h 169"/>
              <a:gd name="T42" fmla="*/ 2147483647 w 129"/>
              <a:gd name="T43" fmla="*/ 2147483647 h 169"/>
              <a:gd name="T44" fmla="*/ 2147483647 w 129"/>
              <a:gd name="T45" fmla="*/ 2147483647 h 169"/>
              <a:gd name="T46" fmla="*/ 2147483647 w 129"/>
              <a:gd name="T47" fmla="*/ 2147483647 h 1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9" h="169">
                <a:moveTo>
                  <a:pt x="16" y="104"/>
                </a:moveTo>
                <a:lnTo>
                  <a:pt x="16" y="104"/>
                </a:lnTo>
                <a:lnTo>
                  <a:pt x="0" y="120"/>
                </a:lnTo>
                <a:lnTo>
                  <a:pt x="0" y="160"/>
                </a:lnTo>
                <a:lnTo>
                  <a:pt x="8" y="168"/>
                </a:lnTo>
                <a:lnTo>
                  <a:pt x="32" y="144"/>
                </a:lnTo>
                <a:lnTo>
                  <a:pt x="64" y="120"/>
                </a:lnTo>
                <a:lnTo>
                  <a:pt x="88" y="96"/>
                </a:lnTo>
                <a:lnTo>
                  <a:pt x="104" y="80"/>
                </a:lnTo>
                <a:lnTo>
                  <a:pt x="128" y="16"/>
                </a:lnTo>
                <a:lnTo>
                  <a:pt x="128" y="0"/>
                </a:lnTo>
                <a:lnTo>
                  <a:pt x="120" y="0"/>
                </a:lnTo>
                <a:lnTo>
                  <a:pt x="104" y="8"/>
                </a:lnTo>
                <a:lnTo>
                  <a:pt x="48" y="24"/>
                </a:lnTo>
                <a:lnTo>
                  <a:pt x="40" y="16"/>
                </a:lnTo>
                <a:lnTo>
                  <a:pt x="32" y="8"/>
                </a:lnTo>
                <a:lnTo>
                  <a:pt x="24" y="16"/>
                </a:lnTo>
                <a:lnTo>
                  <a:pt x="24" y="24"/>
                </a:lnTo>
                <a:lnTo>
                  <a:pt x="40" y="40"/>
                </a:lnTo>
                <a:lnTo>
                  <a:pt x="80" y="48"/>
                </a:lnTo>
                <a:lnTo>
                  <a:pt x="88" y="48"/>
                </a:lnTo>
                <a:lnTo>
                  <a:pt x="56" y="88"/>
                </a:lnTo>
                <a:lnTo>
                  <a:pt x="32" y="88"/>
                </a:lnTo>
                <a:lnTo>
                  <a:pt x="16" y="10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54" name="Freeform 167"/>
          <p:cNvSpPr>
            <a:spLocks/>
          </p:cNvSpPr>
          <p:nvPr/>
        </p:nvSpPr>
        <p:spPr bwMode="ltGray">
          <a:xfrm>
            <a:off x="4883151" y="4389716"/>
            <a:ext cx="195262" cy="258763"/>
          </a:xfrm>
          <a:custGeom>
            <a:avLst/>
            <a:gdLst>
              <a:gd name="T0" fmla="*/ 2147483647 w 129"/>
              <a:gd name="T1" fmla="*/ 2147483647 h 169"/>
              <a:gd name="T2" fmla="*/ 0 w 129"/>
              <a:gd name="T3" fmla="*/ 2147483647 h 169"/>
              <a:gd name="T4" fmla="*/ 0 w 129"/>
              <a:gd name="T5" fmla="*/ 2147483647 h 169"/>
              <a:gd name="T6" fmla="*/ 2147483647 w 129"/>
              <a:gd name="T7" fmla="*/ 2147483647 h 169"/>
              <a:gd name="T8" fmla="*/ 2147483647 w 129"/>
              <a:gd name="T9" fmla="*/ 2147483647 h 169"/>
              <a:gd name="T10" fmla="*/ 2147483647 w 129"/>
              <a:gd name="T11" fmla="*/ 2147483647 h 169"/>
              <a:gd name="T12" fmla="*/ 2147483647 w 129"/>
              <a:gd name="T13" fmla="*/ 2147483647 h 169"/>
              <a:gd name="T14" fmla="*/ 2147483647 w 129"/>
              <a:gd name="T15" fmla="*/ 2147483647 h 169"/>
              <a:gd name="T16" fmla="*/ 2147483647 w 129"/>
              <a:gd name="T17" fmla="*/ 2147483647 h 169"/>
              <a:gd name="T18" fmla="*/ 2147483647 w 129"/>
              <a:gd name="T19" fmla="*/ 0 h 169"/>
              <a:gd name="T20" fmla="*/ 2147483647 w 129"/>
              <a:gd name="T21" fmla="*/ 0 h 169"/>
              <a:gd name="T22" fmla="*/ 2147483647 w 129"/>
              <a:gd name="T23" fmla="*/ 2147483647 h 169"/>
              <a:gd name="T24" fmla="*/ 2147483647 w 129"/>
              <a:gd name="T25" fmla="*/ 2147483647 h 169"/>
              <a:gd name="T26" fmla="*/ 2147483647 w 129"/>
              <a:gd name="T27" fmla="*/ 2147483647 h 169"/>
              <a:gd name="T28" fmla="*/ 2147483647 w 129"/>
              <a:gd name="T29" fmla="*/ 2147483647 h 169"/>
              <a:gd name="T30" fmla="*/ 2147483647 w 129"/>
              <a:gd name="T31" fmla="*/ 2147483647 h 169"/>
              <a:gd name="T32" fmla="*/ 2147483647 w 129"/>
              <a:gd name="T33" fmla="*/ 2147483647 h 169"/>
              <a:gd name="T34" fmla="*/ 2147483647 w 129"/>
              <a:gd name="T35" fmla="*/ 2147483647 h 169"/>
              <a:gd name="T36" fmla="*/ 2147483647 w 129"/>
              <a:gd name="T37" fmla="*/ 2147483647 h 169"/>
              <a:gd name="T38" fmla="*/ 2147483647 w 129"/>
              <a:gd name="T39" fmla="*/ 2147483647 h 169"/>
              <a:gd name="T40" fmla="*/ 2147483647 w 129"/>
              <a:gd name="T41" fmla="*/ 2147483647 h 169"/>
              <a:gd name="T42" fmla="*/ 2147483647 w 129"/>
              <a:gd name="T43" fmla="*/ 2147483647 h 169"/>
              <a:gd name="T44" fmla="*/ 2147483647 w 129"/>
              <a:gd name="T45" fmla="*/ 2147483647 h 1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9" h="169">
                <a:moveTo>
                  <a:pt x="16" y="104"/>
                </a:moveTo>
                <a:lnTo>
                  <a:pt x="0" y="120"/>
                </a:lnTo>
                <a:lnTo>
                  <a:pt x="0" y="160"/>
                </a:lnTo>
                <a:lnTo>
                  <a:pt x="8" y="168"/>
                </a:lnTo>
                <a:lnTo>
                  <a:pt x="32" y="144"/>
                </a:lnTo>
                <a:lnTo>
                  <a:pt x="64" y="120"/>
                </a:lnTo>
                <a:lnTo>
                  <a:pt x="88" y="96"/>
                </a:lnTo>
                <a:lnTo>
                  <a:pt x="104" y="80"/>
                </a:lnTo>
                <a:lnTo>
                  <a:pt x="128" y="16"/>
                </a:lnTo>
                <a:lnTo>
                  <a:pt x="128" y="0"/>
                </a:lnTo>
                <a:lnTo>
                  <a:pt x="120" y="0"/>
                </a:lnTo>
                <a:lnTo>
                  <a:pt x="104" y="8"/>
                </a:lnTo>
                <a:lnTo>
                  <a:pt x="48" y="24"/>
                </a:lnTo>
                <a:lnTo>
                  <a:pt x="40" y="16"/>
                </a:lnTo>
                <a:lnTo>
                  <a:pt x="32" y="8"/>
                </a:lnTo>
                <a:lnTo>
                  <a:pt x="24" y="16"/>
                </a:lnTo>
                <a:lnTo>
                  <a:pt x="24" y="24"/>
                </a:lnTo>
                <a:lnTo>
                  <a:pt x="40" y="40"/>
                </a:lnTo>
                <a:lnTo>
                  <a:pt x="80" y="48"/>
                </a:lnTo>
                <a:lnTo>
                  <a:pt x="88" y="48"/>
                </a:lnTo>
                <a:lnTo>
                  <a:pt x="56" y="88"/>
                </a:lnTo>
                <a:lnTo>
                  <a:pt x="32" y="88"/>
                </a:lnTo>
                <a:lnTo>
                  <a:pt x="16" y="10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55" name="Freeform 168"/>
          <p:cNvSpPr>
            <a:spLocks/>
          </p:cNvSpPr>
          <p:nvPr/>
        </p:nvSpPr>
        <p:spPr bwMode="ltGray">
          <a:xfrm>
            <a:off x="4748213" y="4535766"/>
            <a:ext cx="160338" cy="173038"/>
          </a:xfrm>
          <a:custGeom>
            <a:avLst/>
            <a:gdLst>
              <a:gd name="T0" fmla="*/ 2147483647 w 105"/>
              <a:gd name="T1" fmla="*/ 2147483647 h 113"/>
              <a:gd name="T2" fmla="*/ 2147483647 w 105"/>
              <a:gd name="T3" fmla="*/ 2147483647 h 113"/>
              <a:gd name="T4" fmla="*/ 2147483647 w 105"/>
              <a:gd name="T5" fmla="*/ 0 h 113"/>
              <a:gd name="T6" fmla="*/ 2147483647 w 105"/>
              <a:gd name="T7" fmla="*/ 2147483647 h 113"/>
              <a:gd name="T8" fmla="*/ 2147483647 w 105"/>
              <a:gd name="T9" fmla="*/ 0 h 113"/>
              <a:gd name="T10" fmla="*/ 2147483647 w 105"/>
              <a:gd name="T11" fmla="*/ 0 h 113"/>
              <a:gd name="T12" fmla="*/ 0 w 105"/>
              <a:gd name="T13" fmla="*/ 0 h 113"/>
              <a:gd name="T14" fmla="*/ 2147483647 w 105"/>
              <a:gd name="T15" fmla="*/ 2147483647 h 113"/>
              <a:gd name="T16" fmla="*/ 2147483647 w 105"/>
              <a:gd name="T17" fmla="*/ 2147483647 h 113"/>
              <a:gd name="T18" fmla="*/ 0 w 105"/>
              <a:gd name="T19" fmla="*/ 2147483647 h 113"/>
              <a:gd name="T20" fmla="*/ 0 w 105"/>
              <a:gd name="T21" fmla="*/ 2147483647 h 113"/>
              <a:gd name="T22" fmla="*/ 2147483647 w 105"/>
              <a:gd name="T23" fmla="*/ 2147483647 h 113"/>
              <a:gd name="T24" fmla="*/ 2147483647 w 105"/>
              <a:gd name="T25" fmla="*/ 2147483647 h 113"/>
              <a:gd name="T26" fmla="*/ 2147483647 w 105"/>
              <a:gd name="T27" fmla="*/ 2147483647 h 113"/>
              <a:gd name="T28" fmla="*/ 2147483647 w 105"/>
              <a:gd name="T29" fmla="*/ 2147483647 h 113"/>
              <a:gd name="T30" fmla="*/ 2147483647 w 105"/>
              <a:gd name="T31" fmla="*/ 2147483647 h 113"/>
              <a:gd name="T32" fmla="*/ 2147483647 w 105"/>
              <a:gd name="T33" fmla="*/ 2147483647 h 113"/>
              <a:gd name="T34" fmla="*/ 2147483647 w 105"/>
              <a:gd name="T35" fmla="*/ 2147483647 h 113"/>
              <a:gd name="T36" fmla="*/ 2147483647 w 105"/>
              <a:gd name="T37" fmla="*/ 2147483647 h 113"/>
              <a:gd name="T38" fmla="*/ 2147483647 w 105"/>
              <a:gd name="T39" fmla="*/ 2147483647 h 113"/>
              <a:gd name="T40" fmla="*/ 2147483647 w 105"/>
              <a:gd name="T41" fmla="*/ 2147483647 h 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5" h="113">
                <a:moveTo>
                  <a:pt x="104" y="8"/>
                </a:moveTo>
                <a:lnTo>
                  <a:pt x="104" y="8"/>
                </a:lnTo>
                <a:lnTo>
                  <a:pt x="88" y="0"/>
                </a:lnTo>
                <a:lnTo>
                  <a:pt x="64" y="8"/>
                </a:lnTo>
                <a:lnTo>
                  <a:pt x="24" y="0"/>
                </a:lnTo>
                <a:lnTo>
                  <a:pt x="8" y="0"/>
                </a:lnTo>
                <a:lnTo>
                  <a:pt x="0" y="0"/>
                </a:lnTo>
                <a:lnTo>
                  <a:pt x="8" y="8"/>
                </a:lnTo>
                <a:lnTo>
                  <a:pt x="16" y="32"/>
                </a:lnTo>
                <a:lnTo>
                  <a:pt x="0" y="56"/>
                </a:lnTo>
                <a:lnTo>
                  <a:pt x="0" y="64"/>
                </a:lnTo>
                <a:lnTo>
                  <a:pt x="8" y="64"/>
                </a:lnTo>
                <a:lnTo>
                  <a:pt x="48" y="88"/>
                </a:lnTo>
                <a:lnTo>
                  <a:pt x="48" y="104"/>
                </a:lnTo>
                <a:lnTo>
                  <a:pt x="72" y="112"/>
                </a:lnTo>
                <a:lnTo>
                  <a:pt x="80" y="88"/>
                </a:lnTo>
                <a:lnTo>
                  <a:pt x="88" y="88"/>
                </a:lnTo>
                <a:lnTo>
                  <a:pt x="96" y="72"/>
                </a:lnTo>
                <a:lnTo>
                  <a:pt x="88" y="64"/>
                </a:lnTo>
                <a:lnTo>
                  <a:pt x="88" y="24"/>
                </a:lnTo>
                <a:lnTo>
                  <a:pt x="104"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56" name="Freeform 169"/>
          <p:cNvSpPr>
            <a:spLocks/>
          </p:cNvSpPr>
          <p:nvPr/>
        </p:nvSpPr>
        <p:spPr bwMode="ltGray">
          <a:xfrm>
            <a:off x="4748213" y="4535766"/>
            <a:ext cx="160338" cy="173038"/>
          </a:xfrm>
          <a:custGeom>
            <a:avLst/>
            <a:gdLst>
              <a:gd name="T0" fmla="*/ 2147483647 w 105"/>
              <a:gd name="T1" fmla="*/ 2147483647 h 113"/>
              <a:gd name="T2" fmla="*/ 2147483647 w 105"/>
              <a:gd name="T3" fmla="*/ 0 h 113"/>
              <a:gd name="T4" fmla="*/ 2147483647 w 105"/>
              <a:gd name="T5" fmla="*/ 2147483647 h 113"/>
              <a:gd name="T6" fmla="*/ 2147483647 w 105"/>
              <a:gd name="T7" fmla="*/ 0 h 113"/>
              <a:gd name="T8" fmla="*/ 2147483647 w 105"/>
              <a:gd name="T9" fmla="*/ 0 h 113"/>
              <a:gd name="T10" fmla="*/ 0 w 105"/>
              <a:gd name="T11" fmla="*/ 0 h 113"/>
              <a:gd name="T12" fmla="*/ 2147483647 w 105"/>
              <a:gd name="T13" fmla="*/ 2147483647 h 113"/>
              <a:gd name="T14" fmla="*/ 2147483647 w 105"/>
              <a:gd name="T15" fmla="*/ 2147483647 h 113"/>
              <a:gd name="T16" fmla="*/ 0 w 105"/>
              <a:gd name="T17" fmla="*/ 2147483647 h 113"/>
              <a:gd name="T18" fmla="*/ 0 w 105"/>
              <a:gd name="T19" fmla="*/ 2147483647 h 113"/>
              <a:gd name="T20" fmla="*/ 2147483647 w 105"/>
              <a:gd name="T21" fmla="*/ 2147483647 h 113"/>
              <a:gd name="T22" fmla="*/ 2147483647 w 105"/>
              <a:gd name="T23" fmla="*/ 2147483647 h 113"/>
              <a:gd name="T24" fmla="*/ 2147483647 w 105"/>
              <a:gd name="T25" fmla="*/ 2147483647 h 113"/>
              <a:gd name="T26" fmla="*/ 2147483647 w 105"/>
              <a:gd name="T27" fmla="*/ 2147483647 h 113"/>
              <a:gd name="T28" fmla="*/ 2147483647 w 105"/>
              <a:gd name="T29" fmla="*/ 2147483647 h 113"/>
              <a:gd name="T30" fmla="*/ 2147483647 w 105"/>
              <a:gd name="T31" fmla="*/ 2147483647 h 113"/>
              <a:gd name="T32" fmla="*/ 2147483647 w 105"/>
              <a:gd name="T33" fmla="*/ 2147483647 h 113"/>
              <a:gd name="T34" fmla="*/ 2147483647 w 105"/>
              <a:gd name="T35" fmla="*/ 2147483647 h 113"/>
              <a:gd name="T36" fmla="*/ 2147483647 w 105"/>
              <a:gd name="T37" fmla="*/ 2147483647 h 113"/>
              <a:gd name="T38" fmla="*/ 2147483647 w 105"/>
              <a:gd name="T39" fmla="*/ 2147483647 h 1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5" h="113">
                <a:moveTo>
                  <a:pt x="104" y="8"/>
                </a:moveTo>
                <a:lnTo>
                  <a:pt x="88" y="0"/>
                </a:lnTo>
                <a:lnTo>
                  <a:pt x="64" y="8"/>
                </a:lnTo>
                <a:lnTo>
                  <a:pt x="24" y="0"/>
                </a:lnTo>
                <a:lnTo>
                  <a:pt x="8" y="0"/>
                </a:lnTo>
                <a:lnTo>
                  <a:pt x="0" y="0"/>
                </a:lnTo>
                <a:lnTo>
                  <a:pt x="8" y="8"/>
                </a:lnTo>
                <a:lnTo>
                  <a:pt x="16" y="32"/>
                </a:lnTo>
                <a:lnTo>
                  <a:pt x="0" y="56"/>
                </a:lnTo>
                <a:lnTo>
                  <a:pt x="0" y="64"/>
                </a:lnTo>
                <a:lnTo>
                  <a:pt x="8" y="64"/>
                </a:lnTo>
                <a:lnTo>
                  <a:pt x="48" y="88"/>
                </a:lnTo>
                <a:lnTo>
                  <a:pt x="48" y="104"/>
                </a:lnTo>
                <a:lnTo>
                  <a:pt x="72" y="112"/>
                </a:lnTo>
                <a:lnTo>
                  <a:pt x="80" y="88"/>
                </a:lnTo>
                <a:lnTo>
                  <a:pt x="88" y="88"/>
                </a:lnTo>
                <a:lnTo>
                  <a:pt x="96" y="72"/>
                </a:lnTo>
                <a:lnTo>
                  <a:pt x="88" y="64"/>
                </a:lnTo>
                <a:lnTo>
                  <a:pt x="88" y="24"/>
                </a:lnTo>
                <a:lnTo>
                  <a:pt x="104"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57" name="Freeform 170"/>
          <p:cNvSpPr>
            <a:spLocks/>
          </p:cNvSpPr>
          <p:nvPr/>
        </p:nvSpPr>
        <p:spPr bwMode="ltGray">
          <a:xfrm>
            <a:off x="4662488" y="4535766"/>
            <a:ext cx="111125" cy="112713"/>
          </a:xfrm>
          <a:custGeom>
            <a:avLst/>
            <a:gdLst>
              <a:gd name="T0" fmla="*/ 2147483647 w 73"/>
              <a:gd name="T1" fmla="*/ 0 h 73"/>
              <a:gd name="T2" fmla="*/ 2147483647 w 73"/>
              <a:gd name="T3" fmla="*/ 0 h 73"/>
              <a:gd name="T4" fmla="*/ 2147483647 w 73"/>
              <a:gd name="T5" fmla="*/ 2147483647 h 73"/>
              <a:gd name="T6" fmla="*/ 2147483647 w 73"/>
              <a:gd name="T7" fmla="*/ 2147483647 h 73"/>
              <a:gd name="T8" fmla="*/ 2147483647 w 73"/>
              <a:gd name="T9" fmla="*/ 2147483647 h 73"/>
              <a:gd name="T10" fmla="*/ 2147483647 w 73"/>
              <a:gd name="T11" fmla="*/ 2147483647 h 73"/>
              <a:gd name="T12" fmla="*/ 2147483647 w 73"/>
              <a:gd name="T13" fmla="*/ 2147483647 h 73"/>
              <a:gd name="T14" fmla="*/ 2147483647 w 73"/>
              <a:gd name="T15" fmla="*/ 2147483647 h 73"/>
              <a:gd name="T16" fmla="*/ 0 w 73"/>
              <a:gd name="T17" fmla="*/ 2147483647 h 73"/>
              <a:gd name="T18" fmla="*/ 2147483647 w 73"/>
              <a:gd name="T19" fmla="*/ 2147483647 h 73"/>
              <a:gd name="T20" fmla="*/ 2147483647 w 73"/>
              <a:gd name="T21" fmla="*/ 2147483647 h 73"/>
              <a:gd name="T22" fmla="*/ 2147483647 w 73"/>
              <a:gd name="T23" fmla="*/ 2147483647 h 73"/>
              <a:gd name="T24" fmla="*/ 2147483647 w 73"/>
              <a:gd name="T25" fmla="*/ 2147483647 h 73"/>
              <a:gd name="T26" fmla="*/ 2147483647 w 73"/>
              <a:gd name="T27" fmla="*/ 2147483647 h 73"/>
              <a:gd name="T28" fmla="*/ 2147483647 w 73"/>
              <a:gd name="T29" fmla="*/ 2147483647 h 73"/>
              <a:gd name="T30" fmla="*/ 2147483647 w 73"/>
              <a:gd name="T31" fmla="*/ 0 h 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3" h="73">
                <a:moveTo>
                  <a:pt x="56" y="0"/>
                </a:moveTo>
                <a:lnTo>
                  <a:pt x="56" y="0"/>
                </a:lnTo>
                <a:lnTo>
                  <a:pt x="64" y="8"/>
                </a:lnTo>
                <a:lnTo>
                  <a:pt x="72" y="32"/>
                </a:lnTo>
                <a:lnTo>
                  <a:pt x="56" y="56"/>
                </a:lnTo>
                <a:lnTo>
                  <a:pt x="56" y="64"/>
                </a:lnTo>
                <a:lnTo>
                  <a:pt x="32" y="64"/>
                </a:lnTo>
                <a:lnTo>
                  <a:pt x="16" y="64"/>
                </a:lnTo>
                <a:lnTo>
                  <a:pt x="0" y="72"/>
                </a:lnTo>
                <a:lnTo>
                  <a:pt x="8" y="48"/>
                </a:lnTo>
                <a:lnTo>
                  <a:pt x="16" y="40"/>
                </a:lnTo>
                <a:lnTo>
                  <a:pt x="24" y="24"/>
                </a:lnTo>
                <a:lnTo>
                  <a:pt x="16" y="24"/>
                </a:lnTo>
                <a:lnTo>
                  <a:pt x="16" y="8"/>
                </a:lnTo>
                <a:lnTo>
                  <a:pt x="32" y="8"/>
                </a:lnTo>
                <a:lnTo>
                  <a:pt x="56"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58" name="Freeform 171"/>
          <p:cNvSpPr>
            <a:spLocks/>
          </p:cNvSpPr>
          <p:nvPr/>
        </p:nvSpPr>
        <p:spPr bwMode="ltGray">
          <a:xfrm>
            <a:off x="4662488" y="4535766"/>
            <a:ext cx="111125" cy="112713"/>
          </a:xfrm>
          <a:custGeom>
            <a:avLst/>
            <a:gdLst>
              <a:gd name="T0" fmla="*/ 2147483647 w 73"/>
              <a:gd name="T1" fmla="*/ 0 h 73"/>
              <a:gd name="T2" fmla="*/ 2147483647 w 73"/>
              <a:gd name="T3" fmla="*/ 2147483647 h 73"/>
              <a:gd name="T4" fmla="*/ 2147483647 w 73"/>
              <a:gd name="T5" fmla="*/ 2147483647 h 73"/>
              <a:gd name="T6" fmla="*/ 2147483647 w 73"/>
              <a:gd name="T7" fmla="*/ 2147483647 h 73"/>
              <a:gd name="T8" fmla="*/ 2147483647 w 73"/>
              <a:gd name="T9" fmla="*/ 2147483647 h 73"/>
              <a:gd name="T10" fmla="*/ 2147483647 w 73"/>
              <a:gd name="T11" fmla="*/ 2147483647 h 73"/>
              <a:gd name="T12" fmla="*/ 2147483647 w 73"/>
              <a:gd name="T13" fmla="*/ 2147483647 h 73"/>
              <a:gd name="T14" fmla="*/ 0 w 73"/>
              <a:gd name="T15" fmla="*/ 2147483647 h 73"/>
              <a:gd name="T16" fmla="*/ 2147483647 w 73"/>
              <a:gd name="T17" fmla="*/ 2147483647 h 73"/>
              <a:gd name="T18" fmla="*/ 2147483647 w 73"/>
              <a:gd name="T19" fmla="*/ 2147483647 h 73"/>
              <a:gd name="T20" fmla="*/ 2147483647 w 73"/>
              <a:gd name="T21" fmla="*/ 2147483647 h 73"/>
              <a:gd name="T22" fmla="*/ 2147483647 w 73"/>
              <a:gd name="T23" fmla="*/ 2147483647 h 73"/>
              <a:gd name="T24" fmla="*/ 2147483647 w 73"/>
              <a:gd name="T25" fmla="*/ 2147483647 h 73"/>
              <a:gd name="T26" fmla="*/ 2147483647 w 73"/>
              <a:gd name="T27" fmla="*/ 2147483647 h 73"/>
              <a:gd name="T28" fmla="*/ 2147483647 w 73"/>
              <a:gd name="T29" fmla="*/ 0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3" h="73">
                <a:moveTo>
                  <a:pt x="56" y="0"/>
                </a:moveTo>
                <a:lnTo>
                  <a:pt x="64" y="8"/>
                </a:lnTo>
                <a:lnTo>
                  <a:pt x="72" y="32"/>
                </a:lnTo>
                <a:lnTo>
                  <a:pt x="56" y="56"/>
                </a:lnTo>
                <a:lnTo>
                  <a:pt x="56" y="64"/>
                </a:lnTo>
                <a:lnTo>
                  <a:pt x="32" y="64"/>
                </a:lnTo>
                <a:lnTo>
                  <a:pt x="16" y="64"/>
                </a:lnTo>
                <a:lnTo>
                  <a:pt x="0" y="72"/>
                </a:lnTo>
                <a:lnTo>
                  <a:pt x="8" y="48"/>
                </a:lnTo>
                <a:lnTo>
                  <a:pt x="16" y="40"/>
                </a:lnTo>
                <a:lnTo>
                  <a:pt x="24" y="24"/>
                </a:lnTo>
                <a:lnTo>
                  <a:pt x="16" y="24"/>
                </a:lnTo>
                <a:lnTo>
                  <a:pt x="16" y="8"/>
                </a:lnTo>
                <a:lnTo>
                  <a:pt x="32" y="8"/>
                </a:lnTo>
                <a:lnTo>
                  <a:pt x="56"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59" name="Freeform 172"/>
          <p:cNvSpPr>
            <a:spLocks/>
          </p:cNvSpPr>
          <p:nvPr/>
        </p:nvSpPr>
        <p:spPr bwMode="ltGray">
          <a:xfrm>
            <a:off x="4371976" y="4400829"/>
            <a:ext cx="255587" cy="161925"/>
          </a:xfrm>
          <a:custGeom>
            <a:avLst/>
            <a:gdLst>
              <a:gd name="T0" fmla="*/ 2147483647 w 169"/>
              <a:gd name="T1" fmla="*/ 0 h 105"/>
              <a:gd name="T2" fmla="*/ 2147483647 w 169"/>
              <a:gd name="T3" fmla="*/ 0 h 105"/>
              <a:gd name="T4" fmla="*/ 2147483647 w 169"/>
              <a:gd name="T5" fmla="*/ 2147483647 h 105"/>
              <a:gd name="T6" fmla="*/ 2147483647 w 169"/>
              <a:gd name="T7" fmla="*/ 2147483647 h 105"/>
              <a:gd name="T8" fmla="*/ 2147483647 w 169"/>
              <a:gd name="T9" fmla="*/ 2147483647 h 105"/>
              <a:gd name="T10" fmla="*/ 2147483647 w 169"/>
              <a:gd name="T11" fmla="*/ 2147483647 h 105"/>
              <a:gd name="T12" fmla="*/ 2147483647 w 169"/>
              <a:gd name="T13" fmla="*/ 2147483647 h 105"/>
              <a:gd name="T14" fmla="*/ 2147483647 w 169"/>
              <a:gd name="T15" fmla="*/ 2147483647 h 105"/>
              <a:gd name="T16" fmla="*/ 2147483647 w 169"/>
              <a:gd name="T17" fmla="*/ 2147483647 h 105"/>
              <a:gd name="T18" fmla="*/ 2147483647 w 169"/>
              <a:gd name="T19" fmla="*/ 2147483647 h 105"/>
              <a:gd name="T20" fmla="*/ 2147483647 w 169"/>
              <a:gd name="T21" fmla="*/ 2147483647 h 105"/>
              <a:gd name="T22" fmla="*/ 2147483647 w 169"/>
              <a:gd name="T23" fmla="*/ 2147483647 h 105"/>
              <a:gd name="T24" fmla="*/ 2147483647 w 169"/>
              <a:gd name="T25" fmla="*/ 2147483647 h 105"/>
              <a:gd name="T26" fmla="*/ 2147483647 w 169"/>
              <a:gd name="T27" fmla="*/ 2147483647 h 105"/>
              <a:gd name="T28" fmla="*/ 2147483647 w 169"/>
              <a:gd name="T29" fmla="*/ 2147483647 h 105"/>
              <a:gd name="T30" fmla="*/ 0 w 169"/>
              <a:gd name="T31" fmla="*/ 2147483647 h 105"/>
              <a:gd name="T32" fmla="*/ 2147483647 w 169"/>
              <a:gd name="T33" fmla="*/ 2147483647 h 105"/>
              <a:gd name="T34" fmla="*/ 2147483647 w 169"/>
              <a:gd name="T35" fmla="*/ 2147483647 h 105"/>
              <a:gd name="T36" fmla="*/ 2147483647 w 169"/>
              <a:gd name="T37" fmla="*/ 2147483647 h 105"/>
              <a:gd name="T38" fmla="*/ 2147483647 w 169"/>
              <a:gd name="T39" fmla="*/ 2147483647 h 105"/>
              <a:gd name="T40" fmla="*/ 2147483647 w 169"/>
              <a:gd name="T41" fmla="*/ 2147483647 h 105"/>
              <a:gd name="T42" fmla="*/ 2147483647 w 169"/>
              <a:gd name="T43" fmla="*/ 2147483647 h 105"/>
              <a:gd name="T44" fmla="*/ 2147483647 w 169"/>
              <a:gd name="T45" fmla="*/ 0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9" h="105">
                <a:moveTo>
                  <a:pt x="104" y="0"/>
                </a:moveTo>
                <a:lnTo>
                  <a:pt x="104" y="0"/>
                </a:lnTo>
                <a:lnTo>
                  <a:pt x="120" y="16"/>
                </a:lnTo>
                <a:lnTo>
                  <a:pt x="120" y="32"/>
                </a:lnTo>
                <a:lnTo>
                  <a:pt x="136" y="40"/>
                </a:lnTo>
                <a:lnTo>
                  <a:pt x="168" y="80"/>
                </a:lnTo>
                <a:lnTo>
                  <a:pt x="112" y="80"/>
                </a:lnTo>
                <a:lnTo>
                  <a:pt x="104" y="88"/>
                </a:lnTo>
                <a:lnTo>
                  <a:pt x="80" y="88"/>
                </a:lnTo>
                <a:lnTo>
                  <a:pt x="72" y="80"/>
                </a:lnTo>
                <a:lnTo>
                  <a:pt x="64" y="80"/>
                </a:lnTo>
                <a:lnTo>
                  <a:pt x="56" y="96"/>
                </a:lnTo>
                <a:lnTo>
                  <a:pt x="32" y="104"/>
                </a:lnTo>
                <a:lnTo>
                  <a:pt x="24" y="104"/>
                </a:lnTo>
                <a:lnTo>
                  <a:pt x="8" y="80"/>
                </a:lnTo>
                <a:lnTo>
                  <a:pt x="0" y="72"/>
                </a:lnTo>
                <a:lnTo>
                  <a:pt x="16" y="48"/>
                </a:lnTo>
                <a:lnTo>
                  <a:pt x="56" y="40"/>
                </a:lnTo>
                <a:lnTo>
                  <a:pt x="64" y="32"/>
                </a:lnTo>
                <a:lnTo>
                  <a:pt x="56" y="32"/>
                </a:lnTo>
                <a:lnTo>
                  <a:pt x="80" y="24"/>
                </a:lnTo>
                <a:lnTo>
                  <a:pt x="96" y="8"/>
                </a:lnTo>
                <a:lnTo>
                  <a:pt x="104"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60" name="Freeform 173"/>
          <p:cNvSpPr>
            <a:spLocks/>
          </p:cNvSpPr>
          <p:nvPr/>
        </p:nvSpPr>
        <p:spPr bwMode="ltGray">
          <a:xfrm>
            <a:off x="4371976" y="4400829"/>
            <a:ext cx="255587" cy="161925"/>
          </a:xfrm>
          <a:custGeom>
            <a:avLst/>
            <a:gdLst>
              <a:gd name="T0" fmla="*/ 2147483647 w 169"/>
              <a:gd name="T1" fmla="*/ 0 h 105"/>
              <a:gd name="T2" fmla="*/ 2147483647 w 169"/>
              <a:gd name="T3" fmla="*/ 2147483647 h 105"/>
              <a:gd name="T4" fmla="*/ 2147483647 w 169"/>
              <a:gd name="T5" fmla="*/ 2147483647 h 105"/>
              <a:gd name="T6" fmla="*/ 2147483647 w 169"/>
              <a:gd name="T7" fmla="*/ 2147483647 h 105"/>
              <a:gd name="T8" fmla="*/ 2147483647 w 169"/>
              <a:gd name="T9" fmla="*/ 2147483647 h 105"/>
              <a:gd name="T10" fmla="*/ 2147483647 w 169"/>
              <a:gd name="T11" fmla="*/ 2147483647 h 105"/>
              <a:gd name="T12" fmla="*/ 2147483647 w 169"/>
              <a:gd name="T13" fmla="*/ 2147483647 h 105"/>
              <a:gd name="T14" fmla="*/ 2147483647 w 169"/>
              <a:gd name="T15" fmla="*/ 2147483647 h 105"/>
              <a:gd name="T16" fmla="*/ 2147483647 w 169"/>
              <a:gd name="T17" fmla="*/ 2147483647 h 105"/>
              <a:gd name="T18" fmla="*/ 2147483647 w 169"/>
              <a:gd name="T19" fmla="*/ 2147483647 h 105"/>
              <a:gd name="T20" fmla="*/ 2147483647 w 169"/>
              <a:gd name="T21" fmla="*/ 2147483647 h 105"/>
              <a:gd name="T22" fmla="*/ 2147483647 w 169"/>
              <a:gd name="T23" fmla="*/ 2147483647 h 105"/>
              <a:gd name="T24" fmla="*/ 2147483647 w 169"/>
              <a:gd name="T25" fmla="*/ 2147483647 h 105"/>
              <a:gd name="T26" fmla="*/ 2147483647 w 169"/>
              <a:gd name="T27" fmla="*/ 2147483647 h 105"/>
              <a:gd name="T28" fmla="*/ 0 w 169"/>
              <a:gd name="T29" fmla="*/ 2147483647 h 105"/>
              <a:gd name="T30" fmla="*/ 2147483647 w 169"/>
              <a:gd name="T31" fmla="*/ 2147483647 h 105"/>
              <a:gd name="T32" fmla="*/ 2147483647 w 169"/>
              <a:gd name="T33" fmla="*/ 2147483647 h 105"/>
              <a:gd name="T34" fmla="*/ 2147483647 w 169"/>
              <a:gd name="T35" fmla="*/ 2147483647 h 105"/>
              <a:gd name="T36" fmla="*/ 2147483647 w 169"/>
              <a:gd name="T37" fmla="*/ 2147483647 h 105"/>
              <a:gd name="T38" fmla="*/ 2147483647 w 169"/>
              <a:gd name="T39" fmla="*/ 2147483647 h 105"/>
              <a:gd name="T40" fmla="*/ 2147483647 w 169"/>
              <a:gd name="T41" fmla="*/ 2147483647 h 105"/>
              <a:gd name="T42" fmla="*/ 2147483647 w 169"/>
              <a:gd name="T43" fmla="*/ 0 h 1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9" h="105">
                <a:moveTo>
                  <a:pt x="104" y="0"/>
                </a:moveTo>
                <a:lnTo>
                  <a:pt x="120" y="16"/>
                </a:lnTo>
                <a:lnTo>
                  <a:pt x="120" y="32"/>
                </a:lnTo>
                <a:lnTo>
                  <a:pt x="136" y="40"/>
                </a:lnTo>
                <a:lnTo>
                  <a:pt x="168" y="80"/>
                </a:lnTo>
                <a:lnTo>
                  <a:pt x="112" y="80"/>
                </a:lnTo>
                <a:lnTo>
                  <a:pt x="104" y="88"/>
                </a:lnTo>
                <a:lnTo>
                  <a:pt x="80" y="88"/>
                </a:lnTo>
                <a:lnTo>
                  <a:pt x="72" y="80"/>
                </a:lnTo>
                <a:lnTo>
                  <a:pt x="64" y="80"/>
                </a:lnTo>
                <a:lnTo>
                  <a:pt x="56" y="96"/>
                </a:lnTo>
                <a:lnTo>
                  <a:pt x="32" y="104"/>
                </a:lnTo>
                <a:lnTo>
                  <a:pt x="24" y="104"/>
                </a:lnTo>
                <a:lnTo>
                  <a:pt x="8" y="80"/>
                </a:lnTo>
                <a:lnTo>
                  <a:pt x="0" y="72"/>
                </a:lnTo>
                <a:lnTo>
                  <a:pt x="16" y="48"/>
                </a:lnTo>
                <a:lnTo>
                  <a:pt x="56" y="40"/>
                </a:lnTo>
                <a:lnTo>
                  <a:pt x="64" y="32"/>
                </a:lnTo>
                <a:lnTo>
                  <a:pt x="56" y="32"/>
                </a:lnTo>
                <a:lnTo>
                  <a:pt x="80" y="24"/>
                </a:lnTo>
                <a:lnTo>
                  <a:pt x="96" y="8"/>
                </a:lnTo>
                <a:lnTo>
                  <a:pt x="104"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61" name="Freeform 174"/>
          <p:cNvSpPr>
            <a:spLocks/>
          </p:cNvSpPr>
          <p:nvPr/>
        </p:nvSpPr>
        <p:spPr bwMode="ltGray">
          <a:xfrm>
            <a:off x="4359276" y="4156354"/>
            <a:ext cx="195262" cy="320675"/>
          </a:xfrm>
          <a:custGeom>
            <a:avLst/>
            <a:gdLst>
              <a:gd name="T0" fmla="*/ 2147483647 w 129"/>
              <a:gd name="T1" fmla="*/ 2147483647 h 209"/>
              <a:gd name="T2" fmla="*/ 2147483647 w 129"/>
              <a:gd name="T3" fmla="*/ 2147483647 h 209"/>
              <a:gd name="T4" fmla="*/ 2147483647 w 129"/>
              <a:gd name="T5" fmla="*/ 2147483647 h 209"/>
              <a:gd name="T6" fmla="*/ 2147483647 w 129"/>
              <a:gd name="T7" fmla="*/ 2147483647 h 209"/>
              <a:gd name="T8" fmla="*/ 2147483647 w 129"/>
              <a:gd name="T9" fmla="*/ 2147483647 h 209"/>
              <a:gd name="T10" fmla="*/ 0 w 129"/>
              <a:gd name="T11" fmla="*/ 2147483647 h 209"/>
              <a:gd name="T12" fmla="*/ 0 w 129"/>
              <a:gd name="T13" fmla="*/ 2147483647 h 209"/>
              <a:gd name="T14" fmla="*/ 2147483647 w 129"/>
              <a:gd name="T15" fmla="*/ 2147483647 h 209"/>
              <a:gd name="T16" fmla="*/ 2147483647 w 129"/>
              <a:gd name="T17" fmla="*/ 2147483647 h 209"/>
              <a:gd name="T18" fmla="*/ 2147483647 w 129"/>
              <a:gd name="T19" fmla="*/ 2147483647 h 209"/>
              <a:gd name="T20" fmla="*/ 2147483647 w 129"/>
              <a:gd name="T21" fmla="*/ 2147483647 h 209"/>
              <a:gd name="T22" fmla="*/ 2147483647 w 129"/>
              <a:gd name="T23" fmla="*/ 2147483647 h 209"/>
              <a:gd name="T24" fmla="*/ 2147483647 w 129"/>
              <a:gd name="T25" fmla="*/ 2147483647 h 209"/>
              <a:gd name="T26" fmla="*/ 2147483647 w 129"/>
              <a:gd name="T27" fmla="*/ 2147483647 h 209"/>
              <a:gd name="T28" fmla="*/ 2147483647 w 129"/>
              <a:gd name="T29" fmla="*/ 2147483647 h 209"/>
              <a:gd name="T30" fmla="*/ 2147483647 w 129"/>
              <a:gd name="T31" fmla="*/ 2147483647 h 209"/>
              <a:gd name="T32" fmla="*/ 2147483647 w 129"/>
              <a:gd name="T33" fmla="*/ 2147483647 h 209"/>
              <a:gd name="T34" fmla="*/ 2147483647 w 129"/>
              <a:gd name="T35" fmla="*/ 2147483647 h 209"/>
              <a:gd name="T36" fmla="*/ 2147483647 w 129"/>
              <a:gd name="T37" fmla="*/ 2147483647 h 209"/>
              <a:gd name="T38" fmla="*/ 2147483647 w 129"/>
              <a:gd name="T39" fmla="*/ 2147483647 h 209"/>
              <a:gd name="T40" fmla="*/ 2147483647 w 129"/>
              <a:gd name="T41" fmla="*/ 2147483647 h 209"/>
              <a:gd name="T42" fmla="*/ 2147483647 w 129"/>
              <a:gd name="T43" fmla="*/ 2147483647 h 209"/>
              <a:gd name="T44" fmla="*/ 2147483647 w 129"/>
              <a:gd name="T45" fmla="*/ 2147483647 h 209"/>
              <a:gd name="T46" fmla="*/ 2147483647 w 129"/>
              <a:gd name="T47" fmla="*/ 2147483647 h 209"/>
              <a:gd name="T48" fmla="*/ 2147483647 w 129"/>
              <a:gd name="T49" fmla="*/ 2147483647 h 209"/>
              <a:gd name="T50" fmla="*/ 2147483647 w 129"/>
              <a:gd name="T51" fmla="*/ 2147483647 h 209"/>
              <a:gd name="T52" fmla="*/ 2147483647 w 129"/>
              <a:gd name="T53" fmla="*/ 0 h 209"/>
              <a:gd name="T54" fmla="*/ 2147483647 w 129"/>
              <a:gd name="T55" fmla="*/ 2147483647 h 20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9" h="209">
                <a:moveTo>
                  <a:pt x="16" y="8"/>
                </a:moveTo>
                <a:lnTo>
                  <a:pt x="16" y="8"/>
                </a:lnTo>
                <a:lnTo>
                  <a:pt x="16" y="24"/>
                </a:lnTo>
                <a:lnTo>
                  <a:pt x="32" y="40"/>
                </a:lnTo>
                <a:lnTo>
                  <a:pt x="24" y="88"/>
                </a:lnTo>
                <a:lnTo>
                  <a:pt x="0" y="120"/>
                </a:lnTo>
                <a:lnTo>
                  <a:pt x="0" y="128"/>
                </a:lnTo>
                <a:lnTo>
                  <a:pt x="8" y="136"/>
                </a:lnTo>
                <a:lnTo>
                  <a:pt x="8" y="144"/>
                </a:lnTo>
                <a:lnTo>
                  <a:pt x="24" y="176"/>
                </a:lnTo>
                <a:lnTo>
                  <a:pt x="8" y="176"/>
                </a:lnTo>
                <a:lnTo>
                  <a:pt x="8" y="184"/>
                </a:lnTo>
                <a:lnTo>
                  <a:pt x="16" y="192"/>
                </a:lnTo>
                <a:lnTo>
                  <a:pt x="24" y="208"/>
                </a:lnTo>
                <a:lnTo>
                  <a:pt x="64" y="200"/>
                </a:lnTo>
                <a:lnTo>
                  <a:pt x="72" y="192"/>
                </a:lnTo>
                <a:lnTo>
                  <a:pt x="64" y="192"/>
                </a:lnTo>
                <a:lnTo>
                  <a:pt x="88" y="184"/>
                </a:lnTo>
                <a:lnTo>
                  <a:pt x="104" y="168"/>
                </a:lnTo>
                <a:lnTo>
                  <a:pt x="112" y="160"/>
                </a:lnTo>
                <a:lnTo>
                  <a:pt x="120" y="160"/>
                </a:lnTo>
                <a:lnTo>
                  <a:pt x="104" y="136"/>
                </a:lnTo>
                <a:lnTo>
                  <a:pt x="120" y="104"/>
                </a:lnTo>
                <a:lnTo>
                  <a:pt x="128" y="104"/>
                </a:lnTo>
                <a:lnTo>
                  <a:pt x="128" y="96"/>
                </a:lnTo>
                <a:lnTo>
                  <a:pt x="128" y="56"/>
                </a:lnTo>
                <a:lnTo>
                  <a:pt x="32" y="0"/>
                </a:lnTo>
                <a:lnTo>
                  <a:pt x="16"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62" name="Freeform 175"/>
          <p:cNvSpPr>
            <a:spLocks/>
          </p:cNvSpPr>
          <p:nvPr/>
        </p:nvSpPr>
        <p:spPr bwMode="ltGray">
          <a:xfrm>
            <a:off x="4359276" y="4156354"/>
            <a:ext cx="195262" cy="320675"/>
          </a:xfrm>
          <a:custGeom>
            <a:avLst/>
            <a:gdLst>
              <a:gd name="T0" fmla="*/ 2147483647 w 129"/>
              <a:gd name="T1" fmla="*/ 2147483647 h 209"/>
              <a:gd name="T2" fmla="*/ 2147483647 w 129"/>
              <a:gd name="T3" fmla="*/ 2147483647 h 209"/>
              <a:gd name="T4" fmla="*/ 2147483647 w 129"/>
              <a:gd name="T5" fmla="*/ 2147483647 h 209"/>
              <a:gd name="T6" fmla="*/ 2147483647 w 129"/>
              <a:gd name="T7" fmla="*/ 2147483647 h 209"/>
              <a:gd name="T8" fmla="*/ 0 w 129"/>
              <a:gd name="T9" fmla="*/ 2147483647 h 209"/>
              <a:gd name="T10" fmla="*/ 0 w 129"/>
              <a:gd name="T11" fmla="*/ 2147483647 h 209"/>
              <a:gd name="T12" fmla="*/ 2147483647 w 129"/>
              <a:gd name="T13" fmla="*/ 2147483647 h 209"/>
              <a:gd name="T14" fmla="*/ 2147483647 w 129"/>
              <a:gd name="T15" fmla="*/ 2147483647 h 209"/>
              <a:gd name="T16" fmla="*/ 2147483647 w 129"/>
              <a:gd name="T17" fmla="*/ 2147483647 h 209"/>
              <a:gd name="T18" fmla="*/ 2147483647 w 129"/>
              <a:gd name="T19" fmla="*/ 2147483647 h 209"/>
              <a:gd name="T20" fmla="*/ 2147483647 w 129"/>
              <a:gd name="T21" fmla="*/ 2147483647 h 209"/>
              <a:gd name="T22" fmla="*/ 2147483647 w 129"/>
              <a:gd name="T23" fmla="*/ 2147483647 h 209"/>
              <a:gd name="T24" fmla="*/ 2147483647 w 129"/>
              <a:gd name="T25" fmla="*/ 2147483647 h 209"/>
              <a:gd name="T26" fmla="*/ 2147483647 w 129"/>
              <a:gd name="T27" fmla="*/ 2147483647 h 209"/>
              <a:gd name="T28" fmla="*/ 2147483647 w 129"/>
              <a:gd name="T29" fmla="*/ 2147483647 h 209"/>
              <a:gd name="T30" fmla="*/ 2147483647 w 129"/>
              <a:gd name="T31" fmla="*/ 2147483647 h 209"/>
              <a:gd name="T32" fmla="*/ 2147483647 w 129"/>
              <a:gd name="T33" fmla="*/ 2147483647 h 209"/>
              <a:gd name="T34" fmla="*/ 2147483647 w 129"/>
              <a:gd name="T35" fmla="*/ 2147483647 h 209"/>
              <a:gd name="T36" fmla="*/ 2147483647 w 129"/>
              <a:gd name="T37" fmla="*/ 2147483647 h 209"/>
              <a:gd name="T38" fmla="*/ 2147483647 w 129"/>
              <a:gd name="T39" fmla="*/ 2147483647 h 209"/>
              <a:gd name="T40" fmla="*/ 2147483647 w 129"/>
              <a:gd name="T41" fmla="*/ 2147483647 h 209"/>
              <a:gd name="T42" fmla="*/ 2147483647 w 129"/>
              <a:gd name="T43" fmla="*/ 2147483647 h 209"/>
              <a:gd name="T44" fmla="*/ 2147483647 w 129"/>
              <a:gd name="T45" fmla="*/ 2147483647 h 209"/>
              <a:gd name="T46" fmla="*/ 2147483647 w 129"/>
              <a:gd name="T47" fmla="*/ 2147483647 h 209"/>
              <a:gd name="T48" fmla="*/ 2147483647 w 129"/>
              <a:gd name="T49" fmla="*/ 2147483647 h 209"/>
              <a:gd name="T50" fmla="*/ 2147483647 w 129"/>
              <a:gd name="T51" fmla="*/ 0 h 209"/>
              <a:gd name="T52" fmla="*/ 2147483647 w 129"/>
              <a:gd name="T53" fmla="*/ 2147483647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9" h="209">
                <a:moveTo>
                  <a:pt x="16" y="8"/>
                </a:moveTo>
                <a:lnTo>
                  <a:pt x="16" y="24"/>
                </a:lnTo>
                <a:lnTo>
                  <a:pt x="32" y="40"/>
                </a:lnTo>
                <a:lnTo>
                  <a:pt x="24" y="88"/>
                </a:lnTo>
                <a:lnTo>
                  <a:pt x="0" y="120"/>
                </a:lnTo>
                <a:lnTo>
                  <a:pt x="0" y="128"/>
                </a:lnTo>
                <a:lnTo>
                  <a:pt x="8" y="136"/>
                </a:lnTo>
                <a:lnTo>
                  <a:pt x="8" y="144"/>
                </a:lnTo>
                <a:lnTo>
                  <a:pt x="24" y="176"/>
                </a:lnTo>
                <a:lnTo>
                  <a:pt x="8" y="176"/>
                </a:lnTo>
                <a:lnTo>
                  <a:pt x="8" y="184"/>
                </a:lnTo>
                <a:lnTo>
                  <a:pt x="16" y="192"/>
                </a:lnTo>
                <a:lnTo>
                  <a:pt x="24" y="208"/>
                </a:lnTo>
                <a:lnTo>
                  <a:pt x="64" y="200"/>
                </a:lnTo>
                <a:lnTo>
                  <a:pt x="72" y="192"/>
                </a:lnTo>
                <a:lnTo>
                  <a:pt x="64" y="192"/>
                </a:lnTo>
                <a:lnTo>
                  <a:pt x="88" y="184"/>
                </a:lnTo>
                <a:lnTo>
                  <a:pt x="104" y="168"/>
                </a:lnTo>
                <a:lnTo>
                  <a:pt x="112" y="160"/>
                </a:lnTo>
                <a:lnTo>
                  <a:pt x="120" y="160"/>
                </a:lnTo>
                <a:lnTo>
                  <a:pt x="104" y="136"/>
                </a:lnTo>
                <a:lnTo>
                  <a:pt x="120" y="104"/>
                </a:lnTo>
                <a:lnTo>
                  <a:pt x="128" y="104"/>
                </a:lnTo>
                <a:lnTo>
                  <a:pt x="128" y="96"/>
                </a:lnTo>
                <a:lnTo>
                  <a:pt x="128" y="56"/>
                </a:lnTo>
                <a:lnTo>
                  <a:pt x="32" y="0"/>
                </a:lnTo>
                <a:lnTo>
                  <a:pt x="16"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63" name="Freeform 176"/>
          <p:cNvSpPr>
            <a:spLocks/>
          </p:cNvSpPr>
          <p:nvPr/>
        </p:nvSpPr>
        <p:spPr bwMode="ltGray">
          <a:xfrm>
            <a:off x="4735513" y="4329391"/>
            <a:ext cx="282575" cy="220663"/>
          </a:xfrm>
          <a:custGeom>
            <a:avLst/>
            <a:gdLst>
              <a:gd name="T0" fmla="*/ 2147483647 w 185"/>
              <a:gd name="T1" fmla="*/ 2147483647 h 145"/>
              <a:gd name="T2" fmla="*/ 2147483647 w 185"/>
              <a:gd name="T3" fmla="*/ 2147483647 h 145"/>
              <a:gd name="T4" fmla="*/ 2147483647 w 185"/>
              <a:gd name="T5" fmla="*/ 2147483647 h 145"/>
              <a:gd name="T6" fmla="*/ 2147483647 w 185"/>
              <a:gd name="T7" fmla="*/ 2147483647 h 145"/>
              <a:gd name="T8" fmla="*/ 2147483647 w 185"/>
              <a:gd name="T9" fmla="*/ 2147483647 h 145"/>
              <a:gd name="T10" fmla="*/ 2147483647 w 185"/>
              <a:gd name="T11" fmla="*/ 2147483647 h 145"/>
              <a:gd name="T12" fmla="*/ 2147483647 w 185"/>
              <a:gd name="T13" fmla="*/ 2147483647 h 145"/>
              <a:gd name="T14" fmla="*/ 2147483647 w 185"/>
              <a:gd name="T15" fmla="*/ 2147483647 h 145"/>
              <a:gd name="T16" fmla="*/ 2147483647 w 185"/>
              <a:gd name="T17" fmla="*/ 2147483647 h 145"/>
              <a:gd name="T18" fmla="*/ 2147483647 w 185"/>
              <a:gd name="T19" fmla="*/ 2147483647 h 145"/>
              <a:gd name="T20" fmla="*/ 2147483647 w 185"/>
              <a:gd name="T21" fmla="*/ 2147483647 h 145"/>
              <a:gd name="T22" fmla="*/ 2147483647 w 185"/>
              <a:gd name="T23" fmla="*/ 2147483647 h 145"/>
              <a:gd name="T24" fmla="*/ 2147483647 w 185"/>
              <a:gd name="T25" fmla="*/ 2147483647 h 145"/>
              <a:gd name="T26" fmla="*/ 2147483647 w 185"/>
              <a:gd name="T27" fmla="*/ 2147483647 h 145"/>
              <a:gd name="T28" fmla="*/ 2147483647 w 185"/>
              <a:gd name="T29" fmla="*/ 2147483647 h 145"/>
              <a:gd name="T30" fmla="*/ 2147483647 w 185"/>
              <a:gd name="T31" fmla="*/ 2147483647 h 145"/>
              <a:gd name="T32" fmla="*/ 2147483647 w 185"/>
              <a:gd name="T33" fmla="*/ 2147483647 h 145"/>
              <a:gd name="T34" fmla="*/ 2147483647 w 185"/>
              <a:gd name="T35" fmla="*/ 2147483647 h 145"/>
              <a:gd name="T36" fmla="*/ 0 w 185"/>
              <a:gd name="T37" fmla="*/ 2147483647 h 145"/>
              <a:gd name="T38" fmla="*/ 2147483647 w 185"/>
              <a:gd name="T39" fmla="*/ 2147483647 h 145"/>
              <a:gd name="T40" fmla="*/ 2147483647 w 185"/>
              <a:gd name="T41" fmla="*/ 2147483647 h 145"/>
              <a:gd name="T42" fmla="*/ 2147483647 w 185"/>
              <a:gd name="T43" fmla="*/ 2147483647 h 145"/>
              <a:gd name="T44" fmla="*/ 2147483647 w 185"/>
              <a:gd name="T45" fmla="*/ 2147483647 h 145"/>
              <a:gd name="T46" fmla="*/ 2147483647 w 185"/>
              <a:gd name="T47" fmla="*/ 2147483647 h 145"/>
              <a:gd name="T48" fmla="*/ 2147483647 w 185"/>
              <a:gd name="T49" fmla="*/ 2147483647 h 145"/>
              <a:gd name="T50" fmla="*/ 2147483647 w 185"/>
              <a:gd name="T51" fmla="*/ 0 h 145"/>
              <a:gd name="T52" fmla="*/ 2147483647 w 185"/>
              <a:gd name="T53" fmla="*/ 2147483647 h 145"/>
              <a:gd name="T54" fmla="*/ 2147483647 w 185"/>
              <a:gd name="T55" fmla="*/ 2147483647 h 145"/>
              <a:gd name="T56" fmla="*/ 2147483647 w 185"/>
              <a:gd name="T57" fmla="*/ 2147483647 h 1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5" h="145">
                <a:moveTo>
                  <a:pt x="112" y="32"/>
                </a:moveTo>
                <a:lnTo>
                  <a:pt x="112" y="32"/>
                </a:lnTo>
                <a:lnTo>
                  <a:pt x="112" y="48"/>
                </a:lnTo>
                <a:lnTo>
                  <a:pt x="112" y="56"/>
                </a:lnTo>
                <a:lnTo>
                  <a:pt x="120" y="56"/>
                </a:lnTo>
                <a:lnTo>
                  <a:pt x="120" y="64"/>
                </a:lnTo>
                <a:lnTo>
                  <a:pt x="136" y="80"/>
                </a:lnTo>
                <a:lnTo>
                  <a:pt x="176" y="88"/>
                </a:lnTo>
                <a:lnTo>
                  <a:pt x="184" y="88"/>
                </a:lnTo>
                <a:lnTo>
                  <a:pt x="152" y="128"/>
                </a:lnTo>
                <a:lnTo>
                  <a:pt x="128" y="128"/>
                </a:lnTo>
                <a:lnTo>
                  <a:pt x="112" y="144"/>
                </a:lnTo>
                <a:lnTo>
                  <a:pt x="96" y="136"/>
                </a:lnTo>
                <a:lnTo>
                  <a:pt x="72" y="144"/>
                </a:lnTo>
                <a:lnTo>
                  <a:pt x="32" y="136"/>
                </a:lnTo>
                <a:lnTo>
                  <a:pt x="32" y="120"/>
                </a:lnTo>
                <a:lnTo>
                  <a:pt x="24" y="120"/>
                </a:lnTo>
                <a:lnTo>
                  <a:pt x="8" y="96"/>
                </a:lnTo>
                <a:lnTo>
                  <a:pt x="0" y="88"/>
                </a:lnTo>
                <a:lnTo>
                  <a:pt x="8" y="80"/>
                </a:lnTo>
                <a:lnTo>
                  <a:pt x="16" y="56"/>
                </a:lnTo>
                <a:lnTo>
                  <a:pt x="40" y="24"/>
                </a:lnTo>
                <a:lnTo>
                  <a:pt x="40" y="8"/>
                </a:lnTo>
                <a:lnTo>
                  <a:pt x="48" y="8"/>
                </a:lnTo>
                <a:lnTo>
                  <a:pt x="56" y="16"/>
                </a:lnTo>
                <a:lnTo>
                  <a:pt x="56" y="0"/>
                </a:lnTo>
                <a:lnTo>
                  <a:pt x="64" y="8"/>
                </a:lnTo>
                <a:lnTo>
                  <a:pt x="88" y="8"/>
                </a:lnTo>
                <a:lnTo>
                  <a:pt x="112"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64" name="Freeform 177"/>
          <p:cNvSpPr>
            <a:spLocks/>
          </p:cNvSpPr>
          <p:nvPr/>
        </p:nvSpPr>
        <p:spPr bwMode="ltGray">
          <a:xfrm>
            <a:off x="4735513" y="4329391"/>
            <a:ext cx="282575" cy="220663"/>
          </a:xfrm>
          <a:custGeom>
            <a:avLst/>
            <a:gdLst>
              <a:gd name="T0" fmla="*/ 2147483647 w 185"/>
              <a:gd name="T1" fmla="*/ 2147483647 h 145"/>
              <a:gd name="T2" fmla="*/ 2147483647 w 185"/>
              <a:gd name="T3" fmla="*/ 2147483647 h 145"/>
              <a:gd name="T4" fmla="*/ 2147483647 w 185"/>
              <a:gd name="T5" fmla="*/ 2147483647 h 145"/>
              <a:gd name="T6" fmla="*/ 2147483647 w 185"/>
              <a:gd name="T7" fmla="*/ 2147483647 h 145"/>
              <a:gd name="T8" fmla="*/ 2147483647 w 185"/>
              <a:gd name="T9" fmla="*/ 2147483647 h 145"/>
              <a:gd name="T10" fmla="*/ 2147483647 w 185"/>
              <a:gd name="T11" fmla="*/ 2147483647 h 145"/>
              <a:gd name="T12" fmla="*/ 2147483647 w 185"/>
              <a:gd name="T13" fmla="*/ 2147483647 h 145"/>
              <a:gd name="T14" fmla="*/ 2147483647 w 185"/>
              <a:gd name="T15" fmla="*/ 2147483647 h 145"/>
              <a:gd name="T16" fmla="*/ 2147483647 w 185"/>
              <a:gd name="T17" fmla="*/ 2147483647 h 145"/>
              <a:gd name="T18" fmla="*/ 2147483647 w 185"/>
              <a:gd name="T19" fmla="*/ 2147483647 h 145"/>
              <a:gd name="T20" fmla="*/ 2147483647 w 185"/>
              <a:gd name="T21" fmla="*/ 2147483647 h 145"/>
              <a:gd name="T22" fmla="*/ 2147483647 w 185"/>
              <a:gd name="T23" fmla="*/ 2147483647 h 145"/>
              <a:gd name="T24" fmla="*/ 2147483647 w 185"/>
              <a:gd name="T25" fmla="*/ 2147483647 h 145"/>
              <a:gd name="T26" fmla="*/ 2147483647 w 185"/>
              <a:gd name="T27" fmla="*/ 2147483647 h 145"/>
              <a:gd name="T28" fmla="*/ 2147483647 w 185"/>
              <a:gd name="T29" fmla="*/ 2147483647 h 145"/>
              <a:gd name="T30" fmla="*/ 2147483647 w 185"/>
              <a:gd name="T31" fmla="*/ 2147483647 h 145"/>
              <a:gd name="T32" fmla="*/ 2147483647 w 185"/>
              <a:gd name="T33" fmla="*/ 2147483647 h 145"/>
              <a:gd name="T34" fmla="*/ 0 w 185"/>
              <a:gd name="T35" fmla="*/ 2147483647 h 145"/>
              <a:gd name="T36" fmla="*/ 2147483647 w 185"/>
              <a:gd name="T37" fmla="*/ 2147483647 h 145"/>
              <a:gd name="T38" fmla="*/ 2147483647 w 185"/>
              <a:gd name="T39" fmla="*/ 2147483647 h 145"/>
              <a:gd name="T40" fmla="*/ 2147483647 w 185"/>
              <a:gd name="T41" fmla="*/ 2147483647 h 145"/>
              <a:gd name="T42" fmla="*/ 2147483647 w 185"/>
              <a:gd name="T43" fmla="*/ 2147483647 h 145"/>
              <a:gd name="T44" fmla="*/ 2147483647 w 185"/>
              <a:gd name="T45" fmla="*/ 2147483647 h 145"/>
              <a:gd name="T46" fmla="*/ 2147483647 w 185"/>
              <a:gd name="T47" fmla="*/ 2147483647 h 145"/>
              <a:gd name="T48" fmla="*/ 2147483647 w 185"/>
              <a:gd name="T49" fmla="*/ 0 h 145"/>
              <a:gd name="T50" fmla="*/ 2147483647 w 185"/>
              <a:gd name="T51" fmla="*/ 2147483647 h 145"/>
              <a:gd name="T52" fmla="*/ 2147483647 w 185"/>
              <a:gd name="T53" fmla="*/ 2147483647 h 145"/>
              <a:gd name="T54" fmla="*/ 2147483647 w 185"/>
              <a:gd name="T55" fmla="*/ 2147483647 h 1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5" h="145">
                <a:moveTo>
                  <a:pt x="112" y="32"/>
                </a:moveTo>
                <a:lnTo>
                  <a:pt x="112" y="48"/>
                </a:lnTo>
                <a:lnTo>
                  <a:pt x="112" y="56"/>
                </a:lnTo>
                <a:lnTo>
                  <a:pt x="120" y="56"/>
                </a:lnTo>
                <a:lnTo>
                  <a:pt x="120" y="64"/>
                </a:lnTo>
                <a:lnTo>
                  <a:pt x="136" y="80"/>
                </a:lnTo>
                <a:lnTo>
                  <a:pt x="176" y="88"/>
                </a:lnTo>
                <a:lnTo>
                  <a:pt x="184" y="88"/>
                </a:lnTo>
                <a:lnTo>
                  <a:pt x="152" y="128"/>
                </a:lnTo>
                <a:lnTo>
                  <a:pt x="128" y="128"/>
                </a:lnTo>
                <a:lnTo>
                  <a:pt x="112" y="144"/>
                </a:lnTo>
                <a:lnTo>
                  <a:pt x="96" y="136"/>
                </a:lnTo>
                <a:lnTo>
                  <a:pt x="72" y="144"/>
                </a:lnTo>
                <a:lnTo>
                  <a:pt x="32" y="136"/>
                </a:lnTo>
                <a:lnTo>
                  <a:pt x="32" y="120"/>
                </a:lnTo>
                <a:lnTo>
                  <a:pt x="24" y="120"/>
                </a:lnTo>
                <a:lnTo>
                  <a:pt x="8" y="96"/>
                </a:lnTo>
                <a:lnTo>
                  <a:pt x="0" y="88"/>
                </a:lnTo>
                <a:lnTo>
                  <a:pt x="8" y="80"/>
                </a:lnTo>
                <a:lnTo>
                  <a:pt x="16" y="56"/>
                </a:lnTo>
                <a:lnTo>
                  <a:pt x="40" y="24"/>
                </a:lnTo>
                <a:lnTo>
                  <a:pt x="40" y="8"/>
                </a:lnTo>
                <a:lnTo>
                  <a:pt x="48" y="8"/>
                </a:lnTo>
                <a:lnTo>
                  <a:pt x="56" y="16"/>
                </a:lnTo>
                <a:lnTo>
                  <a:pt x="56" y="0"/>
                </a:lnTo>
                <a:lnTo>
                  <a:pt x="64" y="8"/>
                </a:lnTo>
                <a:lnTo>
                  <a:pt x="88" y="8"/>
                </a:lnTo>
                <a:lnTo>
                  <a:pt x="112"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65" name="Freeform 178"/>
          <p:cNvSpPr>
            <a:spLocks/>
          </p:cNvSpPr>
          <p:nvPr/>
        </p:nvSpPr>
        <p:spPr bwMode="ltGray">
          <a:xfrm>
            <a:off x="4797426" y="4267479"/>
            <a:ext cx="122237" cy="111125"/>
          </a:xfrm>
          <a:custGeom>
            <a:avLst/>
            <a:gdLst>
              <a:gd name="T0" fmla="*/ 2147483647 w 81"/>
              <a:gd name="T1" fmla="*/ 2147483647 h 73"/>
              <a:gd name="T2" fmla="*/ 2147483647 w 81"/>
              <a:gd name="T3" fmla="*/ 2147483647 h 73"/>
              <a:gd name="T4" fmla="*/ 2147483647 w 81"/>
              <a:gd name="T5" fmla="*/ 2147483647 h 73"/>
              <a:gd name="T6" fmla="*/ 2147483647 w 81"/>
              <a:gd name="T7" fmla="*/ 2147483647 h 73"/>
              <a:gd name="T8" fmla="*/ 2147483647 w 81"/>
              <a:gd name="T9" fmla="*/ 2147483647 h 73"/>
              <a:gd name="T10" fmla="*/ 2147483647 w 81"/>
              <a:gd name="T11" fmla="*/ 0 h 73"/>
              <a:gd name="T12" fmla="*/ 2147483647 w 81"/>
              <a:gd name="T13" fmla="*/ 2147483647 h 73"/>
              <a:gd name="T14" fmla="*/ 2147483647 w 81"/>
              <a:gd name="T15" fmla="*/ 2147483647 h 73"/>
              <a:gd name="T16" fmla="*/ 0 w 81"/>
              <a:gd name="T17" fmla="*/ 2147483647 h 73"/>
              <a:gd name="T18" fmla="*/ 2147483647 w 81"/>
              <a:gd name="T19" fmla="*/ 2147483647 h 73"/>
              <a:gd name="T20" fmla="*/ 2147483647 w 81"/>
              <a:gd name="T21" fmla="*/ 2147483647 h 73"/>
              <a:gd name="T22" fmla="*/ 2147483647 w 81"/>
              <a:gd name="T23" fmla="*/ 2147483647 h 73"/>
              <a:gd name="T24" fmla="*/ 2147483647 w 81"/>
              <a:gd name="T25" fmla="*/ 2147483647 h 73"/>
              <a:gd name="T26" fmla="*/ 2147483647 w 81"/>
              <a:gd name="T27" fmla="*/ 2147483647 h 73"/>
              <a:gd name="T28" fmla="*/ 2147483647 w 81"/>
              <a:gd name="T29" fmla="*/ 2147483647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1" h="73">
                <a:moveTo>
                  <a:pt x="72" y="72"/>
                </a:moveTo>
                <a:lnTo>
                  <a:pt x="72" y="72"/>
                </a:lnTo>
                <a:lnTo>
                  <a:pt x="80" y="72"/>
                </a:lnTo>
                <a:lnTo>
                  <a:pt x="56" y="48"/>
                </a:lnTo>
                <a:lnTo>
                  <a:pt x="40" y="32"/>
                </a:lnTo>
                <a:lnTo>
                  <a:pt x="24" y="0"/>
                </a:lnTo>
                <a:lnTo>
                  <a:pt x="24" y="8"/>
                </a:lnTo>
                <a:lnTo>
                  <a:pt x="8" y="16"/>
                </a:lnTo>
                <a:lnTo>
                  <a:pt x="0" y="48"/>
                </a:lnTo>
                <a:lnTo>
                  <a:pt x="8" y="48"/>
                </a:lnTo>
                <a:lnTo>
                  <a:pt x="16" y="56"/>
                </a:lnTo>
                <a:lnTo>
                  <a:pt x="16" y="40"/>
                </a:lnTo>
                <a:lnTo>
                  <a:pt x="24" y="48"/>
                </a:lnTo>
                <a:lnTo>
                  <a:pt x="48" y="48"/>
                </a:lnTo>
                <a:lnTo>
                  <a:pt x="72" y="7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66" name="Freeform 179"/>
          <p:cNvSpPr>
            <a:spLocks/>
          </p:cNvSpPr>
          <p:nvPr/>
        </p:nvSpPr>
        <p:spPr bwMode="ltGray">
          <a:xfrm>
            <a:off x="4797426" y="4267479"/>
            <a:ext cx="122237" cy="111125"/>
          </a:xfrm>
          <a:custGeom>
            <a:avLst/>
            <a:gdLst>
              <a:gd name="T0" fmla="*/ 2147483647 w 81"/>
              <a:gd name="T1" fmla="*/ 2147483647 h 73"/>
              <a:gd name="T2" fmla="*/ 2147483647 w 81"/>
              <a:gd name="T3" fmla="*/ 2147483647 h 73"/>
              <a:gd name="T4" fmla="*/ 2147483647 w 81"/>
              <a:gd name="T5" fmla="*/ 2147483647 h 73"/>
              <a:gd name="T6" fmla="*/ 2147483647 w 81"/>
              <a:gd name="T7" fmla="*/ 2147483647 h 73"/>
              <a:gd name="T8" fmla="*/ 2147483647 w 81"/>
              <a:gd name="T9" fmla="*/ 0 h 73"/>
              <a:gd name="T10" fmla="*/ 2147483647 w 81"/>
              <a:gd name="T11" fmla="*/ 2147483647 h 73"/>
              <a:gd name="T12" fmla="*/ 2147483647 w 81"/>
              <a:gd name="T13" fmla="*/ 2147483647 h 73"/>
              <a:gd name="T14" fmla="*/ 0 w 81"/>
              <a:gd name="T15" fmla="*/ 2147483647 h 73"/>
              <a:gd name="T16" fmla="*/ 2147483647 w 81"/>
              <a:gd name="T17" fmla="*/ 2147483647 h 73"/>
              <a:gd name="T18" fmla="*/ 2147483647 w 81"/>
              <a:gd name="T19" fmla="*/ 2147483647 h 73"/>
              <a:gd name="T20" fmla="*/ 2147483647 w 81"/>
              <a:gd name="T21" fmla="*/ 2147483647 h 73"/>
              <a:gd name="T22" fmla="*/ 2147483647 w 81"/>
              <a:gd name="T23" fmla="*/ 2147483647 h 73"/>
              <a:gd name="T24" fmla="*/ 2147483647 w 81"/>
              <a:gd name="T25" fmla="*/ 2147483647 h 73"/>
              <a:gd name="T26" fmla="*/ 2147483647 w 81"/>
              <a:gd name="T27" fmla="*/ 2147483647 h 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1" h="73">
                <a:moveTo>
                  <a:pt x="72" y="72"/>
                </a:moveTo>
                <a:lnTo>
                  <a:pt x="80" y="72"/>
                </a:lnTo>
                <a:lnTo>
                  <a:pt x="56" y="48"/>
                </a:lnTo>
                <a:lnTo>
                  <a:pt x="40" y="32"/>
                </a:lnTo>
                <a:lnTo>
                  <a:pt x="24" y="0"/>
                </a:lnTo>
                <a:lnTo>
                  <a:pt x="24" y="8"/>
                </a:lnTo>
                <a:lnTo>
                  <a:pt x="8" y="16"/>
                </a:lnTo>
                <a:lnTo>
                  <a:pt x="0" y="48"/>
                </a:lnTo>
                <a:lnTo>
                  <a:pt x="8" y="48"/>
                </a:lnTo>
                <a:lnTo>
                  <a:pt x="16" y="56"/>
                </a:lnTo>
                <a:lnTo>
                  <a:pt x="16" y="40"/>
                </a:lnTo>
                <a:lnTo>
                  <a:pt x="24" y="48"/>
                </a:lnTo>
                <a:lnTo>
                  <a:pt x="48" y="48"/>
                </a:lnTo>
                <a:lnTo>
                  <a:pt x="72" y="7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67" name="Freeform 180"/>
          <p:cNvSpPr>
            <a:spLocks/>
          </p:cNvSpPr>
          <p:nvPr/>
        </p:nvSpPr>
        <p:spPr bwMode="ltGray">
          <a:xfrm>
            <a:off x="4516438" y="4169054"/>
            <a:ext cx="320675" cy="381000"/>
          </a:xfrm>
          <a:custGeom>
            <a:avLst/>
            <a:gdLst>
              <a:gd name="T0" fmla="*/ 2147483647 w 209"/>
              <a:gd name="T1" fmla="*/ 2147483647 h 249"/>
              <a:gd name="T2" fmla="*/ 2147483647 w 209"/>
              <a:gd name="T3" fmla="*/ 2147483647 h 249"/>
              <a:gd name="T4" fmla="*/ 2147483647 w 209"/>
              <a:gd name="T5" fmla="*/ 2147483647 h 249"/>
              <a:gd name="T6" fmla="*/ 2147483647 w 209"/>
              <a:gd name="T7" fmla="*/ 2147483647 h 249"/>
              <a:gd name="T8" fmla="*/ 2147483647 w 209"/>
              <a:gd name="T9" fmla="*/ 2147483647 h 249"/>
              <a:gd name="T10" fmla="*/ 2147483647 w 209"/>
              <a:gd name="T11" fmla="*/ 2147483647 h 249"/>
              <a:gd name="T12" fmla="*/ 2147483647 w 209"/>
              <a:gd name="T13" fmla="*/ 2147483647 h 249"/>
              <a:gd name="T14" fmla="*/ 2147483647 w 209"/>
              <a:gd name="T15" fmla="*/ 0 h 249"/>
              <a:gd name="T16" fmla="*/ 2147483647 w 209"/>
              <a:gd name="T17" fmla="*/ 2147483647 h 249"/>
              <a:gd name="T18" fmla="*/ 2147483647 w 209"/>
              <a:gd name="T19" fmla="*/ 2147483647 h 249"/>
              <a:gd name="T20" fmla="*/ 2147483647 w 209"/>
              <a:gd name="T21" fmla="*/ 2147483647 h 249"/>
              <a:gd name="T22" fmla="*/ 2147483647 w 209"/>
              <a:gd name="T23" fmla="*/ 2147483647 h 249"/>
              <a:gd name="T24" fmla="*/ 2147483647 w 209"/>
              <a:gd name="T25" fmla="*/ 2147483647 h 249"/>
              <a:gd name="T26" fmla="*/ 2147483647 w 209"/>
              <a:gd name="T27" fmla="*/ 2147483647 h 249"/>
              <a:gd name="T28" fmla="*/ 2147483647 w 209"/>
              <a:gd name="T29" fmla="*/ 2147483647 h 249"/>
              <a:gd name="T30" fmla="*/ 2147483647 w 209"/>
              <a:gd name="T31" fmla="*/ 2147483647 h 249"/>
              <a:gd name="T32" fmla="*/ 2147483647 w 209"/>
              <a:gd name="T33" fmla="*/ 2147483647 h 249"/>
              <a:gd name="T34" fmla="*/ 0 w 209"/>
              <a:gd name="T35" fmla="*/ 2147483647 h 249"/>
              <a:gd name="T36" fmla="*/ 2147483647 w 209"/>
              <a:gd name="T37" fmla="*/ 2147483647 h 249"/>
              <a:gd name="T38" fmla="*/ 2147483647 w 209"/>
              <a:gd name="T39" fmla="*/ 2147483647 h 249"/>
              <a:gd name="T40" fmla="*/ 2147483647 w 209"/>
              <a:gd name="T41" fmla="*/ 2147483647 h 249"/>
              <a:gd name="T42" fmla="*/ 2147483647 w 209"/>
              <a:gd name="T43" fmla="*/ 2147483647 h 249"/>
              <a:gd name="T44" fmla="*/ 2147483647 w 209"/>
              <a:gd name="T45" fmla="*/ 2147483647 h 249"/>
              <a:gd name="T46" fmla="*/ 2147483647 w 209"/>
              <a:gd name="T47" fmla="*/ 2147483647 h 249"/>
              <a:gd name="T48" fmla="*/ 2147483647 w 209"/>
              <a:gd name="T49" fmla="*/ 2147483647 h 249"/>
              <a:gd name="T50" fmla="*/ 2147483647 w 209"/>
              <a:gd name="T51" fmla="*/ 2147483647 h 249"/>
              <a:gd name="T52" fmla="*/ 2147483647 w 209"/>
              <a:gd name="T53" fmla="*/ 2147483647 h 249"/>
              <a:gd name="T54" fmla="*/ 2147483647 w 209"/>
              <a:gd name="T55" fmla="*/ 2147483647 h 249"/>
              <a:gd name="T56" fmla="*/ 2147483647 w 209"/>
              <a:gd name="T57" fmla="*/ 2147483647 h 249"/>
              <a:gd name="T58" fmla="*/ 2147483647 w 209"/>
              <a:gd name="T59" fmla="*/ 2147483647 h 249"/>
              <a:gd name="T60" fmla="*/ 2147483647 w 209"/>
              <a:gd name="T61" fmla="*/ 2147483647 h 249"/>
              <a:gd name="T62" fmla="*/ 2147483647 w 209"/>
              <a:gd name="T63" fmla="*/ 2147483647 h 249"/>
              <a:gd name="T64" fmla="*/ 2147483647 w 209"/>
              <a:gd name="T65" fmla="*/ 2147483647 h 249"/>
              <a:gd name="T66" fmla="*/ 2147483647 w 209"/>
              <a:gd name="T67" fmla="*/ 2147483647 h 249"/>
              <a:gd name="T68" fmla="*/ 2147483647 w 209"/>
              <a:gd name="T69" fmla="*/ 2147483647 h 249"/>
              <a:gd name="T70" fmla="*/ 2147483647 w 209"/>
              <a:gd name="T71" fmla="*/ 2147483647 h 249"/>
              <a:gd name="T72" fmla="*/ 2147483647 w 209"/>
              <a:gd name="T73" fmla="*/ 2147483647 h 249"/>
              <a:gd name="T74" fmla="*/ 2147483647 w 209"/>
              <a:gd name="T75" fmla="*/ 2147483647 h 249"/>
              <a:gd name="T76" fmla="*/ 2147483647 w 209"/>
              <a:gd name="T77" fmla="*/ 2147483647 h 2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09" h="249">
                <a:moveTo>
                  <a:pt x="184" y="112"/>
                </a:moveTo>
                <a:lnTo>
                  <a:pt x="184" y="112"/>
                </a:lnTo>
                <a:lnTo>
                  <a:pt x="192" y="80"/>
                </a:lnTo>
                <a:lnTo>
                  <a:pt x="208" y="72"/>
                </a:lnTo>
                <a:lnTo>
                  <a:pt x="208" y="64"/>
                </a:lnTo>
                <a:lnTo>
                  <a:pt x="200" y="56"/>
                </a:lnTo>
                <a:lnTo>
                  <a:pt x="192" y="8"/>
                </a:lnTo>
                <a:lnTo>
                  <a:pt x="176" y="0"/>
                </a:lnTo>
                <a:lnTo>
                  <a:pt x="152" y="16"/>
                </a:lnTo>
                <a:lnTo>
                  <a:pt x="144" y="8"/>
                </a:lnTo>
                <a:lnTo>
                  <a:pt x="40" y="8"/>
                </a:lnTo>
                <a:lnTo>
                  <a:pt x="40" y="32"/>
                </a:lnTo>
                <a:lnTo>
                  <a:pt x="32" y="40"/>
                </a:lnTo>
                <a:lnTo>
                  <a:pt x="24" y="48"/>
                </a:lnTo>
                <a:lnTo>
                  <a:pt x="24" y="88"/>
                </a:lnTo>
                <a:lnTo>
                  <a:pt x="24" y="96"/>
                </a:lnTo>
                <a:lnTo>
                  <a:pt x="16" y="96"/>
                </a:lnTo>
                <a:lnTo>
                  <a:pt x="0" y="128"/>
                </a:lnTo>
                <a:lnTo>
                  <a:pt x="16" y="152"/>
                </a:lnTo>
                <a:lnTo>
                  <a:pt x="8" y="152"/>
                </a:lnTo>
                <a:lnTo>
                  <a:pt x="24" y="168"/>
                </a:lnTo>
                <a:lnTo>
                  <a:pt x="24" y="184"/>
                </a:lnTo>
                <a:lnTo>
                  <a:pt x="40" y="192"/>
                </a:lnTo>
                <a:lnTo>
                  <a:pt x="72" y="232"/>
                </a:lnTo>
                <a:lnTo>
                  <a:pt x="80" y="240"/>
                </a:lnTo>
                <a:lnTo>
                  <a:pt x="104" y="240"/>
                </a:lnTo>
                <a:lnTo>
                  <a:pt x="112" y="248"/>
                </a:lnTo>
                <a:lnTo>
                  <a:pt x="128" y="248"/>
                </a:lnTo>
                <a:lnTo>
                  <a:pt x="152" y="240"/>
                </a:lnTo>
                <a:lnTo>
                  <a:pt x="160" y="240"/>
                </a:lnTo>
                <a:lnTo>
                  <a:pt x="176" y="240"/>
                </a:lnTo>
                <a:lnTo>
                  <a:pt x="176" y="224"/>
                </a:lnTo>
                <a:lnTo>
                  <a:pt x="168" y="224"/>
                </a:lnTo>
                <a:lnTo>
                  <a:pt x="152" y="200"/>
                </a:lnTo>
                <a:lnTo>
                  <a:pt x="144" y="192"/>
                </a:lnTo>
                <a:lnTo>
                  <a:pt x="152" y="184"/>
                </a:lnTo>
                <a:lnTo>
                  <a:pt x="160" y="160"/>
                </a:lnTo>
                <a:lnTo>
                  <a:pt x="184" y="128"/>
                </a:lnTo>
                <a:lnTo>
                  <a:pt x="184" y="11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68" name="Freeform 181"/>
          <p:cNvSpPr>
            <a:spLocks/>
          </p:cNvSpPr>
          <p:nvPr/>
        </p:nvSpPr>
        <p:spPr bwMode="ltGray">
          <a:xfrm>
            <a:off x="4516438" y="4169054"/>
            <a:ext cx="320675" cy="381000"/>
          </a:xfrm>
          <a:custGeom>
            <a:avLst/>
            <a:gdLst>
              <a:gd name="T0" fmla="*/ 2147483647 w 209"/>
              <a:gd name="T1" fmla="*/ 2147483647 h 249"/>
              <a:gd name="T2" fmla="*/ 2147483647 w 209"/>
              <a:gd name="T3" fmla="*/ 2147483647 h 249"/>
              <a:gd name="T4" fmla="*/ 2147483647 w 209"/>
              <a:gd name="T5" fmla="*/ 2147483647 h 249"/>
              <a:gd name="T6" fmla="*/ 2147483647 w 209"/>
              <a:gd name="T7" fmla="*/ 2147483647 h 249"/>
              <a:gd name="T8" fmla="*/ 2147483647 w 209"/>
              <a:gd name="T9" fmla="*/ 2147483647 h 249"/>
              <a:gd name="T10" fmla="*/ 2147483647 w 209"/>
              <a:gd name="T11" fmla="*/ 2147483647 h 249"/>
              <a:gd name="T12" fmla="*/ 2147483647 w 209"/>
              <a:gd name="T13" fmla="*/ 0 h 249"/>
              <a:gd name="T14" fmla="*/ 2147483647 w 209"/>
              <a:gd name="T15" fmla="*/ 2147483647 h 249"/>
              <a:gd name="T16" fmla="*/ 2147483647 w 209"/>
              <a:gd name="T17" fmla="*/ 2147483647 h 249"/>
              <a:gd name="T18" fmla="*/ 2147483647 w 209"/>
              <a:gd name="T19" fmla="*/ 2147483647 h 249"/>
              <a:gd name="T20" fmla="*/ 2147483647 w 209"/>
              <a:gd name="T21" fmla="*/ 2147483647 h 249"/>
              <a:gd name="T22" fmla="*/ 2147483647 w 209"/>
              <a:gd name="T23" fmla="*/ 2147483647 h 249"/>
              <a:gd name="T24" fmla="*/ 2147483647 w 209"/>
              <a:gd name="T25" fmla="*/ 2147483647 h 249"/>
              <a:gd name="T26" fmla="*/ 2147483647 w 209"/>
              <a:gd name="T27" fmla="*/ 2147483647 h 249"/>
              <a:gd name="T28" fmla="*/ 2147483647 w 209"/>
              <a:gd name="T29" fmla="*/ 2147483647 h 249"/>
              <a:gd name="T30" fmla="*/ 2147483647 w 209"/>
              <a:gd name="T31" fmla="*/ 2147483647 h 249"/>
              <a:gd name="T32" fmla="*/ 0 w 209"/>
              <a:gd name="T33" fmla="*/ 2147483647 h 249"/>
              <a:gd name="T34" fmla="*/ 2147483647 w 209"/>
              <a:gd name="T35" fmla="*/ 2147483647 h 249"/>
              <a:gd name="T36" fmla="*/ 2147483647 w 209"/>
              <a:gd name="T37" fmla="*/ 2147483647 h 249"/>
              <a:gd name="T38" fmla="*/ 2147483647 w 209"/>
              <a:gd name="T39" fmla="*/ 2147483647 h 249"/>
              <a:gd name="T40" fmla="*/ 2147483647 w 209"/>
              <a:gd name="T41" fmla="*/ 2147483647 h 249"/>
              <a:gd name="T42" fmla="*/ 2147483647 w 209"/>
              <a:gd name="T43" fmla="*/ 2147483647 h 249"/>
              <a:gd name="T44" fmla="*/ 2147483647 w 209"/>
              <a:gd name="T45" fmla="*/ 2147483647 h 249"/>
              <a:gd name="T46" fmla="*/ 2147483647 w 209"/>
              <a:gd name="T47" fmla="*/ 2147483647 h 249"/>
              <a:gd name="T48" fmla="*/ 2147483647 w 209"/>
              <a:gd name="T49" fmla="*/ 2147483647 h 249"/>
              <a:gd name="T50" fmla="*/ 2147483647 w 209"/>
              <a:gd name="T51" fmla="*/ 2147483647 h 249"/>
              <a:gd name="T52" fmla="*/ 2147483647 w 209"/>
              <a:gd name="T53" fmla="*/ 2147483647 h 249"/>
              <a:gd name="T54" fmla="*/ 2147483647 w 209"/>
              <a:gd name="T55" fmla="*/ 2147483647 h 249"/>
              <a:gd name="T56" fmla="*/ 2147483647 w 209"/>
              <a:gd name="T57" fmla="*/ 2147483647 h 249"/>
              <a:gd name="T58" fmla="*/ 2147483647 w 209"/>
              <a:gd name="T59" fmla="*/ 2147483647 h 249"/>
              <a:gd name="T60" fmla="*/ 2147483647 w 209"/>
              <a:gd name="T61" fmla="*/ 2147483647 h 249"/>
              <a:gd name="T62" fmla="*/ 2147483647 w 209"/>
              <a:gd name="T63" fmla="*/ 2147483647 h 249"/>
              <a:gd name="T64" fmla="*/ 2147483647 w 209"/>
              <a:gd name="T65" fmla="*/ 2147483647 h 249"/>
              <a:gd name="T66" fmla="*/ 2147483647 w 209"/>
              <a:gd name="T67" fmla="*/ 2147483647 h 249"/>
              <a:gd name="T68" fmla="*/ 2147483647 w 209"/>
              <a:gd name="T69" fmla="*/ 2147483647 h 249"/>
              <a:gd name="T70" fmla="*/ 2147483647 w 209"/>
              <a:gd name="T71" fmla="*/ 2147483647 h 249"/>
              <a:gd name="T72" fmla="*/ 2147483647 w 209"/>
              <a:gd name="T73" fmla="*/ 2147483647 h 249"/>
              <a:gd name="T74" fmla="*/ 2147483647 w 209"/>
              <a:gd name="T75" fmla="*/ 2147483647 h 2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09" h="249">
                <a:moveTo>
                  <a:pt x="184" y="112"/>
                </a:moveTo>
                <a:lnTo>
                  <a:pt x="192" y="80"/>
                </a:lnTo>
                <a:lnTo>
                  <a:pt x="208" y="72"/>
                </a:lnTo>
                <a:lnTo>
                  <a:pt x="208" y="64"/>
                </a:lnTo>
                <a:lnTo>
                  <a:pt x="200" y="56"/>
                </a:lnTo>
                <a:lnTo>
                  <a:pt x="192" y="8"/>
                </a:lnTo>
                <a:lnTo>
                  <a:pt x="176" y="0"/>
                </a:lnTo>
                <a:lnTo>
                  <a:pt x="152" y="16"/>
                </a:lnTo>
                <a:lnTo>
                  <a:pt x="144" y="8"/>
                </a:lnTo>
                <a:lnTo>
                  <a:pt x="40" y="8"/>
                </a:lnTo>
                <a:lnTo>
                  <a:pt x="40" y="32"/>
                </a:lnTo>
                <a:lnTo>
                  <a:pt x="32" y="40"/>
                </a:lnTo>
                <a:lnTo>
                  <a:pt x="24" y="48"/>
                </a:lnTo>
                <a:lnTo>
                  <a:pt x="24" y="88"/>
                </a:lnTo>
                <a:lnTo>
                  <a:pt x="24" y="96"/>
                </a:lnTo>
                <a:lnTo>
                  <a:pt x="16" y="96"/>
                </a:lnTo>
                <a:lnTo>
                  <a:pt x="0" y="128"/>
                </a:lnTo>
                <a:lnTo>
                  <a:pt x="16" y="152"/>
                </a:lnTo>
                <a:lnTo>
                  <a:pt x="8" y="152"/>
                </a:lnTo>
                <a:lnTo>
                  <a:pt x="24" y="168"/>
                </a:lnTo>
                <a:lnTo>
                  <a:pt x="24" y="184"/>
                </a:lnTo>
                <a:lnTo>
                  <a:pt x="40" y="192"/>
                </a:lnTo>
                <a:lnTo>
                  <a:pt x="72" y="232"/>
                </a:lnTo>
                <a:lnTo>
                  <a:pt x="80" y="240"/>
                </a:lnTo>
                <a:lnTo>
                  <a:pt x="104" y="240"/>
                </a:lnTo>
                <a:lnTo>
                  <a:pt x="112" y="248"/>
                </a:lnTo>
                <a:lnTo>
                  <a:pt x="128" y="248"/>
                </a:lnTo>
                <a:lnTo>
                  <a:pt x="152" y="240"/>
                </a:lnTo>
                <a:lnTo>
                  <a:pt x="160" y="240"/>
                </a:lnTo>
                <a:lnTo>
                  <a:pt x="176" y="240"/>
                </a:lnTo>
                <a:lnTo>
                  <a:pt x="176" y="224"/>
                </a:lnTo>
                <a:lnTo>
                  <a:pt x="168" y="224"/>
                </a:lnTo>
                <a:lnTo>
                  <a:pt x="152" y="200"/>
                </a:lnTo>
                <a:lnTo>
                  <a:pt x="144" y="192"/>
                </a:lnTo>
                <a:lnTo>
                  <a:pt x="152" y="184"/>
                </a:lnTo>
                <a:lnTo>
                  <a:pt x="160" y="160"/>
                </a:lnTo>
                <a:lnTo>
                  <a:pt x="184" y="128"/>
                </a:lnTo>
                <a:lnTo>
                  <a:pt x="184" y="11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69" name="Freeform 182"/>
          <p:cNvSpPr>
            <a:spLocks/>
          </p:cNvSpPr>
          <p:nvPr/>
        </p:nvSpPr>
        <p:spPr bwMode="ltGray">
          <a:xfrm>
            <a:off x="4103688" y="4156354"/>
            <a:ext cx="306388" cy="234950"/>
          </a:xfrm>
          <a:custGeom>
            <a:avLst/>
            <a:gdLst>
              <a:gd name="T0" fmla="*/ 2147483647 w 201"/>
              <a:gd name="T1" fmla="*/ 2147483647 h 153"/>
              <a:gd name="T2" fmla="*/ 2147483647 w 201"/>
              <a:gd name="T3" fmla="*/ 2147483647 h 153"/>
              <a:gd name="T4" fmla="*/ 2147483647 w 201"/>
              <a:gd name="T5" fmla="*/ 2147483647 h 153"/>
              <a:gd name="T6" fmla="*/ 2147483647 w 201"/>
              <a:gd name="T7" fmla="*/ 2147483647 h 153"/>
              <a:gd name="T8" fmla="*/ 2147483647 w 201"/>
              <a:gd name="T9" fmla="*/ 2147483647 h 153"/>
              <a:gd name="T10" fmla="*/ 2147483647 w 201"/>
              <a:gd name="T11" fmla="*/ 2147483647 h 153"/>
              <a:gd name="T12" fmla="*/ 2147483647 w 201"/>
              <a:gd name="T13" fmla="*/ 2147483647 h 153"/>
              <a:gd name="T14" fmla="*/ 2147483647 w 201"/>
              <a:gd name="T15" fmla="*/ 0 h 153"/>
              <a:gd name="T16" fmla="*/ 2147483647 w 201"/>
              <a:gd name="T17" fmla="*/ 0 h 153"/>
              <a:gd name="T18" fmla="*/ 2147483647 w 201"/>
              <a:gd name="T19" fmla="*/ 2147483647 h 153"/>
              <a:gd name="T20" fmla="*/ 2147483647 w 201"/>
              <a:gd name="T21" fmla="*/ 2147483647 h 153"/>
              <a:gd name="T22" fmla="*/ 2147483647 w 201"/>
              <a:gd name="T23" fmla="*/ 2147483647 h 153"/>
              <a:gd name="T24" fmla="*/ 2147483647 w 201"/>
              <a:gd name="T25" fmla="*/ 2147483647 h 153"/>
              <a:gd name="T26" fmla="*/ 0 w 201"/>
              <a:gd name="T27" fmla="*/ 2147483647 h 153"/>
              <a:gd name="T28" fmla="*/ 0 w 201"/>
              <a:gd name="T29" fmla="*/ 2147483647 h 153"/>
              <a:gd name="T30" fmla="*/ 2147483647 w 201"/>
              <a:gd name="T31" fmla="*/ 2147483647 h 153"/>
              <a:gd name="T32" fmla="*/ 2147483647 w 201"/>
              <a:gd name="T33" fmla="*/ 2147483647 h 153"/>
              <a:gd name="T34" fmla="*/ 2147483647 w 201"/>
              <a:gd name="T35" fmla="*/ 2147483647 h 153"/>
              <a:gd name="T36" fmla="*/ 2147483647 w 201"/>
              <a:gd name="T37" fmla="*/ 2147483647 h 153"/>
              <a:gd name="T38" fmla="*/ 2147483647 w 201"/>
              <a:gd name="T39" fmla="*/ 2147483647 h 153"/>
              <a:gd name="T40" fmla="*/ 2147483647 w 201"/>
              <a:gd name="T41" fmla="*/ 2147483647 h 153"/>
              <a:gd name="T42" fmla="*/ 2147483647 w 201"/>
              <a:gd name="T43" fmla="*/ 2147483647 h 153"/>
              <a:gd name="T44" fmla="*/ 2147483647 w 201"/>
              <a:gd name="T45" fmla="*/ 2147483647 h 153"/>
              <a:gd name="T46" fmla="*/ 2147483647 w 201"/>
              <a:gd name="T47" fmla="*/ 2147483647 h 153"/>
              <a:gd name="T48" fmla="*/ 2147483647 w 201"/>
              <a:gd name="T49" fmla="*/ 2147483647 h 153"/>
              <a:gd name="T50" fmla="*/ 2147483647 w 201"/>
              <a:gd name="T51" fmla="*/ 2147483647 h 153"/>
              <a:gd name="T52" fmla="*/ 2147483647 w 201"/>
              <a:gd name="T53" fmla="*/ 2147483647 h 153"/>
              <a:gd name="T54" fmla="*/ 2147483647 w 201"/>
              <a:gd name="T55" fmla="*/ 2147483647 h 153"/>
              <a:gd name="T56" fmla="*/ 2147483647 w 201"/>
              <a:gd name="T57" fmla="*/ 2147483647 h 153"/>
              <a:gd name="T58" fmla="*/ 2147483647 w 201"/>
              <a:gd name="T59" fmla="*/ 2147483647 h 153"/>
              <a:gd name="T60" fmla="*/ 2147483647 w 201"/>
              <a:gd name="T61" fmla="*/ 2147483647 h 1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01" h="153">
                <a:moveTo>
                  <a:pt x="168" y="128"/>
                </a:moveTo>
                <a:lnTo>
                  <a:pt x="168" y="128"/>
                </a:lnTo>
                <a:lnTo>
                  <a:pt x="168" y="120"/>
                </a:lnTo>
                <a:lnTo>
                  <a:pt x="192" y="88"/>
                </a:lnTo>
                <a:lnTo>
                  <a:pt x="200" y="40"/>
                </a:lnTo>
                <a:lnTo>
                  <a:pt x="184" y="24"/>
                </a:lnTo>
                <a:lnTo>
                  <a:pt x="184" y="8"/>
                </a:lnTo>
                <a:lnTo>
                  <a:pt x="176" y="0"/>
                </a:lnTo>
                <a:lnTo>
                  <a:pt x="144" y="0"/>
                </a:lnTo>
                <a:lnTo>
                  <a:pt x="64" y="56"/>
                </a:lnTo>
                <a:lnTo>
                  <a:pt x="48" y="56"/>
                </a:lnTo>
                <a:lnTo>
                  <a:pt x="48" y="96"/>
                </a:lnTo>
                <a:lnTo>
                  <a:pt x="40" y="104"/>
                </a:lnTo>
                <a:lnTo>
                  <a:pt x="0" y="112"/>
                </a:lnTo>
                <a:lnTo>
                  <a:pt x="0" y="128"/>
                </a:lnTo>
                <a:lnTo>
                  <a:pt x="16" y="144"/>
                </a:lnTo>
                <a:lnTo>
                  <a:pt x="24" y="144"/>
                </a:lnTo>
                <a:lnTo>
                  <a:pt x="24" y="152"/>
                </a:lnTo>
                <a:lnTo>
                  <a:pt x="24" y="144"/>
                </a:lnTo>
                <a:lnTo>
                  <a:pt x="32" y="144"/>
                </a:lnTo>
                <a:lnTo>
                  <a:pt x="40" y="152"/>
                </a:lnTo>
                <a:lnTo>
                  <a:pt x="40" y="144"/>
                </a:lnTo>
                <a:lnTo>
                  <a:pt x="56" y="128"/>
                </a:lnTo>
                <a:lnTo>
                  <a:pt x="64" y="128"/>
                </a:lnTo>
                <a:lnTo>
                  <a:pt x="88" y="136"/>
                </a:lnTo>
                <a:lnTo>
                  <a:pt x="96" y="136"/>
                </a:lnTo>
                <a:lnTo>
                  <a:pt x="112" y="144"/>
                </a:lnTo>
                <a:lnTo>
                  <a:pt x="128" y="136"/>
                </a:lnTo>
                <a:lnTo>
                  <a:pt x="152" y="136"/>
                </a:lnTo>
                <a:lnTo>
                  <a:pt x="160" y="128"/>
                </a:lnTo>
                <a:lnTo>
                  <a:pt x="168" y="12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70" name="Freeform 183"/>
          <p:cNvSpPr>
            <a:spLocks/>
          </p:cNvSpPr>
          <p:nvPr/>
        </p:nvSpPr>
        <p:spPr bwMode="ltGray">
          <a:xfrm>
            <a:off x="4103688" y="4156354"/>
            <a:ext cx="306388" cy="234950"/>
          </a:xfrm>
          <a:custGeom>
            <a:avLst/>
            <a:gdLst>
              <a:gd name="T0" fmla="*/ 2147483647 w 201"/>
              <a:gd name="T1" fmla="*/ 2147483647 h 153"/>
              <a:gd name="T2" fmla="*/ 2147483647 w 201"/>
              <a:gd name="T3" fmla="*/ 2147483647 h 153"/>
              <a:gd name="T4" fmla="*/ 2147483647 w 201"/>
              <a:gd name="T5" fmla="*/ 2147483647 h 153"/>
              <a:gd name="T6" fmla="*/ 2147483647 w 201"/>
              <a:gd name="T7" fmla="*/ 2147483647 h 153"/>
              <a:gd name="T8" fmla="*/ 2147483647 w 201"/>
              <a:gd name="T9" fmla="*/ 2147483647 h 153"/>
              <a:gd name="T10" fmla="*/ 2147483647 w 201"/>
              <a:gd name="T11" fmla="*/ 2147483647 h 153"/>
              <a:gd name="T12" fmla="*/ 2147483647 w 201"/>
              <a:gd name="T13" fmla="*/ 0 h 153"/>
              <a:gd name="T14" fmla="*/ 2147483647 w 201"/>
              <a:gd name="T15" fmla="*/ 0 h 153"/>
              <a:gd name="T16" fmla="*/ 2147483647 w 201"/>
              <a:gd name="T17" fmla="*/ 2147483647 h 153"/>
              <a:gd name="T18" fmla="*/ 2147483647 w 201"/>
              <a:gd name="T19" fmla="*/ 2147483647 h 153"/>
              <a:gd name="T20" fmla="*/ 2147483647 w 201"/>
              <a:gd name="T21" fmla="*/ 2147483647 h 153"/>
              <a:gd name="T22" fmla="*/ 2147483647 w 201"/>
              <a:gd name="T23" fmla="*/ 2147483647 h 153"/>
              <a:gd name="T24" fmla="*/ 0 w 201"/>
              <a:gd name="T25" fmla="*/ 2147483647 h 153"/>
              <a:gd name="T26" fmla="*/ 0 w 201"/>
              <a:gd name="T27" fmla="*/ 2147483647 h 153"/>
              <a:gd name="T28" fmla="*/ 2147483647 w 201"/>
              <a:gd name="T29" fmla="*/ 2147483647 h 153"/>
              <a:gd name="T30" fmla="*/ 2147483647 w 201"/>
              <a:gd name="T31" fmla="*/ 2147483647 h 153"/>
              <a:gd name="T32" fmla="*/ 2147483647 w 201"/>
              <a:gd name="T33" fmla="*/ 2147483647 h 153"/>
              <a:gd name="T34" fmla="*/ 2147483647 w 201"/>
              <a:gd name="T35" fmla="*/ 2147483647 h 153"/>
              <a:gd name="T36" fmla="*/ 2147483647 w 201"/>
              <a:gd name="T37" fmla="*/ 2147483647 h 153"/>
              <a:gd name="T38" fmla="*/ 2147483647 w 201"/>
              <a:gd name="T39" fmla="*/ 2147483647 h 153"/>
              <a:gd name="T40" fmla="*/ 2147483647 w 201"/>
              <a:gd name="T41" fmla="*/ 2147483647 h 153"/>
              <a:gd name="T42" fmla="*/ 2147483647 w 201"/>
              <a:gd name="T43" fmla="*/ 2147483647 h 153"/>
              <a:gd name="T44" fmla="*/ 2147483647 w 201"/>
              <a:gd name="T45" fmla="*/ 2147483647 h 153"/>
              <a:gd name="T46" fmla="*/ 2147483647 w 201"/>
              <a:gd name="T47" fmla="*/ 2147483647 h 153"/>
              <a:gd name="T48" fmla="*/ 2147483647 w 201"/>
              <a:gd name="T49" fmla="*/ 2147483647 h 153"/>
              <a:gd name="T50" fmla="*/ 2147483647 w 201"/>
              <a:gd name="T51" fmla="*/ 2147483647 h 153"/>
              <a:gd name="T52" fmla="*/ 2147483647 w 201"/>
              <a:gd name="T53" fmla="*/ 2147483647 h 153"/>
              <a:gd name="T54" fmla="*/ 2147483647 w 201"/>
              <a:gd name="T55" fmla="*/ 2147483647 h 153"/>
              <a:gd name="T56" fmla="*/ 2147483647 w 201"/>
              <a:gd name="T57" fmla="*/ 2147483647 h 153"/>
              <a:gd name="T58" fmla="*/ 2147483647 w 201"/>
              <a:gd name="T59" fmla="*/ 2147483647 h 1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1" h="153">
                <a:moveTo>
                  <a:pt x="168" y="128"/>
                </a:moveTo>
                <a:lnTo>
                  <a:pt x="168" y="120"/>
                </a:lnTo>
                <a:lnTo>
                  <a:pt x="192" y="88"/>
                </a:lnTo>
                <a:lnTo>
                  <a:pt x="200" y="40"/>
                </a:lnTo>
                <a:lnTo>
                  <a:pt x="184" y="24"/>
                </a:lnTo>
                <a:lnTo>
                  <a:pt x="184" y="8"/>
                </a:lnTo>
                <a:lnTo>
                  <a:pt x="176" y="0"/>
                </a:lnTo>
                <a:lnTo>
                  <a:pt x="144" y="0"/>
                </a:lnTo>
                <a:lnTo>
                  <a:pt x="64" y="56"/>
                </a:lnTo>
                <a:lnTo>
                  <a:pt x="48" y="56"/>
                </a:lnTo>
                <a:lnTo>
                  <a:pt x="48" y="96"/>
                </a:lnTo>
                <a:lnTo>
                  <a:pt x="40" y="104"/>
                </a:lnTo>
                <a:lnTo>
                  <a:pt x="0" y="112"/>
                </a:lnTo>
                <a:lnTo>
                  <a:pt x="0" y="128"/>
                </a:lnTo>
                <a:lnTo>
                  <a:pt x="16" y="144"/>
                </a:lnTo>
                <a:lnTo>
                  <a:pt x="24" y="144"/>
                </a:lnTo>
                <a:lnTo>
                  <a:pt x="24" y="152"/>
                </a:lnTo>
                <a:lnTo>
                  <a:pt x="24" y="144"/>
                </a:lnTo>
                <a:lnTo>
                  <a:pt x="32" y="144"/>
                </a:lnTo>
                <a:lnTo>
                  <a:pt x="40" y="152"/>
                </a:lnTo>
                <a:lnTo>
                  <a:pt x="40" y="144"/>
                </a:lnTo>
                <a:lnTo>
                  <a:pt x="56" y="128"/>
                </a:lnTo>
                <a:lnTo>
                  <a:pt x="64" y="128"/>
                </a:lnTo>
                <a:lnTo>
                  <a:pt x="88" y="136"/>
                </a:lnTo>
                <a:lnTo>
                  <a:pt x="96" y="136"/>
                </a:lnTo>
                <a:lnTo>
                  <a:pt x="112" y="144"/>
                </a:lnTo>
                <a:lnTo>
                  <a:pt x="128" y="136"/>
                </a:lnTo>
                <a:lnTo>
                  <a:pt x="152" y="136"/>
                </a:lnTo>
                <a:lnTo>
                  <a:pt x="160" y="128"/>
                </a:lnTo>
                <a:lnTo>
                  <a:pt x="168" y="12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71" name="Freeform 184"/>
          <p:cNvSpPr>
            <a:spLocks/>
          </p:cNvSpPr>
          <p:nvPr/>
        </p:nvSpPr>
        <p:spPr bwMode="ltGray">
          <a:xfrm>
            <a:off x="3860801" y="4121429"/>
            <a:ext cx="319087" cy="306387"/>
          </a:xfrm>
          <a:custGeom>
            <a:avLst/>
            <a:gdLst>
              <a:gd name="T0" fmla="*/ 2147483647 w 209"/>
              <a:gd name="T1" fmla="*/ 0 h 201"/>
              <a:gd name="T2" fmla="*/ 2147483647 w 209"/>
              <a:gd name="T3" fmla="*/ 0 h 201"/>
              <a:gd name="T4" fmla="*/ 2147483647 w 209"/>
              <a:gd name="T5" fmla="*/ 2147483647 h 201"/>
              <a:gd name="T6" fmla="*/ 2147483647 w 209"/>
              <a:gd name="T7" fmla="*/ 2147483647 h 201"/>
              <a:gd name="T8" fmla="*/ 2147483647 w 209"/>
              <a:gd name="T9" fmla="*/ 2147483647 h 201"/>
              <a:gd name="T10" fmla="*/ 2147483647 w 209"/>
              <a:gd name="T11" fmla="*/ 2147483647 h 201"/>
              <a:gd name="T12" fmla="*/ 2147483647 w 209"/>
              <a:gd name="T13" fmla="*/ 2147483647 h 201"/>
              <a:gd name="T14" fmla="*/ 2147483647 w 209"/>
              <a:gd name="T15" fmla="*/ 2147483647 h 201"/>
              <a:gd name="T16" fmla="*/ 2147483647 w 209"/>
              <a:gd name="T17" fmla="*/ 2147483647 h 201"/>
              <a:gd name="T18" fmla="*/ 2147483647 w 209"/>
              <a:gd name="T19" fmla="*/ 2147483647 h 201"/>
              <a:gd name="T20" fmla="*/ 2147483647 w 209"/>
              <a:gd name="T21" fmla="*/ 2147483647 h 201"/>
              <a:gd name="T22" fmla="*/ 2147483647 w 209"/>
              <a:gd name="T23" fmla="*/ 2147483647 h 201"/>
              <a:gd name="T24" fmla="*/ 2147483647 w 209"/>
              <a:gd name="T25" fmla="*/ 2147483647 h 201"/>
              <a:gd name="T26" fmla="*/ 2147483647 w 209"/>
              <a:gd name="T27" fmla="*/ 2147483647 h 201"/>
              <a:gd name="T28" fmla="*/ 2147483647 w 209"/>
              <a:gd name="T29" fmla="*/ 2147483647 h 201"/>
              <a:gd name="T30" fmla="*/ 2147483647 w 209"/>
              <a:gd name="T31" fmla="*/ 2147483647 h 201"/>
              <a:gd name="T32" fmla="*/ 2147483647 w 209"/>
              <a:gd name="T33" fmla="*/ 2147483647 h 201"/>
              <a:gd name="T34" fmla="*/ 2147483647 w 209"/>
              <a:gd name="T35" fmla="*/ 2147483647 h 201"/>
              <a:gd name="T36" fmla="*/ 2147483647 w 209"/>
              <a:gd name="T37" fmla="*/ 2147483647 h 201"/>
              <a:gd name="T38" fmla="*/ 2147483647 w 209"/>
              <a:gd name="T39" fmla="*/ 2147483647 h 201"/>
              <a:gd name="T40" fmla="*/ 2147483647 w 209"/>
              <a:gd name="T41" fmla="*/ 2147483647 h 201"/>
              <a:gd name="T42" fmla="*/ 2147483647 w 209"/>
              <a:gd name="T43" fmla="*/ 2147483647 h 201"/>
              <a:gd name="T44" fmla="*/ 2147483647 w 209"/>
              <a:gd name="T45" fmla="*/ 2147483647 h 201"/>
              <a:gd name="T46" fmla="*/ 0 w 209"/>
              <a:gd name="T47" fmla="*/ 2147483647 h 201"/>
              <a:gd name="T48" fmla="*/ 2147483647 w 209"/>
              <a:gd name="T49" fmla="*/ 2147483647 h 201"/>
              <a:gd name="T50" fmla="*/ 2147483647 w 209"/>
              <a:gd name="T51" fmla="*/ 2147483647 h 201"/>
              <a:gd name="T52" fmla="*/ 2147483647 w 209"/>
              <a:gd name="T53" fmla="*/ 2147483647 h 201"/>
              <a:gd name="T54" fmla="*/ 2147483647 w 209"/>
              <a:gd name="T55" fmla="*/ 2147483647 h 201"/>
              <a:gd name="T56" fmla="*/ 2147483647 w 209"/>
              <a:gd name="T57" fmla="*/ 0 h 201"/>
              <a:gd name="T58" fmla="*/ 2147483647 w 209"/>
              <a:gd name="T59" fmla="*/ 0 h 2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9" h="201">
                <a:moveTo>
                  <a:pt x="96" y="0"/>
                </a:moveTo>
                <a:lnTo>
                  <a:pt x="96" y="0"/>
                </a:lnTo>
                <a:lnTo>
                  <a:pt x="168" y="56"/>
                </a:lnTo>
                <a:lnTo>
                  <a:pt x="176" y="64"/>
                </a:lnTo>
                <a:lnTo>
                  <a:pt x="192" y="72"/>
                </a:lnTo>
                <a:lnTo>
                  <a:pt x="200" y="80"/>
                </a:lnTo>
                <a:lnTo>
                  <a:pt x="208" y="80"/>
                </a:lnTo>
                <a:lnTo>
                  <a:pt x="208" y="120"/>
                </a:lnTo>
                <a:lnTo>
                  <a:pt x="200" y="128"/>
                </a:lnTo>
                <a:lnTo>
                  <a:pt x="160" y="136"/>
                </a:lnTo>
                <a:lnTo>
                  <a:pt x="144" y="136"/>
                </a:lnTo>
                <a:lnTo>
                  <a:pt x="128" y="152"/>
                </a:lnTo>
                <a:lnTo>
                  <a:pt x="112" y="160"/>
                </a:lnTo>
                <a:lnTo>
                  <a:pt x="96" y="184"/>
                </a:lnTo>
                <a:lnTo>
                  <a:pt x="88" y="192"/>
                </a:lnTo>
                <a:lnTo>
                  <a:pt x="80" y="200"/>
                </a:lnTo>
                <a:lnTo>
                  <a:pt x="72" y="192"/>
                </a:lnTo>
                <a:lnTo>
                  <a:pt x="64" y="200"/>
                </a:lnTo>
                <a:lnTo>
                  <a:pt x="56" y="200"/>
                </a:lnTo>
                <a:lnTo>
                  <a:pt x="40" y="168"/>
                </a:lnTo>
                <a:lnTo>
                  <a:pt x="24" y="176"/>
                </a:lnTo>
                <a:lnTo>
                  <a:pt x="8" y="176"/>
                </a:lnTo>
                <a:lnTo>
                  <a:pt x="16" y="168"/>
                </a:lnTo>
                <a:lnTo>
                  <a:pt x="0" y="136"/>
                </a:lnTo>
                <a:lnTo>
                  <a:pt x="16" y="128"/>
                </a:lnTo>
                <a:lnTo>
                  <a:pt x="24" y="136"/>
                </a:lnTo>
                <a:lnTo>
                  <a:pt x="32" y="128"/>
                </a:lnTo>
                <a:lnTo>
                  <a:pt x="88" y="128"/>
                </a:lnTo>
                <a:lnTo>
                  <a:pt x="72" y="0"/>
                </a:lnTo>
                <a:lnTo>
                  <a:pt x="96"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72" name="Freeform 185"/>
          <p:cNvSpPr>
            <a:spLocks/>
          </p:cNvSpPr>
          <p:nvPr/>
        </p:nvSpPr>
        <p:spPr bwMode="ltGray">
          <a:xfrm>
            <a:off x="3860801" y="4121429"/>
            <a:ext cx="319087" cy="306387"/>
          </a:xfrm>
          <a:custGeom>
            <a:avLst/>
            <a:gdLst>
              <a:gd name="T0" fmla="*/ 2147483647 w 209"/>
              <a:gd name="T1" fmla="*/ 0 h 201"/>
              <a:gd name="T2" fmla="*/ 2147483647 w 209"/>
              <a:gd name="T3" fmla="*/ 2147483647 h 201"/>
              <a:gd name="T4" fmla="*/ 2147483647 w 209"/>
              <a:gd name="T5" fmla="*/ 2147483647 h 201"/>
              <a:gd name="T6" fmla="*/ 2147483647 w 209"/>
              <a:gd name="T7" fmla="*/ 2147483647 h 201"/>
              <a:gd name="T8" fmla="*/ 2147483647 w 209"/>
              <a:gd name="T9" fmla="*/ 2147483647 h 201"/>
              <a:gd name="T10" fmla="*/ 2147483647 w 209"/>
              <a:gd name="T11" fmla="*/ 2147483647 h 201"/>
              <a:gd name="T12" fmla="*/ 2147483647 w 209"/>
              <a:gd name="T13" fmla="*/ 2147483647 h 201"/>
              <a:gd name="T14" fmla="*/ 2147483647 w 209"/>
              <a:gd name="T15" fmla="*/ 2147483647 h 201"/>
              <a:gd name="T16" fmla="*/ 2147483647 w 209"/>
              <a:gd name="T17" fmla="*/ 2147483647 h 201"/>
              <a:gd name="T18" fmla="*/ 2147483647 w 209"/>
              <a:gd name="T19" fmla="*/ 2147483647 h 201"/>
              <a:gd name="T20" fmla="*/ 2147483647 w 209"/>
              <a:gd name="T21" fmla="*/ 2147483647 h 201"/>
              <a:gd name="T22" fmla="*/ 2147483647 w 209"/>
              <a:gd name="T23" fmla="*/ 2147483647 h 201"/>
              <a:gd name="T24" fmla="*/ 2147483647 w 209"/>
              <a:gd name="T25" fmla="*/ 2147483647 h 201"/>
              <a:gd name="T26" fmla="*/ 2147483647 w 209"/>
              <a:gd name="T27" fmla="*/ 2147483647 h 201"/>
              <a:gd name="T28" fmla="*/ 2147483647 w 209"/>
              <a:gd name="T29" fmla="*/ 2147483647 h 201"/>
              <a:gd name="T30" fmla="*/ 2147483647 w 209"/>
              <a:gd name="T31" fmla="*/ 2147483647 h 201"/>
              <a:gd name="T32" fmla="*/ 2147483647 w 209"/>
              <a:gd name="T33" fmla="*/ 2147483647 h 201"/>
              <a:gd name="T34" fmla="*/ 2147483647 w 209"/>
              <a:gd name="T35" fmla="*/ 2147483647 h 201"/>
              <a:gd name="T36" fmla="*/ 2147483647 w 209"/>
              <a:gd name="T37" fmla="*/ 2147483647 h 201"/>
              <a:gd name="T38" fmla="*/ 2147483647 w 209"/>
              <a:gd name="T39" fmla="*/ 2147483647 h 201"/>
              <a:gd name="T40" fmla="*/ 2147483647 w 209"/>
              <a:gd name="T41" fmla="*/ 2147483647 h 201"/>
              <a:gd name="T42" fmla="*/ 2147483647 w 209"/>
              <a:gd name="T43" fmla="*/ 2147483647 h 201"/>
              <a:gd name="T44" fmla="*/ 0 w 209"/>
              <a:gd name="T45" fmla="*/ 2147483647 h 201"/>
              <a:gd name="T46" fmla="*/ 2147483647 w 209"/>
              <a:gd name="T47" fmla="*/ 2147483647 h 201"/>
              <a:gd name="T48" fmla="*/ 2147483647 w 209"/>
              <a:gd name="T49" fmla="*/ 2147483647 h 201"/>
              <a:gd name="T50" fmla="*/ 2147483647 w 209"/>
              <a:gd name="T51" fmla="*/ 2147483647 h 201"/>
              <a:gd name="T52" fmla="*/ 2147483647 w 209"/>
              <a:gd name="T53" fmla="*/ 2147483647 h 201"/>
              <a:gd name="T54" fmla="*/ 2147483647 w 209"/>
              <a:gd name="T55" fmla="*/ 0 h 201"/>
              <a:gd name="T56" fmla="*/ 2147483647 w 209"/>
              <a:gd name="T57" fmla="*/ 0 h 20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9" h="201">
                <a:moveTo>
                  <a:pt x="96" y="0"/>
                </a:moveTo>
                <a:lnTo>
                  <a:pt x="168" y="56"/>
                </a:lnTo>
                <a:lnTo>
                  <a:pt x="176" y="64"/>
                </a:lnTo>
                <a:lnTo>
                  <a:pt x="192" y="72"/>
                </a:lnTo>
                <a:lnTo>
                  <a:pt x="200" y="80"/>
                </a:lnTo>
                <a:lnTo>
                  <a:pt x="208" y="80"/>
                </a:lnTo>
                <a:lnTo>
                  <a:pt x="208" y="120"/>
                </a:lnTo>
                <a:lnTo>
                  <a:pt x="200" y="128"/>
                </a:lnTo>
                <a:lnTo>
                  <a:pt x="160" y="136"/>
                </a:lnTo>
                <a:lnTo>
                  <a:pt x="144" y="136"/>
                </a:lnTo>
                <a:lnTo>
                  <a:pt x="128" y="152"/>
                </a:lnTo>
                <a:lnTo>
                  <a:pt x="112" y="160"/>
                </a:lnTo>
                <a:lnTo>
                  <a:pt x="96" y="184"/>
                </a:lnTo>
                <a:lnTo>
                  <a:pt x="88" y="192"/>
                </a:lnTo>
                <a:lnTo>
                  <a:pt x="80" y="200"/>
                </a:lnTo>
                <a:lnTo>
                  <a:pt x="72" y="192"/>
                </a:lnTo>
                <a:lnTo>
                  <a:pt x="64" y="200"/>
                </a:lnTo>
                <a:lnTo>
                  <a:pt x="56" y="200"/>
                </a:lnTo>
                <a:lnTo>
                  <a:pt x="40" y="168"/>
                </a:lnTo>
                <a:lnTo>
                  <a:pt x="24" y="176"/>
                </a:lnTo>
                <a:lnTo>
                  <a:pt x="8" y="176"/>
                </a:lnTo>
                <a:lnTo>
                  <a:pt x="16" y="168"/>
                </a:lnTo>
                <a:lnTo>
                  <a:pt x="0" y="136"/>
                </a:lnTo>
                <a:lnTo>
                  <a:pt x="16" y="128"/>
                </a:lnTo>
                <a:lnTo>
                  <a:pt x="24" y="136"/>
                </a:lnTo>
                <a:lnTo>
                  <a:pt x="32" y="128"/>
                </a:lnTo>
                <a:lnTo>
                  <a:pt x="88" y="128"/>
                </a:lnTo>
                <a:lnTo>
                  <a:pt x="72" y="0"/>
                </a:lnTo>
                <a:lnTo>
                  <a:pt x="96"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73" name="Freeform 186"/>
          <p:cNvSpPr>
            <a:spLocks/>
          </p:cNvSpPr>
          <p:nvPr/>
        </p:nvSpPr>
        <p:spPr bwMode="ltGray">
          <a:xfrm>
            <a:off x="3773488" y="4072216"/>
            <a:ext cx="234950" cy="258763"/>
          </a:xfrm>
          <a:custGeom>
            <a:avLst/>
            <a:gdLst>
              <a:gd name="T0" fmla="*/ 0 w 153"/>
              <a:gd name="T1" fmla="*/ 2147483647 h 169"/>
              <a:gd name="T2" fmla="*/ 0 w 153"/>
              <a:gd name="T3" fmla="*/ 2147483647 h 169"/>
              <a:gd name="T4" fmla="*/ 2147483647 w 153"/>
              <a:gd name="T5" fmla="*/ 2147483647 h 169"/>
              <a:gd name="T6" fmla="*/ 2147483647 w 153"/>
              <a:gd name="T7" fmla="*/ 2147483647 h 169"/>
              <a:gd name="T8" fmla="*/ 2147483647 w 153"/>
              <a:gd name="T9" fmla="*/ 2147483647 h 169"/>
              <a:gd name="T10" fmla="*/ 2147483647 w 153"/>
              <a:gd name="T11" fmla="*/ 2147483647 h 169"/>
              <a:gd name="T12" fmla="*/ 2147483647 w 153"/>
              <a:gd name="T13" fmla="*/ 2147483647 h 169"/>
              <a:gd name="T14" fmla="*/ 2147483647 w 153"/>
              <a:gd name="T15" fmla="*/ 2147483647 h 169"/>
              <a:gd name="T16" fmla="*/ 2147483647 w 153"/>
              <a:gd name="T17" fmla="*/ 0 h 169"/>
              <a:gd name="T18" fmla="*/ 2147483647 w 153"/>
              <a:gd name="T19" fmla="*/ 2147483647 h 169"/>
              <a:gd name="T20" fmla="*/ 2147483647 w 153"/>
              <a:gd name="T21" fmla="*/ 2147483647 h 169"/>
              <a:gd name="T22" fmla="*/ 2147483647 w 153"/>
              <a:gd name="T23" fmla="*/ 2147483647 h 169"/>
              <a:gd name="T24" fmla="*/ 2147483647 w 153"/>
              <a:gd name="T25" fmla="*/ 2147483647 h 169"/>
              <a:gd name="T26" fmla="*/ 2147483647 w 153"/>
              <a:gd name="T27" fmla="*/ 2147483647 h 169"/>
              <a:gd name="T28" fmla="*/ 2147483647 w 153"/>
              <a:gd name="T29" fmla="*/ 2147483647 h 169"/>
              <a:gd name="T30" fmla="*/ 2147483647 w 153"/>
              <a:gd name="T31" fmla="*/ 2147483647 h 169"/>
              <a:gd name="T32" fmla="*/ 2147483647 w 153"/>
              <a:gd name="T33" fmla="*/ 2147483647 h 169"/>
              <a:gd name="T34" fmla="*/ 2147483647 w 153"/>
              <a:gd name="T35" fmla="*/ 2147483647 h 169"/>
              <a:gd name="T36" fmla="*/ 2147483647 w 153"/>
              <a:gd name="T37" fmla="*/ 2147483647 h 169"/>
              <a:gd name="T38" fmla="*/ 0 w 153"/>
              <a:gd name="T39" fmla="*/ 2147483647 h 169"/>
              <a:gd name="T40" fmla="*/ 2147483647 w 153"/>
              <a:gd name="T41" fmla="*/ 2147483647 h 169"/>
              <a:gd name="T42" fmla="*/ 0 w 153"/>
              <a:gd name="T43" fmla="*/ 2147483647 h 169"/>
              <a:gd name="T44" fmla="*/ 2147483647 w 153"/>
              <a:gd name="T45" fmla="*/ 2147483647 h 169"/>
              <a:gd name="T46" fmla="*/ 0 w 153"/>
              <a:gd name="T47" fmla="*/ 2147483647 h 1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3" h="169">
                <a:moveTo>
                  <a:pt x="0" y="88"/>
                </a:moveTo>
                <a:lnTo>
                  <a:pt x="0" y="88"/>
                </a:lnTo>
                <a:lnTo>
                  <a:pt x="8" y="80"/>
                </a:lnTo>
                <a:lnTo>
                  <a:pt x="48" y="80"/>
                </a:lnTo>
                <a:lnTo>
                  <a:pt x="48" y="64"/>
                </a:lnTo>
                <a:lnTo>
                  <a:pt x="64" y="56"/>
                </a:lnTo>
                <a:lnTo>
                  <a:pt x="64" y="16"/>
                </a:lnTo>
                <a:lnTo>
                  <a:pt x="104" y="16"/>
                </a:lnTo>
                <a:lnTo>
                  <a:pt x="104" y="0"/>
                </a:lnTo>
                <a:lnTo>
                  <a:pt x="152" y="32"/>
                </a:lnTo>
                <a:lnTo>
                  <a:pt x="128" y="32"/>
                </a:lnTo>
                <a:lnTo>
                  <a:pt x="144" y="160"/>
                </a:lnTo>
                <a:lnTo>
                  <a:pt x="88" y="160"/>
                </a:lnTo>
                <a:lnTo>
                  <a:pt x="80" y="168"/>
                </a:lnTo>
                <a:lnTo>
                  <a:pt x="72" y="160"/>
                </a:lnTo>
                <a:lnTo>
                  <a:pt x="56" y="168"/>
                </a:lnTo>
                <a:lnTo>
                  <a:pt x="48" y="152"/>
                </a:lnTo>
                <a:lnTo>
                  <a:pt x="24" y="144"/>
                </a:lnTo>
                <a:lnTo>
                  <a:pt x="8" y="144"/>
                </a:lnTo>
                <a:lnTo>
                  <a:pt x="0" y="152"/>
                </a:lnTo>
                <a:lnTo>
                  <a:pt x="8" y="120"/>
                </a:lnTo>
                <a:lnTo>
                  <a:pt x="0" y="112"/>
                </a:lnTo>
                <a:lnTo>
                  <a:pt x="8" y="96"/>
                </a:lnTo>
                <a:lnTo>
                  <a:pt x="0" y="8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74" name="Freeform 187"/>
          <p:cNvSpPr>
            <a:spLocks/>
          </p:cNvSpPr>
          <p:nvPr/>
        </p:nvSpPr>
        <p:spPr bwMode="ltGray">
          <a:xfrm>
            <a:off x="3773488" y="4072216"/>
            <a:ext cx="234950" cy="258763"/>
          </a:xfrm>
          <a:custGeom>
            <a:avLst/>
            <a:gdLst>
              <a:gd name="T0" fmla="*/ 0 w 153"/>
              <a:gd name="T1" fmla="*/ 2147483647 h 169"/>
              <a:gd name="T2" fmla="*/ 2147483647 w 153"/>
              <a:gd name="T3" fmla="*/ 2147483647 h 169"/>
              <a:gd name="T4" fmla="*/ 2147483647 w 153"/>
              <a:gd name="T5" fmla="*/ 2147483647 h 169"/>
              <a:gd name="T6" fmla="*/ 2147483647 w 153"/>
              <a:gd name="T7" fmla="*/ 2147483647 h 169"/>
              <a:gd name="T8" fmla="*/ 2147483647 w 153"/>
              <a:gd name="T9" fmla="*/ 2147483647 h 169"/>
              <a:gd name="T10" fmla="*/ 2147483647 w 153"/>
              <a:gd name="T11" fmla="*/ 2147483647 h 169"/>
              <a:gd name="T12" fmla="*/ 2147483647 w 153"/>
              <a:gd name="T13" fmla="*/ 2147483647 h 169"/>
              <a:gd name="T14" fmla="*/ 2147483647 w 153"/>
              <a:gd name="T15" fmla="*/ 0 h 169"/>
              <a:gd name="T16" fmla="*/ 2147483647 w 153"/>
              <a:gd name="T17" fmla="*/ 2147483647 h 169"/>
              <a:gd name="T18" fmla="*/ 2147483647 w 153"/>
              <a:gd name="T19" fmla="*/ 2147483647 h 169"/>
              <a:gd name="T20" fmla="*/ 2147483647 w 153"/>
              <a:gd name="T21" fmla="*/ 2147483647 h 169"/>
              <a:gd name="T22" fmla="*/ 2147483647 w 153"/>
              <a:gd name="T23" fmla="*/ 2147483647 h 169"/>
              <a:gd name="T24" fmla="*/ 2147483647 w 153"/>
              <a:gd name="T25" fmla="*/ 2147483647 h 169"/>
              <a:gd name="T26" fmla="*/ 2147483647 w 153"/>
              <a:gd name="T27" fmla="*/ 2147483647 h 169"/>
              <a:gd name="T28" fmla="*/ 2147483647 w 153"/>
              <a:gd name="T29" fmla="*/ 2147483647 h 169"/>
              <a:gd name="T30" fmla="*/ 2147483647 w 153"/>
              <a:gd name="T31" fmla="*/ 2147483647 h 169"/>
              <a:gd name="T32" fmla="*/ 2147483647 w 153"/>
              <a:gd name="T33" fmla="*/ 2147483647 h 169"/>
              <a:gd name="T34" fmla="*/ 2147483647 w 153"/>
              <a:gd name="T35" fmla="*/ 2147483647 h 169"/>
              <a:gd name="T36" fmla="*/ 0 w 153"/>
              <a:gd name="T37" fmla="*/ 2147483647 h 169"/>
              <a:gd name="T38" fmla="*/ 2147483647 w 153"/>
              <a:gd name="T39" fmla="*/ 2147483647 h 169"/>
              <a:gd name="T40" fmla="*/ 0 w 153"/>
              <a:gd name="T41" fmla="*/ 2147483647 h 169"/>
              <a:gd name="T42" fmla="*/ 2147483647 w 153"/>
              <a:gd name="T43" fmla="*/ 2147483647 h 169"/>
              <a:gd name="T44" fmla="*/ 0 w 153"/>
              <a:gd name="T45" fmla="*/ 2147483647 h 1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3" h="169">
                <a:moveTo>
                  <a:pt x="0" y="88"/>
                </a:moveTo>
                <a:lnTo>
                  <a:pt x="8" y="80"/>
                </a:lnTo>
                <a:lnTo>
                  <a:pt x="48" y="80"/>
                </a:lnTo>
                <a:lnTo>
                  <a:pt x="48" y="64"/>
                </a:lnTo>
                <a:lnTo>
                  <a:pt x="64" y="56"/>
                </a:lnTo>
                <a:lnTo>
                  <a:pt x="64" y="16"/>
                </a:lnTo>
                <a:lnTo>
                  <a:pt x="104" y="16"/>
                </a:lnTo>
                <a:lnTo>
                  <a:pt x="104" y="0"/>
                </a:lnTo>
                <a:lnTo>
                  <a:pt x="152" y="32"/>
                </a:lnTo>
                <a:lnTo>
                  <a:pt x="128" y="32"/>
                </a:lnTo>
                <a:lnTo>
                  <a:pt x="144" y="160"/>
                </a:lnTo>
                <a:lnTo>
                  <a:pt x="88" y="160"/>
                </a:lnTo>
                <a:lnTo>
                  <a:pt x="80" y="168"/>
                </a:lnTo>
                <a:lnTo>
                  <a:pt x="72" y="160"/>
                </a:lnTo>
                <a:lnTo>
                  <a:pt x="56" y="168"/>
                </a:lnTo>
                <a:lnTo>
                  <a:pt x="48" y="152"/>
                </a:lnTo>
                <a:lnTo>
                  <a:pt x="24" y="144"/>
                </a:lnTo>
                <a:lnTo>
                  <a:pt x="8" y="144"/>
                </a:lnTo>
                <a:lnTo>
                  <a:pt x="0" y="152"/>
                </a:lnTo>
                <a:lnTo>
                  <a:pt x="8" y="120"/>
                </a:lnTo>
                <a:lnTo>
                  <a:pt x="0" y="112"/>
                </a:lnTo>
                <a:lnTo>
                  <a:pt x="8" y="96"/>
                </a:lnTo>
                <a:lnTo>
                  <a:pt x="0" y="8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75" name="Freeform 188"/>
          <p:cNvSpPr>
            <a:spLocks/>
          </p:cNvSpPr>
          <p:nvPr/>
        </p:nvSpPr>
        <p:spPr bwMode="ltGray">
          <a:xfrm>
            <a:off x="3773488" y="4059516"/>
            <a:ext cx="163513" cy="149225"/>
          </a:xfrm>
          <a:custGeom>
            <a:avLst/>
            <a:gdLst>
              <a:gd name="T0" fmla="*/ 0 w 105"/>
              <a:gd name="T1" fmla="*/ 2147483647 h 97"/>
              <a:gd name="T2" fmla="*/ 0 w 105"/>
              <a:gd name="T3" fmla="*/ 2147483647 h 97"/>
              <a:gd name="T4" fmla="*/ 2147483647 w 105"/>
              <a:gd name="T5" fmla="*/ 2147483647 h 97"/>
              <a:gd name="T6" fmla="*/ 2147483647 w 105"/>
              <a:gd name="T7" fmla="*/ 2147483647 h 97"/>
              <a:gd name="T8" fmla="*/ 2147483647 w 105"/>
              <a:gd name="T9" fmla="*/ 2147483647 h 97"/>
              <a:gd name="T10" fmla="*/ 2147483647 w 105"/>
              <a:gd name="T11" fmla="*/ 2147483647 h 97"/>
              <a:gd name="T12" fmla="*/ 2147483647 w 105"/>
              <a:gd name="T13" fmla="*/ 2147483647 h 97"/>
              <a:gd name="T14" fmla="*/ 2147483647 w 105"/>
              <a:gd name="T15" fmla="*/ 2147483647 h 97"/>
              <a:gd name="T16" fmla="*/ 2147483647 w 105"/>
              <a:gd name="T17" fmla="*/ 2147483647 h 97"/>
              <a:gd name="T18" fmla="*/ 2147483647 w 105"/>
              <a:gd name="T19" fmla="*/ 0 h 97"/>
              <a:gd name="T20" fmla="*/ 2147483647 w 105"/>
              <a:gd name="T21" fmla="*/ 2147483647 h 97"/>
              <a:gd name="T22" fmla="*/ 2147483647 w 105"/>
              <a:gd name="T23" fmla="*/ 2147483647 h 97"/>
              <a:gd name="T24" fmla="*/ 2147483647 w 105"/>
              <a:gd name="T25" fmla="*/ 2147483647 h 97"/>
              <a:gd name="T26" fmla="*/ 0 w 105"/>
              <a:gd name="T27" fmla="*/ 2147483647 h 97"/>
              <a:gd name="T28" fmla="*/ 0 w 105"/>
              <a:gd name="T29" fmla="*/ 2147483647 h 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5" h="97">
                <a:moveTo>
                  <a:pt x="0" y="96"/>
                </a:moveTo>
                <a:lnTo>
                  <a:pt x="0" y="96"/>
                </a:lnTo>
                <a:lnTo>
                  <a:pt x="8" y="88"/>
                </a:lnTo>
                <a:lnTo>
                  <a:pt x="48" y="88"/>
                </a:lnTo>
                <a:lnTo>
                  <a:pt x="48" y="72"/>
                </a:lnTo>
                <a:lnTo>
                  <a:pt x="64" y="64"/>
                </a:lnTo>
                <a:lnTo>
                  <a:pt x="64" y="24"/>
                </a:lnTo>
                <a:lnTo>
                  <a:pt x="104" y="24"/>
                </a:lnTo>
                <a:lnTo>
                  <a:pt x="104" y="8"/>
                </a:lnTo>
                <a:lnTo>
                  <a:pt x="48" y="0"/>
                </a:lnTo>
                <a:lnTo>
                  <a:pt x="40" y="16"/>
                </a:lnTo>
                <a:lnTo>
                  <a:pt x="32" y="24"/>
                </a:lnTo>
                <a:lnTo>
                  <a:pt x="24" y="48"/>
                </a:lnTo>
                <a:lnTo>
                  <a:pt x="0" y="80"/>
                </a:lnTo>
                <a:lnTo>
                  <a:pt x="0" y="9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76" name="Freeform 189"/>
          <p:cNvSpPr>
            <a:spLocks/>
          </p:cNvSpPr>
          <p:nvPr/>
        </p:nvSpPr>
        <p:spPr bwMode="ltGray">
          <a:xfrm>
            <a:off x="3773488" y="4059516"/>
            <a:ext cx="163513" cy="149225"/>
          </a:xfrm>
          <a:custGeom>
            <a:avLst/>
            <a:gdLst>
              <a:gd name="T0" fmla="*/ 0 w 105"/>
              <a:gd name="T1" fmla="*/ 2147483647 h 97"/>
              <a:gd name="T2" fmla="*/ 2147483647 w 105"/>
              <a:gd name="T3" fmla="*/ 2147483647 h 97"/>
              <a:gd name="T4" fmla="*/ 2147483647 w 105"/>
              <a:gd name="T5" fmla="*/ 2147483647 h 97"/>
              <a:gd name="T6" fmla="*/ 2147483647 w 105"/>
              <a:gd name="T7" fmla="*/ 2147483647 h 97"/>
              <a:gd name="T8" fmla="*/ 2147483647 w 105"/>
              <a:gd name="T9" fmla="*/ 2147483647 h 97"/>
              <a:gd name="T10" fmla="*/ 2147483647 w 105"/>
              <a:gd name="T11" fmla="*/ 2147483647 h 97"/>
              <a:gd name="T12" fmla="*/ 2147483647 w 105"/>
              <a:gd name="T13" fmla="*/ 2147483647 h 97"/>
              <a:gd name="T14" fmla="*/ 2147483647 w 105"/>
              <a:gd name="T15" fmla="*/ 2147483647 h 97"/>
              <a:gd name="T16" fmla="*/ 2147483647 w 105"/>
              <a:gd name="T17" fmla="*/ 0 h 97"/>
              <a:gd name="T18" fmla="*/ 2147483647 w 105"/>
              <a:gd name="T19" fmla="*/ 2147483647 h 97"/>
              <a:gd name="T20" fmla="*/ 2147483647 w 105"/>
              <a:gd name="T21" fmla="*/ 2147483647 h 97"/>
              <a:gd name="T22" fmla="*/ 2147483647 w 105"/>
              <a:gd name="T23" fmla="*/ 2147483647 h 97"/>
              <a:gd name="T24" fmla="*/ 0 w 105"/>
              <a:gd name="T25" fmla="*/ 2147483647 h 97"/>
              <a:gd name="T26" fmla="*/ 0 w 105"/>
              <a:gd name="T27" fmla="*/ 2147483647 h 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5" h="97">
                <a:moveTo>
                  <a:pt x="0" y="96"/>
                </a:moveTo>
                <a:lnTo>
                  <a:pt x="8" y="88"/>
                </a:lnTo>
                <a:lnTo>
                  <a:pt x="48" y="88"/>
                </a:lnTo>
                <a:lnTo>
                  <a:pt x="48" y="72"/>
                </a:lnTo>
                <a:lnTo>
                  <a:pt x="64" y="64"/>
                </a:lnTo>
                <a:lnTo>
                  <a:pt x="64" y="24"/>
                </a:lnTo>
                <a:lnTo>
                  <a:pt x="104" y="24"/>
                </a:lnTo>
                <a:lnTo>
                  <a:pt x="104" y="8"/>
                </a:lnTo>
                <a:lnTo>
                  <a:pt x="48" y="0"/>
                </a:lnTo>
                <a:lnTo>
                  <a:pt x="40" y="16"/>
                </a:lnTo>
                <a:lnTo>
                  <a:pt x="32" y="24"/>
                </a:lnTo>
                <a:lnTo>
                  <a:pt x="24" y="48"/>
                </a:lnTo>
                <a:lnTo>
                  <a:pt x="0" y="80"/>
                </a:lnTo>
                <a:lnTo>
                  <a:pt x="0" y="9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77" name="Freeform 190"/>
          <p:cNvSpPr>
            <a:spLocks/>
          </p:cNvSpPr>
          <p:nvPr/>
        </p:nvSpPr>
        <p:spPr bwMode="ltGray">
          <a:xfrm>
            <a:off x="3762376" y="4291291"/>
            <a:ext cx="123825" cy="87313"/>
          </a:xfrm>
          <a:custGeom>
            <a:avLst/>
            <a:gdLst>
              <a:gd name="T0" fmla="*/ 2147483647 w 81"/>
              <a:gd name="T1" fmla="*/ 2147483647 h 57"/>
              <a:gd name="T2" fmla="*/ 2147483647 w 81"/>
              <a:gd name="T3" fmla="*/ 2147483647 h 57"/>
              <a:gd name="T4" fmla="*/ 2147483647 w 81"/>
              <a:gd name="T5" fmla="*/ 2147483647 h 57"/>
              <a:gd name="T6" fmla="*/ 2147483647 w 81"/>
              <a:gd name="T7" fmla="*/ 2147483647 h 57"/>
              <a:gd name="T8" fmla="*/ 2147483647 w 81"/>
              <a:gd name="T9" fmla="*/ 2147483647 h 57"/>
              <a:gd name="T10" fmla="*/ 2147483647 w 81"/>
              <a:gd name="T11" fmla="*/ 2147483647 h 57"/>
              <a:gd name="T12" fmla="*/ 2147483647 w 81"/>
              <a:gd name="T13" fmla="*/ 2147483647 h 57"/>
              <a:gd name="T14" fmla="*/ 2147483647 w 81"/>
              <a:gd name="T15" fmla="*/ 2147483647 h 57"/>
              <a:gd name="T16" fmla="*/ 0 w 81"/>
              <a:gd name="T17" fmla="*/ 2147483647 h 57"/>
              <a:gd name="T18" fmla="*/ 2147483647 w 81"/>
              <a:gd name="T19" fmla="*/ 2147483647 h 57"/>
              <a:gd name="T20" fmla="*/ 2147483647 w 81"/>
              <a:gd name="T21" fmla="*/ 0 h 57"/>
              <a:gd name="T22" fmla="*/ 2147483647 w 81"/>
              <a:gd name="T23" fmla="*/ 0 h 57"/>
              <a:gd name="T24" fmla="*/ 2147483647 w 81"/>
              <a:gd name="T25" fmla="*/ 2147483647 h 57"/>
              <a:gd name="T26" fmla="*/ 2147483647 w 81"/>
              <a:gd name="T27" fmla="*/ 2147483647 h 57"/>
              <a:gd name="T28" fmla="*/ 2147483647 w 81"/>
              <a:gd name="T29" fmla="*/ 2147483647 h 57"/>
              <a:gd name="T30" fmla="*/ 2147483647 w 81"/>
              <a:gd name="T31" fmla="*/ 2147483647 h 57"/>
              <a:gd name="T32" fmla="*/ 2147483647 w 81"/>
              <a:gd name="T33" fmla="*/ 2147483647 h 57"/>
              <a:gd name="T34" fmla="*/ 2147483647 w 81"/>
              <a:gd name="T35" fmla="*/ 2147483647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1" h="57">
                <a:moveTo>
                  <a:pt x="8" y="48"/>
                </a:moveTo>
                <a:lnTo>
                  <a:pt x="8" y="48"/>
                </a:lnTo>
                <a:lnTo>
                  <a:pt x="16" y="48"/>
                </a:lnTo>
                <a:lnTo>
                  <a:pt x="32" y="40"/>
                </a:lnTo>
                <a:lnTo>
                  <a:pt x="40" y="48"/>
                </a:lnTo>
                <a:lnTo>
                  <a:pt x="48" y="40"/>
                </a:lnTo>
                <a:lnTo>
                  <a:pt x="32" y="40"/>
                </a:lnTo>
                <a:lnTo>
                  <a:pt x="8" y="40"/>
                </a:lnTo>
                <a:lnTo>
                  <a:pt x="0" y="24"/>
                </a:lnTo>
                <a:lnTo>
                  <a:pt x="8" y="8"/>
                </a:lnTo>
                <a:lnTo>
                  <a:pt x="16" y="0"/>
                </a:lnTo>
                <a:lnTo>
                  <a:pt x="32" y="0"/>
                </a:lnTo>
                <a:lnTo>
                  <a:pt x="56" y="8"/>
                </a:lnTo>
                <a:lnTo>
                  <a:pt x="64" y="24"/>
                </a:lnTo>
                <a:lnTo>
                  <a:pt x="80" y="56"/>
                </a:lnTo>
                <a:lnTo>
                  <a:pt x="48" y="56"/>
                </a:lnTo>
                <a:lnTo>
                  <a:pt x="8" y="56"/>
                </a:lnTo>
                <a:lnTo>
                  <a:pt x="8" y="4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78" name="Freeform 191"/>
          <p:cNvSpPr>
            <a:spLocks/>
          </p:cNvSpPr>
          <p:nvPr/>
        </p:nvSpPr>
        <p:spPr bwMode="ltGray">
          <a:xfrm>
            <a:off x="3762376" y="4291291"/>
            <a:ext cx="123825" cy="87313"/>
          </a:xfrm>
          <a:custGeom>
            <a:avLst/>
            <a:gdLst>
              <a:gd name="T0" fmla="*/ 2147483647 w 81"/>
              <a:gd name="T1" fmla="*/ 2147483647 h 57"/>
              <a:gd name="T2" fmla="*/ 2147483647 w 81"/>
              <a:gd name="T3" fmla="*/ 2147483647 h 57"/>
              <a:gd name="T4" fmla="*/ 2147483647 w 81"/>
              <a:gd name="T5" fmla="*/ 2147483647 h 57"/>
              <a:gd name="T6" fmla="*/ 2147483647 w 81"/>
              <a:gd name="T7" fmla="*/ 2147483647 h 57"/>
              <a:gd name="T8" fmla="*/ 2147483647 w 81"/>
              <a:gd name="T9" fmla="*/ 2147483647 h 57"/>
              <a:gd name="T10" fmla="*/ 2147483647 w 81"/>
              <a:gd name="T11" fmla="*/ 2147483647 h 57"/>
              <a:gd name="T12" fmla="*/ 2147483647 w 81"/>
              <a:gd name="T13" fmla="*/ 2147483647 h 57"/>
              <a:gd name="T14" fmla="*/ 0 w 81"/>
              <a:gd name="T15" fmla="*/ 2147483647 h 57"/>
              <a:gd name="T16" fmla="*/ 2147483647 w 81"/>
              <a:gd name="T17" fmla="*/ 2147483647 h 57"/>
              <a:gd name="T18" fmla="*/ 2147483647 w 81"/>
              <a:gd name="T19" fmla="*/ 0 h 57"/>
              <a:gd name="T20" fmla="*/ 2147483647 w 81"/>
              <a:gd name="T21" fmla="*/ 0 h 57"/>
              <a:gd name="T22" fmla="*/ 2147483647 w 81"/>
              <a:gd name="T23" fmla="*/ 2147483647 h 57"/>
              <a:gd name="T24" fmla="*/ 2147483647 w 81"/>
              <a:gd name="T25" fmla="*/ 2147483647 h 57"/>
              <a:gd name="T26" fmla="*/ 2147483647 w 81"/>
              <a:gd name="T27" fmla="*/ 2147483647 h 57"/>
              <a:gd name="T28" fmla="*/ 2147483647 w 81"/>
              <a:gd name="T29" fmla="*/ 2147483647 h 57"/>
              <a:gd name="T30" fmla="*/ 2147483647 w 81"/>
              <a:gd name="T31" fmla="*/ 2147483647 h 57"/>
              <a:gd name="T32" fmla="*/ 2147483647 w 81"/>
              <a:gd name="T33" fmla="*/ 2147483647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1" h="57">
                <a:moveTo>
                  <a:pt x="8" y="48"/>
                </a:moveTo>
                <a:lnTo>
                  <a:pt x="16" y="48"/>
                </a:lnTo>
                <a:lnTo>
                  <a:pt x="32" y="40"/>
                </a:lnTo>
                <a:lnTo>
                  <a:pt x="40" y="48"/>
                </a:lnTo>
                <a:lnTo>
                  <a:pt x="48" y="40"/>
                </a:lnTo>
                <a:lnTo>
                  <a:pt x="32" y="40"/>
                </a:lnTo>
                <a:lnTo>
                  <a:pt x="8" y="40"/>
                </a:lnTo>
                <a:lnTo>
                  <a:pt x="0" y="24"/>
                </a:lnTo>
                <a:lnTo>
                  <a:pt x="8" y="8"/>
                </a:lnTo>
                <a:lnTo>
                  <a:pt x="16" y="0"/>
                </a:lnTo>
                <a:lnTo>
                  <a:pt x="32" y="0"/>
                </a:lnTo>
                <a:lnTo>
                  <a:pt x="56" y="8"/>
                </a:lnTo>
                <a:lnTo>
                  <a:pt x="64" y="24"/>
                </a:lnTo>
                <a:lnTo>
                  <a:pt x="80" y="56"/>
                </a:lnTo>
                <a:lnTo>
                  <a:pt x="48" y="56"/>
                </a:lnTo>
                <a:lnTo>
                  <a:pt x="8" y="56"/>
                </a:lnTo>
                <a:lnTo>
                  <a:pt x="8" y="4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79" name="Freeform 192"/>
          <p:cNvSpPr>
            <a:spLocks/>
          </p:cNvSpPr>
          <p:nvPr/>
        </p:nvSpPr>
        <p:spPr bwMode="ltGray">
          <a:xfrm>
            <a:off x="3773488" y="4353204"/>
            <a:ext cx="63500" cy="14287"/>
          </a:xfrm>
          <a:custGeom>
            <a:avLst/>
            <a:gdLst>
              <a:gd name="T0" fmla="*/ 0 w 41"/>
              <a:gd name="T1" fmla="*/ 2147483647 h 9"/>
              <a:gd name="T2" fmla="*/ 0 w 41"/>
              <a:gd name="T3" fmla="*/ 2147483647 h 9"/>
              <a:gd name="T4" fmla="*/ 2147483647 w 41"/>
              <a:gd name="T5" fmla="*/ 2147483647 h 9"/>
              <a:gd name="T6" fmla="*/ 2147483647 w 41"/>
              <a:gd name="T7" fmla="*/ 0 h 9"/>
              <a:gd name="T8" fmla="*/ 2147483647 w 41"/>
              <a:gd name="T9" fmla="*/ 2147483647 h 9"/>
              <a:gd name="T10" fmla="*/ 2147483647 w 41"/>
              <a:gd name="T11" fmla="*/ 0 h 9"/>
              <a:gd name="T12" fmla="*/ 2147483647 w 41"/>
              <a:gd name="T13" fmla="*/ 0 h 9"/>
              <a:gd name="T14" fmla="*/ 0 w 41"/>
              <a:gd name="T15" fmla="*/ 0 h 9"/>
              <a:gd name="T16" fmla="*/ 0 w 41"/>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9">
                <a:moveTo>
                  <a:pt x="0" y="8"/>
                </a:moveTo>
                <a:lnTo>
                  <a:pt x="0" y="8"/>
                </a:lnTo>
                <a:lnTo>
                  <a:pt x="8" y="8"/>
                </a:lnTo>
                <a:lnTo>
                  <a:pt x="24" y="0"/>
                </a:lnTo>
                <a:lnTo>
                  <a:pt x="32" y="8"/>
                </a:lnTo>
                <a:lnTo>
                  <a:pt x="40" y="0"/>
                </a:lnTo>
                <a:lnTo>
                  <a:pt x="24" y="0"/>
                </a:lnTo>
                <a:lnTo>
                  <a:pt x="0"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80" name="Freeform 193"/>
          <p:cNvSpPr>
            <a:spLocks/>
          </p:cNvSpPr>
          <p:nvPr/>
        </p:nvSpPr>
        <p:spPr bwMode="ltGray">
          <a:xfrm>
            <a:off x="3773488" y="4353204"/>
            <a:ext cx="63500" cy="14287"/>
          </a:xfrm>
          <a:custGeom>
            <a:avLst/>
            <a:gdLst>
              <a:gd name="T0" fmla="*/ 0 w 41"/>
              <a:gd name="T1" fmla="*/ 2147483647 h 9"/>
              <a:gd name="T2" fmla="*/ 2147483647 w 41"/>
              <a:gd name="T3" fmla="*/ 2147483647 h 9"/>
              <a:gd name="T4" fmla="*/ 2147483647 w 41"/>
              <a:gd name="T5" fmla="*/ 0 h 9"/>
              <a:gd name="T6" fmla="*/ 2147483647 w 41"/>
              <a:gd name="T7" fmla="*/ 2147483647 h 9"/>
              <a:gd name="T8" fmla="*/ 2147483647 w 41"/>
              <a:gd name="T9" fmla="*/ 0 h 9"/>
              <a:gd name="T10" fmla="*/ 2147483647 w 41"/>
              <a:gd name="T11" fmla="*/ 0 h 9"/>
              <a:gd name="T12" fmla="*/ 0 w 41"/>
              <a:gd name="T13" fmla="*/ 0 h 9"/>
              <a:gd name="T14" fmla="*/ 0 w 41"/>
              <a:gd name="T15" fmla="*/ 214748364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 h="9">
                <a:moveTo>
                  <a:pt x="0" y="8"/>
                </a:moveTo>
                <a:lnTo>
                  <a:pt x="8" y="8"/>
                </a:lnTo>
                <a:lnTo>
                  <a:pt x="24" y="0"/>
                </a:lnTo>
                <a:lnTo>
                  <a:pt x="32" y="8"/>
                </a:lnTo>
                <a:lnTo>
                  <a:pt x="40" y="0"/>
                </a:lnTo>
                <a:lnTo>
                  <a:pt x="24" y="0"/>
                </a:lnTo>
                <a:lnTo>
                  <a:pt x="0"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81" name="Freeform 194"/>
          <p:cNvSpPr>
            <a:spLocks/>
          </p:cNvSpPr>
          <p:nvPr/>
        </p:nvSpPr>
        <p:spPr bwMode="ltGray">
          <a:xfrm>
            <a:off x="3773488" y="4377016"/>
            <a:ext cx="63500" cy="38100"/>
          </a:xfrm>
          <a:custGeom>
            <a:avLst/>
            <a:gdLst>
              <a:gd name="T0" fmla="*/ 2147483647 w 41"/>
              <a:gd name="T1" fmla="*/ 2147483647 h 25"/>
              <a:gd name="T2" fmla="*/ 2147483647 w 41"/>
              <a:gd name="T3" fmla="*/ 2147483647 h 25"/>
              <a:gd name="T4" fmla="*/ 2147483647 w 41"/>
              <a:gd name="T5" fmla="*/ 2147483647 h 25"/>
              <a:gd name="T6" fmla="*/ 2147483647 w 41"/>
              <a:gd name="T7" fmla="*/ 0 h 25"/>
              <a:gd name="T8" fmla="*/ 0 w 41"/>
              <a:gd name="T9" fmla="*/ 0 h 25"/>
              <a:gd name="T10" fmla="*/ 2147483647 w 41"/>
              <a:gd name="T11" fmla="*/ 2147483647 h 25"/>
              <a:gd name="T12" fmla="*/ 2147483647 w 41"/>
              <a:gd name="T13" fmla="*/ 2147483647 h 25"/>
              <a:gd name="T14" fmla="*/ 2147483647 w 41"/>
              <a:gd name="T15" fmla="*/ 2147483647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 h="25">
                <a:moveTo>
                  <a:pt x="24" y="24"/>
                </a:moveTo>
                <a:lnTo>
                  <a:pt x="24" y="24"/>
                </a:lnTo>
                <a:lnTo>
                  <a:pt x="40" y="8"/>
                </a:lnTo>
                <a:lnTo>
                  <a:pt x="40" y="0"/>
                </a:lnTo>
                <a:lnTo>
                  <a:pt x="0" y="0"/>
                </a:lnTo>
                <a:lnTo>
                  <a:pt x="16" y="8"/>
                </a:lnTo>
                <a:lnTo>
                  <a:pt x="16" y="16"/>
                </a:lnTo>
                <a:lnTo>
                  <a:pt x="24"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82" name="Freeform 195"/>
          <p:cNvSpPr>
            <a:spLocks/>
          </p:cNvSpPr>
          <p:nvPr/>
        </p:nvSpPr>
        <p:spPr bwMode="ltGray">
          <a:xfrm>
            <a:off x="3773488" y="4377016"/>
            <a:ext cx="63500" cy="38100"/>
          </a:xfrm>
          <a:custGeom>
            <a:avLst/>
            <a:gdLst>
              <a:gd name="T0" fmla="*/ 2147483647 w 41"/>
              <a:gd name="T1" fmla="*/ 2147483647 h 25"/>
              <a:gd name="T2" fmla="*/ 2147483647 w 41"/>
              <a:gd name="T3" fmla="*/ 2147483647 h 25"/>
              <a:gd name="T4" fmla="*/ 2147483647 w 41"/>
              <a:gd name="T5" fmla="*/ 0 h 25"/>
              <a:gd name="T6" fmla="*/ 0 w 41"/>
              <a:gd name="T7" fmla="*/ 0 h 25"/>
              <a:gd name="T8" fmla="*/ 2147483647 w 41"/>
              <a:gd name="T9" fmla="*/ 2147483647 h 25"/>
              <a:gd name="T10" fmla="*/ 2147483647 w 41"/>
              <a:gd name="T11" fmla="*/ 2147483647 h 25"/>
              <a:gd name="T12" fmla="*/ 2147483647 w 41"/>
              <a:gd name="T13" fmla="*/ 2147483647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25">
                <a:moveTo>
                  <a:pt x="24" y="24"/>
                </a:moveTo>
                <a:lnTo>
                  <a:pt x="40" y="8"/>
                </a:lnTo>
                <a:lnTo>
                  <a:pt x="40" y="0"/>
                </a:lnTo>
                <a:lnTo>
                  <a:pt x="0" y="0"/>
                </a:lnTo>
                <a:lnTo>
                  <a:pt x="16" y="8"/>
                </a:lnTo>
                <a:lnTo>
                  <a:pt x="16" y="16"/>
                </a:lnTo>
                <a:lnTo>
                  <a:pt x="24"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83" name="Freeform 196"/>
          <p:cNvSpPr>
            <a:spLocks/>
          </p:cNvSpPr>
          <p:nvPr/>
        </p:nvSpPr>
        <p:spPr bwMode="ltGray">
          <a:xfrm>
            <a:off x="3811588" y="4377016"/>
            <a:ext cx="134938" cy="100013"/>
          </a:xfrm>
          <a:custGeom>
            <a:avLst/>
            <a:gdLst>
              <a:gd name="T0" fmla="*/ 2147483647 w 89"/>
              <a:gd name="T1" fmla="*/ 2147483647 h 65"/>
              <a:gd name="T2" fmla="*/ 2147483647 w 89"/>
              <a:gd name="T3" fmla="*/ 2147483647 h 65"/>
              <a:gd name="T4" fmla="*/ 2147483647 w 89"/>
              <a:gd name="T5" fmla="*/ 2147483647 h 65"/>
              <a:gd name="T6" fmla="*/ 2147483647 w 89"/>
              <a:gd name="T7" fmla="*/ 2147483647 h 65"/>
              <a:gd name="T8" fmla="*/ 2147483647 w 89"/>
              <a:gd name="T9" fmla="*/ 2147483647 h 65"/>
              <a:gd name="T10" fmla="*/ 2147483647 w 89"/>
              <a:gd name="T11" fmla="*/ 2147483647 h 65"/>
              <a:gd name="T12" fmla="*/ 2147483647 w 89"/>
              <a:gd name="T13" fmla="*/ 2147483647 h 65"/>
              <a:gd name="T14" fmla="*/ 2147483647 w 89"/>
              <a:gd name="T15" fmla="*/ 0 h 65"/>
              <a:gd name="T16" fmla="*/ 2147483647 w 89"/>
              <a:gd name="T17" fmla="*/ 2147483647 h 65"/>
              <a:gd name="T18" fmla="*/ 2147483647 w 89"/>
              <a:gd name="T19" fmla="*/ 2147483647 h 65"/>
              <a:gd name="T20" fmla="*/ 2147483647 w 89"/>
              <a:gd name="T21" fmla="*/ 0 h 65"/>
              <a:gd name="T22" fmla="*/ 2147483647 w 89"/>
              <a:gd name="T23" fmla="*/ 0 h 65"/>
              <a:gd name="T24" fmla="*/ 2147483647 w 89"/>
              <a:gd name="T25" fmla="*/ 2147483647 h 65"/>
              <a:gd name="T26" fmla="*/ 0 w 89"/>
              <a:gd name="T27" fmla="*/ 2147483647 h 65"/>
              <a:gd name="T28" fmla="*/ 2147483647 w 89"/>
              <a:gd name="T29" fmla="*/ 2147483647 h 65"/>
              <a:gd name="T30" fmla="*/ 2147483647 w 89"/>
              <a:gd name="T31" fmla="*/ 2147483647 h 65"/>
              <a:gd name="T32" fmla="*/ 2147483647 w 89"/>
              <a:gd name="T33" fmla="*/ 2147483647 h 65"/>
              <a:gd name="T34" fmla="*/ 2147483647 w 89"/>
              <a:gd name="T35" fmla="*/ 2147483647 h 65"/>
              <a:gd name="T36" fmla="*/ 2147483647 w 89"/>
              <a:gd name="T37" fmla="*/ 2147483647 h 65"/>
              <a:gd name="T38" fmla="*/ 2147483647 w 89"/>
              <a:gd name="T39" fmla="*/ 2147483647 h 65"/>
              <a:gd name="T40" fmla="*/ 2147483647 w 89"/>
              <a:gd name="T41" fmla="*/ 2147483647 h 65"/>
              <a:gd name="T42" fmla="*/ 2147483647 w 89"/>
              <a:gd name="T43" fmla="*/ 2147483647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9" h="65">
                <a:moveTo>
                  <a:pt x="80" y="64"/>
                </a:moveTo>
                <a:lnTo>
                  <a:pt x="80" y="64"/>
                </a:lnTo>
                <a:lnTo>
                  <a:pt x="88" y="64"/>
                </a:lnTo>
                <a:lnTo>
                  <a:pt x="88" y="56"/>
                </a:lnTo>
                <a:lnTo>
                  <a:pt x="88" y="48"/>
                </a:lnTo>
                <a:lnTo>
                  <a:pt x="88" y="40"/>
                </a:lnTo>
                <a:lnTo>
                  <a:pt x="88" y="32"/>
                </a:lnTo>
                <a:lnTo>
                  <a:pt x="72" y="0"/>
                </a:lnTo>
                <a:lnTo>
                  <a:pt x="56" y="8"/>
                </a:lnTo>
                <a:lnTo>
                  <a:pt x="40" y="8"/>
                </a:lnTo>
                <a:lnTo>
                  <a:pt x="48" y="0"/>
                </a:lnTo>
                <a:lnTo>
                  <a:pt x="16" y="0"/>
                </a:lnTo>
                <a:lnTo>
                  <a:pt x="16" y="8"/>
                </a:lnTo>
                <a:lnTo>
                  <a:pt x="0" y="24"/>
                </a:lnTo>
                <a:lnTo>
                  <a:pt x="24" y="40"/>
                </a:lnTo>
                <a:lnTo>
                  <a:pt x="32" y="32"/>
                </a:lnTo>
                <a:lnTo>
                  <a:pt x="40" y="32"/>
                </a:lnTo>
                <a:lnTo>
                  <a:pt x="56" y="48"/>
                </a:lnTo>
                <a:lnTo>
                  <a:pt x="56" y="56"/>
                </a:lnTo>
                <a:lnTo>
                  <a:pt x="64" y="48"/>
                </a:lnTo>
                <a:lnTo>
                  <a:pt x="72" y="64"/>
                </a:lnTo>
                <a:lnTo>
                  <a:pt x="80" y="6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84" name="Freeform 197"/>
          <p:cNvSpPr>
            <a:spLocks/>
          </p:cNvSpPr>
          <p:nvPr/>
        </p:nvSpPr>
        <p:spPr bwMode="ltGray">
          <a:xfrm>
            <a:off x="3811588" y="4377016"/>
            <a:ext cx="134938" cy="100013"/>
          </a:xfrm>
          <a:custGeom>
            <a:avLst/>
            <a:gdLst>
              <a:gd name="T0" fmla="*/ 2147483647 w 89"/>
              <a:gd name="T1" fmla="*/ 2147483647 h 65"/>
              <a:gd name="T2" fmla="*/ 2147483647 w 89"/>
              <a:gd name="T3" fmla="*/ 2147483647 h 65"/>
              <a:gd name="T4" fmla="*/ 2147483647 w 89"/>
              <a:gd name="T5" fmla="*/ 2147483647 h 65"/>
              <a:gd name="T6" fmla="*/ 2147483647 w 89"/>
              <a:gd name="T7" fmla="*/ 2147483647 h 65"/>
              <a:gd name="T8" fmla="*/ 2147483647 w 89"/>
              <a:gd name="T9" fmla="*/ 2147483647 h 65"/>
              <a:gd name="T10" fmla="*/ 2147483647 w 89"/>
              <a:gd name="T11" fmla="*/ 2147483647 h 65"/>
              <a:gd name="T12" fmla="*/ 2147483647 w 89"/>
              <a:gd name="T13" fmla="*/ 0 h 65"/>
              <a:gd name="T14" fmla="*/ 2147483647 w 89"/>
              <a:gd name="T15" fmla="*/ 2147483647 h 65"/>
              <a:gd name="T16" fmla="*/ 2147483647 w 89"/>
              <a:gd name="T17" fmla="*/ 2147483647 h 65"/>
              <a:gd name="T18" fmla="*/ 2147483647 w 89"/>
              <a:gd name="T19" fmla="*/ 0 h 65"/>
              <a:gd name="T20" fmla="*/ 2147483647 w 89"/>
              <a:gd name="T21" fmla="*/ 0 h 65"/>
              <a:gd name="T22" fmla="*/ 2147483647 w 89"/>
              <a:gd name="T23" fmla="*/ 2147483647 h 65"/>
              <a:gd name="T24" fmla="*/ 0 w 89"/>
              <a:gd name="T25" fmla="*/ 2147483647 h 65"/>
              <a:gd name="T26" fmla="*/ 2147483647 w 89"/>
              <a:gd name="T27" fmla="*/ 2147483647 h 65"/>
              <a:gd name="T28" fmla="*/ 2147483647 w 89"/>
              <a:gd name="T29" fmla="*/ 2147483647 h 65"/>
              <a:gd name="T30" fmla="*/ 2147483647 w 89"/>
              <a:gd name="T31" fmla="*/ 2147483647 h 65"/>
              <a:gd name="T32" fmla="*/ 2147483647 w 89"/>
              <a:gd name="T33" fmla="*/ 2147483647 h 65"/>
              <a:gd name="T34" fmla="*/ 2147483647 w 89"/>
              <a:gd name="T35" fmla="*/ 2147483647 h 65"/>
              <a:gd name="T36" fmla="*/ 2147483647 w 89"/>
              <a:gd name="T37" fmla="*/ 2147483647 h 65"/>
              <a:gd name="T38" fmla="*/ 2147483647 w 89"/>
              <a:gd name="T39" fmla="*/ 2147483647 h 65"/>
              <a:gd name="T40" fmla="*/ 2147483647 w 89"/>
              <a:gd name="T41" fmla="*/ 2147483647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9" h="65">
                <a:moveTo>
                  <a:pt x="80" y="64"/>
                </a:moveTo>
                <a:lnTo>
                  <a:pt x="88" y="64"/>
                </a:lnTo>
                <a:lnTo>
                  <a:pt x="88" y="56"/>
                </a:lnTo>
                <a:lnTo>
                  <a:pt x="88" y="48"/>
                </a:lnTo>
                <a:lnTo>
                  <a:pt x="88" y="40"/>
                </a:lnTo>
                <a:lnTo>
                  <a:pt x="88" y="32"/>
                </a:lnTo>
                <a:lnTo>
                  <a:pt x="72" y="0"/>
                </a:lnTo>
                <a:lnTo>
                  <a:pt x="56" y="8"/>
                </a:lnTo>
                <a:lnTo>
                  <a:pt x="40" y="8"/>
                </a:lnTo>
                <a:lnTo>
                  <a:pt x="48" y="0"/>
                </a:lnTo>
                <a:lnTo>
                  <a:pt x="16" y="0"/>
                </a:lnTo>
                <a:lnTo>
                  <a:pt x="16" y="8"/>
                </a:lnTo>
                <a:lnTo>
                  <a:pt x="0" y="24"/>
                </a:lnTo>
                <a:lnTo>
                  <a:pt x="24" y="40"/>
                </a:lnTo>
                <a:lnTo>
                  <a:pt x="32" y="32"/>
                </a:lnTo>
                <a:lnTo>
                  <a:pt x="40" y="32"/>
                </a:lnTo>
                <a:lnTo>
                  <a:pt x="56" y="48"/>
                </a:lnTo>
                <a:lnTo>
                  <a:pt x="56" y="56"/>
                </a:lnTo>
                <a:lnTo>
                  <a:pt x="64" y="48"/>
                </a:lnTo>
                <a:lnTo>
                  <a:pt x="72" y="64"/>
                </a:lnTo>
                <a:lnTo>
                  <a:pt x="80" y="6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85" name="Freeform 198"/>
          <p:cNvSpPr>
            <a:spLocks/>
          </p:cNvSpPr>
          <p:nvPr/>
        </p:nvSpPr>
        <p:spPr bwMode="ltGray">
          <a:xfrm>
            <a:off x="3848101" y="4426229"/>
            <a:ext cx="50800" cy="61912"/>
          </a:xfrm>
          <a:custGeom>
            <a:avLst/>
            <a:gdLst>
              <a:gd name="T0" fmla="*/ 0 w 33"/>
              <a:gd name="T1" fmla="*/ 2147483647 h 41"/>
              <a:gd name="T2" fmla="*/ 0 w 33"/>
              <a:gd name="T3" fmla="*/ 2147483647 h 41"/>
              <a:gd name="T4" fmla="*/ 2147483647 w 33"/>
              <a:gd name="T5" fmla="*/ 0 h 41"/>
              <a:gd name="T6" fmla="*/ 2147483647 w 33"/>
              <a:gd name="T7" fmla="*/ 0 h 41"/>
              <a:gd name="T8" fmla="*/ 2147483647 w 33"/>
              <a:gd name="T9" fmla="*/ 2147483647 h 41"/>
              <a:gd name="T10" fmla="*/ 2147483647 w 33"/>
              <a:gd name="T11" fmla="*/ 2147483647 h 41"/>
              <a:gd name="T12" fmla="*/ 2147483647 w 33"/>
              <a:gd name="T13" fmla="*/ 2147483647 h 41"/>
              <a:gd name="T14" fmla="*/ 2147483647 w 33"/>
              <a:gd name="T15" fmla="*/ 2147483647 h 41"/>
              <a:gd name="T16" fmla="*/ 0 w 33"/>
              <a:gd name="T17" fmla="*/ 2147483647 h 41"/>
              <a:gd name="T18" fmla="*/ 0 w 33"/>
              <a:gd name="T19" fmla="*/ 214748364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41">
                <a:moveTo>
                  <a:pt x="0" y="8"/>
                </a:moveTo>
                <a:lnTo>
                  <a:pt x="0" y="8"/>
                </a:lnTo>
                <a:lnTo>
                  <a:pt x="8" y="0"/>
                </a:lnTo>
                <a:lnTo>
                  <a:pt x="16" y="0"/>
                </a:lnTo>
                <a:lnTo>
                  <a:pt x="32" y="16"/>
                </a:lnTo>
                <a:lnTo>
                  <a:pt x="32" y="24"/>
                </a:lnTo>
                <a:lnTo>
                  <a:pt x="16" y="40"/>
                </a:lnTo>
                <a:lnTo>
                  <a:pt x="8" y="32"/>
                </a:lnTo>
                <a:lnTo>
                  <a:pt x="0" y="32"/>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86" name="Freeform 199"/>
          <p:cNvSpPr>
            <a:spLocks/>
          </p:cNvSpPr>
          <p:nvPr/>
        </p:nvSpPr>
        <p:spPr bwMode="ltGray">
          <a:xfrm>
            <a:off x="3848101" y="4426229"/>
            <a:ext cx="50800" cy="61912"/>
          </a:xfrm>
          <a:custGeom>
            <a:avLst/>
            <a:gdLst>
              <a:gd name="T0" fmla="*/ 0 w 33"/>
              <a:gd name="T1" fmla="*/ 2147483647 h 41"/>
              <a:gd name="T2" fmla="*/ 2147483647 w 33"/>
              <a:gd name="T3" fmla="*/ 0 h 41"/>
              <a:gd name="T4" fmla="*/ 2147483647 w 33"/>
              <a:gd name="T5" fmla="*/ 0 h 41"/>
              <a:gd name="T6" fmla="*/ 2147483647 w 33"/>
              <a:gd name="T7" fmla="*/ 2147483647 h 41"/>
              <a:gd name="T8" fmla="*/ 2147483647 w 33"/>
              <a:gd name="T9" fmla="*/ 2147483647 h 41"/>
              <a:gd name="T10" fmla="*/ 2147483647 w 33"/>
              <a:gd name="T11" fmla="*/ 2147483647 h 41"/>
              <a:gd name="T12" fmla="*/ 2147483647 w 33"/>
              <a:gd name="T13" fmla="*/ 2147483647 h 41"/>
              <a:gd name="T14" fmla="*/ 0 w 33"/>
              <a:gd name="T15" fmla="*/ 2147483647 h 41"/>
              <a:gd name="T16" fmla="*/ 0 w 33"/>
              <a:gd name="T17" fmla="*/ 2147483647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41">
                <a:moveTo>
                  <a:pt x="0" y="8"/>
                </a:moveTo>
                <a:lnTo>
                  <a:pt x="8" y="0"/>
                </a:lnTo>
                <a:lnTo>
                  <a:pt x="16" y="0"/>
                </a:lnTo>
                <a:lnTo>
                  <a:pt x="32" y="16"/>
                </a:lnTo>
                <a:lnTo>
                  <a:pt x="32" y="24"/>
                </a:lnTo>
                <a:lnTo>
                  <a:pt x="16" y="40"/>
                </a:lnTo>
                <a:lnTo>
                  <a:pt x="8" y="32"/>
                </a:lnTo>
                <a:lnTo>
                  <a:pt x="0" y="32"/>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87" name="Freeform 200"/>
          <p:cNvSpPr>
            <a:spLocks/>
          </p:cNvSpPr>
          <p:nvPr/>
        </p:nvSpPr>
        <p:spPr bwMode="ltGray">
          <a:xfrm>
            <a:off x="3871913" y="4451629"/>
            <a:ext cx="88900" cy="85725"/>
          </a:xfrm>
          <a:custGeom>
            <a:avLst/>
            <a:gdLst>
              <a:gd name="T0" fmla="*/ 2147483647 w 57"/>
              <a:gd name="T1" fmla="*/ 2147483647 h 57"/>
              <a:gd name="T2" fmla="*/ 2147483647 w 57"/>
              <a:gd name="T3" fmla="*/ 2147483647 h 57"/>
              <a:gd name="T4" fmla="*/ 2147483647 w 57"/>
              <a:gd name="T5" fmla="*/ 2147483647 h 57"/>
              <a:gd name="T6" fmla="*/ 2147483647 w 57"/>
              <a:gd name="T7" fmla="*/ 2147483647 h 57"/>
              <a:gd name="T8" fmla="*/ 2147483647 w 57"/>
              <a:gd name="T9" fmla="*/ 2147483647 h 57"/>
              <a:gd name="T10" fmla="*/ 2147483647 w 57"/>
              <a:gd name="T11" fmla="*/ 2147483647 h 57"/>
              <a:gd name="T12" fmla="*/ 2147483647 w 57"/>
              <a:gd name="T13" fmla="*/ 0 h 57"/>
              <a:gd name="T14" fmla="*/ 2147483647 w 57"/>
              <a:gd name="T15" fmla="*/ 2147483647 h 57"/>
              <a:gd name="T16" fmla="*/ 0 w 57"/>
              <a:gd name="T17" fmla="*/ 2147483647 h 57"/>
              <a:gd name="T18" fmla="*/ 2147483647 w 57"/>
              <a:gd name="T19" fmla="*/ 2147483647 h 57"/>
              <a:gd name="T20" fmla="*/ 2147483647 w 57"/>
              <a:gd name="T21" fmla="*/ 214748364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 h="57">
                <a:moveTo>
                  <a:pt x="56" y="56"/>
                </a:moveTo>
                <a:lnTo>
                  <a:pt x="56" y="56"/>
                </a:lnTo>
                <a:lnTo>
                  <a:pt x="56" y="40"/>
                </a:lnTo>
                <a:lnTo>
                  <a:pt x="40" y="32"/>
                </a:lnTo>
                <a:lnTo>
                  <a:pt x="40" y="16"/>
                </a:lnTo>
                <a:lnTo>
                  <a:pt x="32" y="16"/>
                </a:lnTo>
                <a:lnTo>
                  <a:pt x="24" y="0"/>
                </a:lnTo>
                <a:lnTo>
                  <a:pt x="16" y="8"/>
                </a:lnTo>
                <a:lnTo>
                  <a:pt x="0" y="24"/>
                </a:lnTo>
                <a:lnTo>
                  <a:pt x="40" y="56"/>
                </a:lnTo>
                <a:lnTo>
                  <a:pt x="56" y="5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88" name="Freeform 201"/>
          <p:cNvSpPr>
            <a:spLocks/>
          </p:cNvSpPr>
          <p:nvPr/>
        </p:nvSpPr>
        <p:spPr bwMode="ltGray">
          <a:xfrm>
            <a:off x="3871913" y="4451629"/>
            <a:ext cx="88900" cy="85725"/>
          </a:xfrm>
          <a:custGeom>
            <a:avLst/>
            <a:gdLst>
              <a:gd name="T0" fmla="*/ 2147483647 w 57"/>
              <a:gd name="T1" fmla="*/ 2147483647 h 57"/>
              <a:gd name="T2" fmla="*/ 2147483647 w 57"/>
              <a:gd name="T3" fmla="*/ 2147483647 h 57"/>
              <a:gd name="T4" fmla="*/ 2147483647 w 57"/>
              <a:gd name="T5" fmla="*/ 2147483647 h 57"/>
              <a:gd name="T6" fmla="*/ 2147483647 w 57"/>
              <a:gd name="T7" fmla="*/ 2147483647 h 57"/>
              <a:gd name="T8" fmla="*/ 2147483647 w 57"/>
              <a:gd name="T9" fmla="*/ 2147483647 h 57"/>
              <a:gd name="T10" fmla="*/ 2147483647 w 57"/>
              <a:gd name="T11" fmla="*/ 0 h 57"/>
              <a:gd name="T12" fmla="*/ 2147483647 w 57"/>
              <a:gd name="T13" fmla="*/ 2147483647 h 57"/>
              <a:gd name="T14" fmla="*/ 0 w 57"/>
              <a:gd name="T15" fmla="*/ 2147483647 h 57"/>
              <a:gd name="T16" fmla="*/ 2147483647 w 57"/>
              <a:gd name="T17" fmla="*/ 2147483647 h 57"/>
              <a:gd name="T18" fmla="*/ 2147483647 w 57"/>
              <a:gd name="T19" fmla="*/ 2147483647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57">
                <a:moveTo>
                  <a:pt x="56" y="56"/>
                </a:moveTo>
                <a:lnTo>
                  <a:pt x="56" y="40"/>
                </a:lnTo>
                <a:lnTo>
                  <a:pt x="40" y="32"/>
                </a:lnTo>
                <a:lnTo>
                  <a:pt x="40" y="16"/>
                </a:lnTo>
                <a:lnTo>
                  <a:pt x="32" y="16"/>
                </a:lnTo>
                <a:lnTo>
                  <a:pt x="24" y="0"/>
                </a:lnTo>
                <a:lnTo>
                  <a:pt x="16" y="8"/>
                </a:lnTo>
                <a:lnTo>
                  <a:pt x="0" y="24"/>
                </a:lnTo>
                <a:lnTo>
                  <a:pt x="40" y="56"/>
                </a:lnTo>
                <a:lnTo>
                  <a:pt x="56" y="5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89" name="Freeform 202"/>
          <p:cNvSpPr>
            <a:spLocks/>
          </p:cNvSpPr>
          <p:nvPr/>
        </p:nvSpPr>
        <p:spPr bwMode="ltGray">
          <a:xfrm>
            <a:off x="3935413" y="4413529"/>
            <a:ext cx="122238" cy="123825"/>
          </a:xfrm>
          <a:custGeom>
            <a:avLst/>
            <a:gdLst>
              <a:gd name="T0" fmla="*/ 2147483647 w 81"/>
              <a:gd name="T1" fmla="*/ 2147483647 h 81"/>
              <a:gd name="T2" fmla="*/ 2147483647 w 81"/>
              <a:gd name="T3" fmla="*/ 2147483647 h 81"/>
              <a:gd name="T4" fmla="*/ 2147483647 w 81"/>
              <a:gd name="T5" fmla="*/ 2147483647 h 81"/>
              <a:gd name="T6" fmla="*/ 2147483647 w 81"/>
              <a:gd name="T7" fmla="*/ 2147483647 h 81"/>
              <a:gd name="T8" fmla="*/ 2147483647 w 81"/>
              <a:gd name="T9" fmla="*/ 2147483647 h 81"/>
              <a:gd name="T10" fmla="*/ 2147483647 w 81"/>
              <a:gd name="T11" fmla="*/ 2147483647 h 81"/>
              <a:gd name="T12" fmla="*/ 2147483647 w 81"/>
              <a:gd name="T13" fmla="*/ 2147483647 h 81"/>
              <a:gd name="T14" fmla="*/ 2147483647 w 81"/>
              <a:gd name="T15" fmla="*/ 0 h 81"/>
              <a:gd name="T16" fmla="*/ 2147483647 w 81"/>
              <a:gd name="T17" fmla="*/ 2147483647 h 81"/>
              <a:gd name="T18" fmla="*/ 2147483647 w 81"/>
              <a:gd name="T19" fmla="*/ 0 h 81"/>
              <a:gd name="T20" fmla="*/ 2147483647 w 81"/>
              <a:gd name="T21" fmla="*/ 2147483647 h 81"/>
              <a:gd name="T22" fmla="*/ 2147483647 w 81"/>
              <a:gd name="T23" fmla="*/ 2147483647 h 81"/>
              <a:gd name="T24" fmla="*/ 2147483647 w 81"/>
              <a:gd name="T25" fmla="*/ 2147483647 h 81"/>
              <a:gd name="T26" fmla="*/ 2147483647 w 81"/>
              <a:gd name="T27" fmla="*/ 2147483647 h 81"/>
              <a:gd name="T28" fmla="*/ 2147483647 w 81"/>
              <a:gd name="T29" fmla="*/ 2147483647 h 81"/>
              <a:gd name="T30" fmla="*/ 2147483647 w 81"/>
              <a:gd name="T31" fmla="*/ 2147483647 h 81"/>
              <a:gd name="T32" fmla="*/ 0 w 81"/>
              <a:gd name="T33" fmla="*/ 2147483647 h 81"/>
              <a:gd name="T34" fmla="*/ 0 w 81"/>
              <a:gd name="T35" fmla="*/ 2147483647 h 81"/>
              <a:gd name="T36" fmla="*/ 2147483647 w 81"/>
              <a:gd name="T37" fmla="*/ 2147483647 h 81"/>
              <a:gd name="T38" fmla="*/ 2147483647 w 81"/>
              <a:gd name="T39" fmla="*/ 2147483647 h 81"/>
              <a:gd name="T40" fmla="*/ 2147483647 w 81"/>
              <a:gd name="T41" fmla="*/ 2147483647 h 81"/>
              <a:gd name="T42" fmla="*/ 2147483647 w 81"/>
              <a:gd name="T43" fmla="*/ 2147483647 h 81"/>
              <a:gd name="T44" fmla="*/ 2147483647 w 81"/>
              <a:gd name="T45" fmla="*/ 2147483647 h 8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1" h="81">
                <a:moveTo>
                  <a:pt x="72" y="72"/>
                </a:moveTo>
                <a:lnTo>
                  <a:pt x="72" y="72"/>
                </a:lnTo>
                <a:lnTo>
                  <a:pt x="72" y="48"/>
                </a:lnTo>
                <a:lnTo>
                  <a:pt x="80" y="32"/>
                </a:lnTo>
                <a:lnTo>
                  <a:pt x="72" y="16"/>
                </a:lnTo>
                <a:lnTo>
                  <a:pt x="64" y="8"/>
                </a:lnTo>
                <a:lnTo>
                  <a:pt x="48" y="8"/>
                </a:lnTo>
                <a:lnTo>
                  <a:pt x="40" y="0"/>
                </a:lnTo>
                <a:lnTo>
                  <a:pt x="32" y="8"/>
                </a:lnTo>
                <a:lnTo>
                  <a:pt x="24" y="0"/>
                </a:lnTo>
                <a:lnTo>
                  <a:pt x="16" y="8"/>
                </a:lnTo>
                <a:lnTo>
                  <a:pt x="8" y="8"/>
                </a:lnTo>
                <a:lnTo>
                  <a:pt x="8" y="16"/>
                </a:lnTo>
                <a:lnTo>
                  <a:pt x="8" y="24"/>
                </a:lnTo>
                <a:lnTo>
                  <a:pt x="8" y="32"/>
                </a:lnTo>
                <a:lnTo>
                  <a:pt x="8" y="40"/>
                </a:lnTo>
                <a:lnTo>
                  <a:pt x="0" y="40"/>
                </a:lnTo>
                <a:lnTo>
                  <a:pt x="0" y="56"/>
                </a:lnTo>
                <a:lnTo>
                  <a:pt x="16" y="64"/>
                </a:lnTo>
                <a:lnTo>
                  <a:pt x="16" y="80"/>
                </a:lnTo>
                <a:lnTo>
                  <a:pt x="32" y="72"/>
                </a:lnTo>
                <a:lnTo>
                  <a:pt x="56" y="72"/>
                </a:lnTo>
                <a:lnTo>
                  <a:pt x="72" y="7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90" name="Freeform 203"/>
          <p:cNvSpPr>
            <a:spLocks/>
          </p:cNvSpPr>
          <p:nvPr/>
        </p:nvSpPr>
        <p:spPr bwMode="ltGray">
          <a:xfrm>
            <a:off x="3935413" y="4413529"/>
            <a:ext cx="122238" cy="123825"/>
          </a:xfrm>
          <a:custGeom>
            <a:avLst/>
            <a:gdLst>
              <a:gd name="T0" fmla="*/ 2147483647 w 81"/>
              <a:gd name="T1" fmla="*/ 2147483647 h 81"/>
              <a:gd name="T2" fmla="*/ 2147483647 w 81"/>
              <a:gd name="T3" fmla="*/ 2147483647 h 81"/>
              <a:gd name="T4" fmla="*/ 2147483647 w 81"/>
              <a:gd name="T5" fmla="*/ 2147483647 h 81"/>
              <a:gd name="T6" fmla="*/ 2147483647 w 81"/>
              <a:gd name="T7" fmla="*/ 2147483647 h 81"/>
              <a:gd name="T8" fmla="*/ 2147483647 w 81"/>
              <a:gd name="T9" fmla="*/ 2147483647 h 81"/>
              <a:gd name="T10" fmla="*/ 2147483647 w 81"/>
              <a:gd name="T11" fmla="*/ 2147483647 h 81"/>
              <a:gd name="T12" fmla="*/ 2147483647 w 81"/>
              <a:gd name="T13" fmla="*/ 0 h 81"/>
              <a:gd name="T14" fmla="*/ 2147483647 w 81"/>
              <a:gd name="T15" fmla="*/ 2147483647 h 81"/>
              <a:gd name="T16" fmla="*/ 2147483647 w 81"/>
              <a:gd name="T17" fmla="*/ 0 h 81"/>
              <a:gd name="T18" fmla="*/ 2147483647 w 81"/>
              <a:gd name="T19" fmla="*/ 2147483647 h 81"/>
              <a:gd name="T20" fmla="*/ 2147483647 w 81"/>
              <a:gd name="T21" fmla="*/ 2147483647 h 81"/>
              <a:gd name="T22" fmla="*/ 2147483647 w 81"/>
              <a:gd name="T23" fmla="*/ 2147483647 h 81"/>
              <a:gd name="T24" fmla="*/ 2147483647 w 81"/>
              <a:gd name="T25" fmla="*/ 2147483647 h 81"/>
              <a:gd name="T26" fmla="*/ 2147483647 w 81"/>
              <a:gd name="T27" fmla="*/ 2147483647 h 81"/>
              <a:gd name="T28" fmla="*/ 2147483647 w 81"/>
              <a:gd name="T29" fmla="*/ 2147483647 h 81"/>
              <a:gd name="T30" fmla="*/ 0 w 81"/>
              <a:gd name="T31" fmla="*/ 2147483647 h 81"/>
              <a:gd name="T32" fmla="*/ 0 w 81"/>
              <a:gd name="T33" fmla="*/ 2147483647 h 81"/>
              <a:gd name="T34" fmla="*/ 2147483647 w 81"/>
              <a:gd name="T35" fmla="*/ 2147483647 h 81"/>
              <a:gd name="T36" fmla="*/ 2147483647 w 81"/>
              <a:gd name="T37" fmla="*/ 2147483647 h 81"/>
              <a:gd name="T38" fmla="*/ 2147483647 w 81"/>
              <a:gd name="T39" fmla="*/ 2147483647 h 81"/>
              <a:gd name="T40" fmla="*/ 2147483647 w 81"/>
              <a:gd name="T41" fmla="*/ 2147483647 h 81"/>
              <a:gd name="T42" fmla="*/ 2147483647 w 81"/>
              <a:gd name="T43" fmla="*/ 2147483647 h 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1" h="81">
                <a:moveTo>
                  <a:pt x="72" y="72"/>
                </a:moveTo>
                <a:lnTo>
                  <a:pt x="72" y="48"/>
                </a:lnTo>
                <a:lnTo>
                  <a:pt x="80" y="32"/>
                </a:lnTo>
                <a:lnTo>
                  <a:pt x="72" y="16"/>
                </a:lnTo>
                <a:lnTo>
                  <a:pt x="64" y="8"/>
                </a:lnTo>
                <a:lnTo>
                  <a:pt x="48" y="8"/>
                </a:lnTo>
                <a:lnTo>
                  <a:pt x="40" y="0"/>
                </a:lnTo>
                <a:lnTo>
                  <a:pt x="32" y="8"/>
                </a:lnTo>
                <a:lnTo>
                  <a:pt x="24" y="0"/>
                </a:lnTo>
                <a:lnTo>
                  <a:pt x="16" y="8"/>
                </a:lnTo>
                <a:lnTo>
                  <a:pt x="8" y="8"/>
                </a:lnTo>
                <a:lnTo>
                  <a:pt x="8" y="16"/>
                </a:lnTo>
                <a:lnTo>
                  <a:pt x="8" y="24"/>
                </a:lnTo>
                <a:lnTo>
                  <a:pt x="8" y="32"/>
                </a:lnTo>
                <a:lnTo>
                  <a:pt x="8" y="40"/>
                </a:lnTo>
                <a:lnTo>
                  <a:pt x="0" y="40"/>
                </a:lnTo>
                <a:lnTo>
                  <a:pt x="0" y="56"/>
                </a:lnTo>
                <a:lnTo>
                  <a:pt x="16" y="64"/>
                </a:lnTo>
                <a:lnTo>
                  <a:pt x="16" y="80"/>
                </a:lnTo>
                <a:lnTo>
                  <a:pt x="32" y="72"/>
                </a:lnTo>
                <a:lnTo>
                  <a:pt x="56" y="72"/>
                </a:lnTo>
                <a:lnTo>
                  <a:pt x="72" y="7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91" name="Freeform 204"/>
          <p:cNvSpPr>
            <a:spLocks/>
          </p:cNvSpPr>
          <p:nvPr/>
        </p:nvSpPr>
        <p:spPr bwMode="ltGray">
          <a:xfrm>
            <a:off x="3994151" y="4329391"/>
            <a:ext cx="147637" cy="111125"/>
          </a:xfrm>
          <a:custGeom>
            <a:avLst/>
            <a:gdLst>
              <a:gd name="T0" fmla="*/ 0 w 97"/>
              <a:gd name="T1" fmla="*/ 2147483647 h 73"/>
              <a:gd name="T2" fmla="*/ 0 w 97"/>
              <a:gd name="T3" fmla="*/ 2147483647 h 73"/>
              <a:gd name="T4" fmla="*/ 2147483647 w 97"/>
              <a:gd name="T5" fmla="*/ 2147483647 h 73"/>
              <a:gd name="T6" fmla="*/ 2147483647 w 97"/>
              <a:gd name="T7" fmla="*/ 2147483647 h 73"/>
              <a:gd name="T8" fmla="*/ 2147483647 w 97"/>
              <a:gd name="T9" fmla="*/ 2147483647 h 73"/>
              <a:gd name="T10" fmla="*/ 2147483647 w 97"/>
              <a:gd name="T11" fmla="*/ 0 h 73"/>
              <a:gd name="T12" fmla="*/ 2147483647 w 97"/>
              <a:gd name="T13" fmla="*/ 0 h 73"/>
              <a:gd name="T14" fmla="*/ 2147483647 w 97"/>
              <a:gd name="T15" fmla="*/ 2147483647 h 73"/>
              <a:gd name="T16" fmla="*/ 2147483647 w 97"/>
              <a:gd name="T17" fmla="*/ 2147483647 h 73"/>
              <a:gd name="T18" fmla="*/ 2147483647 w 97"/>
              <a:gd name="T19" fmla="*/ 2147483647 h 73"/>
              <a:gd name="T20" fmla="*/ 2147483647 w 97"/>
              <a:gd name="T21" fmla="*/ 2147483647 h 73"/>
              <a:gd name="T22" fmla="*/ 2147483647 w 97"/>
              <a:gd name="T23" fmla="*/ 2147483647 h 73"/>
              <a:gd name="T24" fmla="*/ 2147483647 w 97"/>
              <a:gd name="T25" fmla="*/ 2147483647 h 73"/>
              <a:gd name="T26" fmla="*/ 2147483647 w 97"/>
              <a:gd name="T27" fmla="*/ 2147483647 h 73"/>
              <a:gd name="T28" fmla="*/ 2147483647 w 97"/>
              <a:gd name="T29" fmla="*/ 2147483647 h 73"/>
              <a:gd name="T30" fmla="*/ 2147483647 w 97"/>
              <a:gd name="T31" fmla="*/ 2147483647 h 73"/>
              <a:gd name="T32" fmla="*/ 2147483647 w 97"/>
              <a:gd name="T33" fmla="*/ 2147483647 h 73"/>
              <a:gd name="T34" fmla="*/ 2147483647 w 97"/>
              <a:gd name="T35" fmla="*/ 2147483647 h 73"/>
              <a:gd name="T36" fmla="*/ 0 w 97"/>
              <a:gd name="T37" fmla="*/ 2147483647 h 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7" h="73">
                <a:moveTo>
                  <a:pt x="0" y="56"/>
                </a:moveTo>
                <a:lnTo>
                  <a:pt x="0" y="56"/>
                </a:lnTo>
                <a:lnTo>
                  <a:pt x="8" y="48"/>
                </a:lnTo>
                <a:lnTo>
                  <a:pt x="24" y="24"/>
                </a:lnTo>
                <a:lnTo>
                  <a:pt x="40" y="16"/>
                </a:lnTo>
                <a:lnTo>
                  <a:pt x="56" y="0"/>
                </a:lnTo>
                <a:lnTo>
                  <a:pt x="72" y="0"/>
                </a:lnTo>
                <a:lnTo>
                  <a:pt x="72" y="16"/>
                </a:lnTo>
                <a:lnTo>
                  <a:pt x="88" y="32"/>
                </a:lnTo>
                <a:lnTo>
                  <a:pt x="96" y="32"/>
                </a:lnTo>
                <a:lnTo>
                  <a:pt x="96" y="40"/>
                </a:lnTo>
                <a:lnTo>
                  <a:pt x="80" y="48"/>
                </a:lnTo>
                <a:lnTo>
                  <a:pt x="64" y="48"/>
                </a:lnTo>
                <a:lnTo>
                  <a:pt x="32" y="48"/>
                </a:lnTo>
                <a:lnTo>
                  <a:pt x="32" y="56"/>
                </a:lnTo>
                <a:lnTo>
                  <a:pt x="32" y="72"/>
                </a:lnTo>
                <a:lnTo>
                  <a:pt x="24" y="64"/>
                </a:lnTo>
                <a:lnTo>
                  <a:pt x="8" y="64"/>
                </a:lnTo>
                <a:lnTo>
                  <a:pt x="0" y="5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92" name="Freeform 205"/>
          <p:cNvSpPr>
            <a:spLocks/>
          </p:cNvSpPr>
          <p:nvPr/>
        </p:nvSpPr>
        <p:spPr bwMode="ltGray">
          <a:xfrm>
            <a:off x="3994151" y="4329391"/>
            <a:ext cx="147637" cy="111125"/>
          </a:xfrm>
          <a:custGeom>
            <a:avLst/>
            <a:gdLst>
              <a:gd name="T0" fmla="*/ 0 w 97"/>
              <a:gd name="T1" fmla="*/ 2147483647 h 73"/>
              <a:gd name="T2" fmla="*/ 2147483647 w 97"/>
              <a:gd name="T3" fmla="*/ 2147483647 h 73"/>
              <a:gd name="T4" fmla="*/ 2147483647 w 97"/>
              <a:gd name="T5" fmla="*/ 2147483647 h 73"/>
              <a:gd name="T6" fmla="*/ 2147483647 w 97"/>
              <a:gd name="T7" fmla="*/ 2147483647 h 73"/>
              <a:gd name="T8" fmla="*/ 2147483647 w 97"/>
              <a:gd name="T9" fmla="*/ 0 h 73"/>
              <a:gd name="T10" fmla="*/ 2147483647 w 97"/>
              <a:gd name="T11" fmla="*/ 0 h 73"/>
              <a:gd name="T12" fmla="*/ 2147483647 w 97"/>
              <a:gd name="T13" fmla="*/ 2147483647 h 73"/>
              <a:gd name="T14" fmla="*/ 2147483647 w 97"/>
              <a:gd name="T15" fmla="*/ 2147483647 h 73"/>
              <a:gd name="T16" fmla="*/ 2147483647 w 97"/>
              <a:gd name="T17" fmla="*/ 2147483647 h 73"/>
              <a:gd name="T18" fmla="*/ 2147483647 w 97"/>
              <a:gd name="T19" fmla="*/ 2147483647 h 73"/>
              <a:gd name="T20" fmla="*/ 2147483647 w 97"/>
              <a:gd name="T21" fmla="*/ 2147483647 h 73"/>
              <a:gd name="T22" fmla="*/ 2147483647 w 97"/>
              <a:gd name="T23" fmla="*/ 2147483647 h 73"/>
              <a:gd name="T24" fmla="*/ 2147483647 w 97"/>
              <a:gd name="T25" fmla="*/ 2147483647 h 73"/>
              <a:gd name="T26" fmla="*/ 2147483647 w 97"/>
              <a:gd name="T27" fmla="*/ 2147483647 h 73"/>
              <a:gd name="T28" fmla="*/ 2147483647 w 97"/>
              <a:gd name="T29" fmla="*/ 2147483647 h 73"/>
              <a:gd name="T30" fmla="*/ 2147483647 w 97"/>
              <a:gd name="T31" fmla="*/ 2147483647 h 73"/>
              <a:gd name="T32" fmla="*/ 2147483647 w 97"/>
              <a:gd name="T33" fmla="*/ 2147483647 h 73"/>
              <a:gd name="T34" fmla="*/ 0 w 97"/>
              <a:gd name="T35" fmla="*/ 2147483647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7" h="73">
                <a:moveTo>
                  <a:pt x="0" y="56"/>
                </a:moveTo>
                <a:lnTo>
                  <a:pt x="8" y="48"/>
                </a:lnTo>
                <a:lnTo>
                  <a:pt x="24" y="24"/>
                </a:lnTo>
                <a:lnTo>
                  <a:pt x="40" y="16"/>
                </a:lnTo>
                <a:lnTo>
                  <a:pt x="56" y="0"/>
                </a:lnTo>
                <a:lnTo>
                  <a:pt x="72" y="0"/>
                </a:lnTo>
                <a:lnTo>
                  <a:pt x="72" y="16"/>
                </a:lnTo>
                <a:lnTo>
                  <a:pt x="88" y="32"/>
                </a:lnTo>
                <a:lnTo>
                  <a:pt x="96" y="32"/>
                </a:lnTo>
                <a:lnTo>
                  <a:pt x="96" y="40"/>
                </a:lnTo>
                <a:lnTo>
                  <a:pt x="80" y="48"/>
                </a:lnTo>
                <a:lnTo>
                  <a:pt x="64" y="48"/>
                </a:lnTo>
                <a:lnTo>
                  <a:pt x="32" y="48"/>
                </a:lnTo>
                <a:lnTo>
                  <a:pt x="32" y="56"/>
                </a:lnTo>
                <a:lnTo>
                  <a:pt x="32" y="72"/>
                </a:lnTo>
                <a:lnTo>
                  <a:pt x="24" y="64"/>
                </a:lnTo>
                <a:lnTo>
                  <a:pt x="8" y="64"/>
                </a:lnTo>
                <a:lnTo>
                  <a:pt x="0" y="5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93" name="Freeform 206"/>
          <p:cNvSpPr>
            <a:spLocks/>
          </p:cNvSpPr>
          <p:nvPr/>
        </p:nvSpPr>
        <p:spPr bwMode="ltGray">
          <a:xfrm>
            <a:off x="4044951" y="4400829"/>
            <a:ext cx="74612" cy="125412"/>
          </a:xfrm>
          <a:custGeom>
            <a:avLst/>
            <a:gdLst>
              <a:gd name="T0" fmla="*/ 0 w 49"/>
              <a:gd name="T1" fmla="*/ 2147483647 h 81"/>
              <a:gd name="T2" fmla="*/ 0 w 49"/>
              <a:gd name="T3" fmla="*/ 2147483647 h 81"/>
              <a:gd name="T4" fmla="*/ 0 w 49"/>
              <a:gd name="T5" fmla="*/ 2147483647 h 81"/>
              <a:gd name="T6" fmla="*/ 0 w 49"/>
              <a:gd name="T7" fmla="*/ 0 h 81"/>
              <a:gd name="T8" fmla="*/ 2147483647 w 49"/>
              <a:gd name="T9" fmla="*/ 0 h 81"/>
              <a:gd name="T10" fmla="*/ 2147483647 w 49"/>
              <a:gd name="T11" fmla="*/ 2147483647 h 81"/>
              <a:gd name="T12" fmla="*/ 2147483647 w 49"/>
              <a:gd name="T13" fmla="*/ 2147483647 h 81"/>
              <a:gd name="T14" fmla="*/ 2147483647 w 49"/>
              <a:gd name="T15" fmla="*/ 2147483647 h 81"/>
              <a:gd name="T16" fmla="*/ 2147483647 w 49"/>
              <a:gd name="T17" fmla="*/ 2147483647 h 81"/>
              <a:gd name="T18" fmla="*/ 0 w 49"/>
              <a:gd name="T19" fmla="*/ 2147483647 h 81"/>
              <a:gd name="T20" fmla="*/ 0 w 49"/>
              <a:gd name="T21" fmla="*/ 2147483647 h 81"/>
              <a:gd name="T22" fmla="*/ 2147483647 w 49"/>
              <a:gd name="T23" fmla="*/ 2147483647 h 81"/>
              <a:gd name="T24" fmla="*/ 0 w 49"/>
              <a:gd name="T25" fmla="*/ 2147483647 h 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81">
                <a:moveTo>
                  <a:pt x="0" y="24"/>
                </a:moveTo>
                <a:lnTo>
                  <a:pt x="0" y="24"/>
                </a:lnTo>
                <a:lnTo>
                  <a:pt x="0" y="8"/>
                </a:lnTo>
                <a:lnTo>
                  <a:pt x="0" y="0"/>
                </a:lnTo>
                <a:lnTo>
                  <a:pt x="32" y="0"/>
                </a:lnTo>
                <a:lnTo>
                  <a:pt x="40" y="32"/>
                </a:lnTo>
                <a:lnTo>
                  <a:pt x="48" y="56"/>
                </a:lnTo>
                <a:lnTo>
                  <a:pt x="48" y="64"/>
                </a:lnTo>
                <a:lnTo>
                  <a:pt x="8" y="80"/>
                </a:lnTo>
                <a:lnTo>
                  <a:pt x="0" y="80"/>
                </a:lnTo>
                <a:lnTo>
                  <a:pt x="0" y="56"/>
                </a:lnTo>
                <a:lnTo>
                  <a:pt x="8" y="40"/>
                </a:lnTo>
                <a:lnTo>
                  <a:pt x="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94" name="Freeform 207"/>
          <p:cNvSpPr>
            <a:spLocks/>
          </p:cNvSpPr>
          <p:nvPr/>
        </p:nvSpPr>
        <p:spPr bwMode="ltGray">
          <a:xfrm>
            <a:off x="4044951" y="4400829"/>
            <a:ext cx="74612" cy="125412"/>
          </a:xfrm>
          <a:custGeom>
            <a:avLst/>
            <a:gdLst>
              <a:gd name="T0" fmla="*/ 0 w 49"/>
              <a:gd name="T1" fmla="*/ 2147483647 h 81"/>
              <a:gd name="T2" fmla="*/ 0 w 49"/>
              <a:gd name="T3" fmla="*/ 2147483647 h 81"/>
              <a:gd name="T4" fmla="*/ 0 w 49"/>
              <a:gd name="T5" fmla="*/ 0 h 81"/>
              <a:gd name="T6" fmla="*/ 2147483647 w 49"/>
              <a:gd name="T7" fmla="*/ 0 h 81"/>
              <a:gd name="T8" fmla="*/ 2147483647 w 49"/>
              <a:gd name="T9" fmla="*/ 2147483647 h 81"/>
              <a:gd name="T10" fmla="*/ 2147483647 w 49"/>
              <a:gd name="T11" fmla="*/ 2147483647 h 81"/>
              <a:gd name="T12" fmla="*/ 2147483647 w 49"/>
              <a:gd name="T13" fmla="*/ 2147483647 h 81"/>
              <a:gd name="T14" fmla="*/ 2147483647 w 49"/>
              <a:gd name="T15" fmla="*/ 2147483647 h 81"/>
              <a:gd name="T16" fmla="*/ 0 w 49"/>
              <a:gd name="T17" fmla="*/ 2147483647 h 81"/>
              <a:gd name="T18" fmla="*/ 0 w 49"/>
              <a:gd name="T19" fmla="*/ 2147483647 h 81"/>
              <a:gd name="T20" fmla="*/ 2147483647 w 49"/>
              <a:gd name="T21" fmla="*/ 2147483647 h 81"/>
              <a:gd name="T22" fmla="*/ 0 w 49"/>
              <a:gd name="T23" fmla="*/ 2147483647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 h="81">
                <a:moveTo>
                  <a:pt x="0" y="24"/>
                </a:moveTo>
                <a:lnTo>
                  <a:pt x="0" y="8"/>
                </a:lnTo>
                <a:lnTo>
                  <a:pt x="0" y="0"/>
                </a:lnTo>
                <a:lnTo>
                  <a:pt x="32" y="0"/>
                </a:lnTo>
                <a:lnTo>
                  <a:pt x="40" y="32"/>
                </a:lnTo>
                <a:lnTo>
                  <a:pt x="48" y="56"/>
                </a:lnTo>
                <a:lnTo>
                  <a:pt x="48" y="64"/>
                </a:lnTo>
                <a:lnTo>
                  <a:pt x="8" y="80"/>
                </a:lnTo>
                <a:lnTo>
                  <a:pt x="0" y="80"/>
                </a:lnTo>
                <a:lnTo>
                  <a:pt x="0" y="56"/>
                </a:lnTo>
                <a:lnTo>
                  <a:pt x="8" y="40"/>
                </a:lnTo>
                <a:lnTo>
                  <a:pt x="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95" name="Freeform 208"/>
          <p:cNvSpPr>
            <a:spLocks/>
          </p:cNvSpPr>
          <p:nvPr/>
        </p:nvSpPr>
        <p:spPr bwMode="ltGray">
          <a:xfrm>
            <a:off x="4092576" y="4400829"/>
            <a:ext cx="34925" cy="100012"/>
          </a:xfrm>
          <a:custGeom>
            <a:avLst/>
            <a:gdLst>
              <a:gd name="T0" fmla="*/ 2147483647 w 25"/>
              <a:gd name="T1" fmla="*/ 0 h 65"/>
              <a:gd name="T2" fmla="*/ 2147483647 w 25"/>
              <a:gd name="T3" fmla="*/ 0 h 65"/>
              <a:gd name="T4" fmla="*/ 0 w 25"/>
              <a:gd name="T5" fmla="*/ 0 h 65"/>
              <a:gd name="T6" fmla="*/ 2147483647 w 25"/>
              <a:gd name="T7" fmla="*/ 2147483647 h 65"/>
              <a:gd name="T8" fmla="*/ 2147483647 w 25"/>
              <a:gd name="T9" fmla="*/ 2147483647 h 65"/>
              <a:gd name="T10" fmla="*/ 2147483647 w 25"/>
              <a:gd name="T11" fmla="*/ 2147483647 h 65"/>
              <a:gd name="T12" fmla="*/ 2147483647 w 25"/>
              <a:gd name="T13" fmla="*/ 2147483647 h 65"/>
              <a:gd name="T14" fmla="*/ 2147483647 w 25"/>
              <a:gd name="T15" fmla="*/ 2147483647 h 65"/>
              <a:gd name="T16" fmla="*/ 2147483647 w 25"/>
              <a:gd name="T17" fmla="*/ 2147483647 h 65"/>
              <a:gd name="T18" fmla="*/ 2147483647 w 25"/>
              <a:gd name="T19" fmla="*/ 2147483647 h 65"/>
              <a:gd name="T20" fmla="*/ 2147483647 w 25"/>
              <a:gd name="T21" fmla="*/ 0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 h="65">
                <a:moveTo>
                  <a:pt x="16" y="0"/>
                </a:moveTo>
                <a:lnTo>
                  <a:pt x="16" y="0"/>
                </a:lnTo>
                <a:lnTo>
                  <a:pt x="0" y="0"/>
                </a:lnTo>
                <a:lnTo>
                  <a:pt x="8" y="32"/>
                </a:lnTo>
                <a:lnTo>
                  <a:pt x="16" y="56"/>
                </a:lnTo>
                <a:lnTo>
                  <a:pt x="16" y="64"/>
                </a:lnTo>
                <a:lnTo>
                  <a:pt x="24" y="64"/>
                </a:lnTo>
                <a:lnTo>
                  <a:pt x="24" y="32"/>
                </a:lnTo>
                <a:lnTo>
                  <a:pt x="24" y="16"/>
                </a:lnTo>
                <a:lnTo>
                  <a:pt x="16" y="8"/>
                </a:lnTo>
                <a:lnTo>
                  <a:pt x="16"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96" name="Freeform 209"/>
          <p:cNvSpPr>
            <a:spLocks/>
          </p:cNvSpPr>
          <p:nvPr/>
        </p:nvSpPr>
        <p:spPr bwMode="ltGray">
          <a:xfrm>
            <a:off x="4092576" y="4400829"/>
            <a:ext cx="34925" cy="100012"/>
          </a:xfrm>
          <a:custGeom>
            <a:avLst/>
            <a:gdLst>
              <a:gd name="T0" fmla="*/ 2147483647 w 25"/>
              <a:gd name="T1" fmla="*/ 0 h 65"/>
              <a:gd name="T2" fmla="*/ 0 w 25"/>
              <a:gd name="T3" fmla="*/ 0 h 65"/>
              <a:gd name="T4" fmla="*/ 2147483647 w 25"/>
              <a:gd name="T5" fmla="*/ 2147483647 h 65"/>
              <a:gd name="T6" fmla="*/ 2147483647 w 25"/>
              <a:gd name="T7" fmla="*/ 2147483647 h 65"/>
              <a:gd name="T8" fmla="*/ 2147483647 w 25"/>
              <a:gd name="T9" fmla="*/ 2147483647 h 65"/>
              <a:gd name="T10" fmla="*/ 2147483647 w 25"/>
              <a:gd name="T11" fmla="*/ 2147483647 h 65"/>
              <a:gd name="T12" fmla="*/ 2147483647 w 25"/>
              <a:gd name="T13" fmla="*/ 2147483647 h 65"/>
              <a:gd name="T14" fmla="*/ 2147483647 w 25"/>
              <a:gd name="T15" fmla="*/ 2147483647 h 65"/>
              <a:gd name="T16" fmla="*/ 2147483647 w 25"/>
              <a:gd name="T17" fmla="*/ 2147483647 h 65"/>
              <a:gd name="T18" fmla="*/ 2147483647 w 25"/>
              <a:gd name="T19" fmla="*/ 0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 h="65">
                <a:moveTo>
                  <a:pt x="16" y="0"/>
                </a:moveTo>
                <a:lnTo>
                  <a:pt x="0" y="0"/>
                </a:lnTo>
                <a:lnTo>
                  <a:pt x="8" y="32"/>
                </a:lnTo>
                <a:lnTo>
                  <a:pt x="16" y="56"/>
                </a:lnTo>
                <a:lnTo>
                  <a:pt x="16" y="64"/>
                </a:lnTo>
                <a:lnTo>
                  <a:pt x="24" y="64"/>
                </a:lnTo>
                <a:lnTo>
                  <a:pt x="24" y="32"/>
                </a:lnTo>
                <a:lnTo>
                  <a:pt x="24" y="16"/>
                </a:lnTo>
                <a:lnTo>
                  <a:pt x="16" y="8"/>
                </a:lnTo>
                <a:lnTo>
                  <a:pt x="16"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97" name="Freeform 210"/>
          <p:cNvSpPr>
            <a:spLocks/>
          </p:cNvSpPr>
          <p:nvPr/>
        </p:nvSpPr>
        <p:spPr bwMode="ltGray">
          <a:xfrm>
            <a:off x="4117976" y="4377016"/>
            <a:ext cx="47625" cy="123825"/>
          </a:xfrm>
          <a:custGeom>
            <a:avLst/>
            <a:gdLst>
              <a:gd name="T0" fmla="*/ 2147483647 w 33"/>
              <a:gd name="T1" fmla="*/ 2147483647 h 81"/>
              <a:gd name="T2" fmla="*/ 2147483647 w 33"/>
              <a:gd name="T3" fmla="*/ 2147483647 h 81"/>
              <a:gd name="T4" fmla="*/ 0 w 33"/>
              <a:gd name="T5" fmla="*/ 2147483647 h 81"/>
              <a:gd name="T6" fmla="*/ 0 w 33"/>
              <a:gd name="T7" fmla="*/ 2147483647 h 81"/>
              <a:gd name="T8" fmla="*/ 2147483647 w 33"/>
              <a:gd name="T9" fmla="*/ 2147483647 h 81"/>
              <a:gd name="T10" fmla="*/ 2147483647 w 33"/>
              <a:gd name="T11" fmla="*/ 2147483647 h 81"/>
              <a:gd name="T12" fmla="*/ 2147483647 w 33"/>
              <a:gd name="T13" fmla="*/ 2147483647 h 81"/>
              <a:gd name="T14" fmla="*/ 2147483647 w 33"/>
              <a:gd name="T15" fmla="*/ 2147483647 h 81"/>
              <a:gd name="T16" fmla="*/ 2147483647 w 33"/>
              <a:gd name="T17" fmla="*/ 2147483647 h 81"/>
              <a:gd name="T18" fmla="*/ 2147483647 w 33"/>
              <a:gd name="T19" fmla="*/ 2147483647 h 81"/>
              <a:gd name="T20" fmla="*/ 2147483647 w 33"/>
              <a:gd name="T21" fmla="*/ 2147483647 h 81"/>
              <a:gd name="T22" fmla="*/ 2147483647 w 33"/>
              <a:gd name="T23" fmla="*/ 0 h 81"/>
              <a:gd name="T24" fmla="*/ 2147483647 w 33"/>
              <a:gd name="T25" fmla="*/ 0 h 81"/>
              <a:gd name="T26" fmla="*/ 2147483647 w 33"/>
              <a:gd name="T27" fmla="*/ 2147483647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81">
                <a:moveTo>
                  <a:pt x="16" y="8"/>
                </a:moveTo>
                <a:lnTo>
                  <a:pt x="16" y="8"/>
                </a:lnTo>
                <a:lnTo>
                  <a:pt x="0" y="16"/>
                </a:lnTo>
                <a:lnTo>
                  <a:pt x="0" y="24"/>
                </a:lnTo>
                <a:lnTo>
                  <a:pt x="8" y="32"/>
                </a:lnTo>
                <a:lnTo>
                  <a:pt x="8" y="48"/>
                </a:lnTo>
                <a:lnTo>
                  <a:pt x="8" y="80"/>
                </a:lnTo>
                <a:lnTo>
                  <a:pt x="24" y="80"/>
                </a:lnTo>
                <a:lnTo>
                  <a:pt x="24" y="56"/>
                </a:lnTo>
                <a:lnTo>
                  <a:pt x="32" y="24"/>
                </a:lnTo>
                <a:lnTo>
                  <a:pt x="32" y="8"/>
                </a:lnTo>
                <a:lnTo>
                  <a:pt x="24" y="0"/>
                </a:lnTo>
                <a:lnTo>
                  <a:pt x="16" y="0"/>
                </a:lnTo>
                <a:lnTo>
                  <a:pt x="16"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98" name="Freeform 211"/>
          <p:cNvSpPr>
            <a:spLocks/>
          </p:cNvSpPr>
          <p:nvPr/>
        </p:nvSpPr>
        <p:spPr bwMode="ltGray">
          <a:xfrm>
            <a:off x="4117976" y="4377016"/>
            <a:ext cx="47625" cy="123825"/>
          </a:xfrm>
          <a:custGeom>
            <a:avLst/>
            <a:gdLst>
              <a:gd name="T0" fmla="*/ 2147483647 w 33"/>
              <a:gd name="T1" fmla="*/ 2147483647 h 81"/>
              <a:gd name="T2" fmla="*/ 0 w 33"/>
              <a:gd name="T3" fmla="*/ 2147483647 h 81"/>
              <a:gd name="T4" fmla="*/ 0 w 33"/>
              <a:gd name="T5" fmla="*/ 2147483647 h 81"/>
              <a:gd name="T6" fmla="*/ 2147483647 w 33"/>
              <a:gd name="T7" fmla="*/ 2147483647 h 81"/>
              <a:gd name="T8" fmla="*/ 2147483647 w 33"/>
              <a:gd name="T9" fmla="*/ 2147483647 h 81"/>
              <a:gd name="T10" fmla="*/ 2147483647 w 33"/>
              <a:gd name="T11" fmla="*/ 2147483647 h 81"/>
              <a:gd name="T12" fmla="*/ 2147483647 w 33"/>
              <a:gd name="T13" fmla="*/ 2147483647 h 81"/>
              <a:gd name="T14" fmla="*/ 2147483647 w 33"/>
              <a:gd name="T15" fmla="*/ 2147483647 h 81"/>
              <a:gd name="T16" fmla="*/ 2147483647 w 33"/>
              <a:gd name="T17" fmla="*/ 2147483647 h 81"/>
              <a:gd name="T18" fmla="*/ 2147483647 w 33"/>
              <a:gd name="T19" fmla="*/ 2147483647 h 81"/>
              <a:gd name="T20" fmla="*/ 2147483647 w 33"/>
              <a:gd name="T21" fmla="*/ 0 h 81"/>
              <a:gd name="T22" fmla="*/ 2147483647 w 33"/>
              <a:gd name="T23" fmla="*/ 0 h 81"/>
              <a:gd name="T24" fmla="*/ 2147483647 w 33"/>
              <a:gd name="T25" fmla="*/ 2147483647 h 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81">
                <a:moveTo>
                  <a:pt x="16" y="8"/>
                </a:moveTo>
                <a:lnTo>
                  <a:pt x="0" y="16"/>
                </a:lnTo>
                <a:lnTo>
                  <a:pt x="0" y="24"/>
                </a:lnTo>
                <a:lnTo>
                  <a:pt x="8" y="32"/>
                </a:lnTo>
                <a:lnTo>
                  <a:pt x="8" y="48"/>
                </a:lnTo>
                <a:lnTo>
                  <a:pt x="8" y="80"/>
                </a:lnTo>
                <a:lnTo>
                  <a:pt x="24" y="80"/>
                </a:lnTo>
                <a:lnTo>
                  <a:pt x="24" y="56"/>
                </a:lnTo>
                <a:lnTo>
                  <a:pt x="32" y="24"/>
                </a:lnTo>
                <a:lnTo>
                  <a:pt x="32" y="8"/>
                </a:lnTo>
                <a:lnTo>
                  <a:pt x="24" y="0"/>
                </a:lnTo>
                <a:lnTo>
                  <a:pt x="16" y="0"/>
                </a:lnTo>
                <a:lnTo>
                  <a:pt x="16"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399" name="Freeform 212"/>
          <p:cNvSpPr>
            <a:spLocks/>
          </p:cNvSpPr>
          <p:nvPr/>
        </p:nvSpPr>
        <p:spPr bwMode="ltGray">
          <a:xfrm>
            <a:off x="4152901" y="4353204"/>
            <a:ext cx="222250" cy="184150"/>
          </a:xfrm>
          <a:custGeom>
            <a:avLst/>
            <a:gdLst>
              <a:gd name="T0" fmla="*/ 2147483647 w 145"/>
              <a:gd name="T1" fmla="*/ 2147483647 h 121"/>
              <a:gd name="T2" fmla="*/ 2147483647 w 145"/>
              <a:gd name="T3" fmla="*/ 2147483647 h 121"/>
              <a:gd name="T4" fmla="*/ 2147483647 w 145"/>
              <a:gd name="T5" fmla="*/ 2147483647 h 121"/>
              <a:gd name="T6" fmla="*/ 2147483647 w 145"/>
              <a:gd name="T7" fmla="*/ 2147483647 h 121"/>
              <a:gd name="T8" fmla="*/ 2147483647 w 145"/>
              <a:gd name="T9" fmla="*/ 2147483647 h 121"/>
              <a:gd name="T10" fmla="*/ 2147483647 w 145"/>
              <a:gd name="T11" fmla="*/ 2147483647 h 121"/>
              <a:gd name="T12" fmla="*/ 2147483647 w 145"/>
              <a:gd name="T13" fmla="*/ 2147483647 h 121"/>
              <a:gd name="T14" fmla="*/ 2147483647 w 145"/>
              <a:gd name="T15" fmla="*/ 2147483647 h 121"/>
              <a:gd name="T16" fmla="*/ 2147483647 w 145"/>
              <a:gd name="T17" fmla="*/ 2147483647 h 121"/>
              <a:gd name="T18" fmla="*/ 2147483647 w 145"/>
              <a:gd name="T19" fmla="*/ 2147483647 h 121"/>
              <a:gd name="T20" fmla="*/ 2147483647 w 145"/>
              <a:gd name="T21" fmla="*/ 2147483647 h 121"/>
              <a:gd name="T22" fmla="*/ 2147483647 w 145"/>
              <a:gd name="T23" fmla="*/ 0 h 121"/>
              <a:gd name="T24" fmla="*/ 2147483647 w 145"/>
              <a:gd name="T25" fmla="*/ 0 h 121"/>
              <a:gd name="T26" fmla="*/ 2147483647 w 145"/>
              <a:gd name="T27" fmla="*/ 2147483647 h 121"/>
              <a:gd name="T28" fmla="*/ 2147483647 w 145"/>
              <a:gd name="T29" fmla="*/ 2147483647 h 121"/>
              <a:gd name="T30" fmla="*/ 2147483647 w 145"/>
              <a:gd name="T31" fmla="*/ 2147483647 h 121"/>
              <a:gd name="T32" fmla="*/ 2147483647 w 145"/>
              <a:gd name="T33" fmla="*/ 2147483647 h 121"/>
              <a:gd name="T34" fmla="*/ 2147483647 w 145"/>
              <a:gd name="T35" fmla="*/ 2147483647 h 121"/>
              <a:gd name="T36" fmla="*/ 2147483647 w 145"/>
              <a:gd name="T37" fmla="*/ 0 h 121"/>
              <a:gd name="T38" fmla="*/ 2147483647 w 145"/>
              <a:gd name="T39" fmla="*/ 0 h 121"/>
              <a:gd name="T40" fmla="*/ 2147483647 w 145"/>
              <a:gd name="T41" fmla="*/ 2147483647 h 121"/>
              <a:gd name="T42" fmla="*/ 2147483647 w 145"/>
              <a:gd name="T43" fmla="*/ 2147483647 h 121"/>
              <a:gd name="T44" fmla="*/ 2147483647 w 145"/>
              <a:gd name="T45" fmla="*/ 2147483647 h 121"/>
              <a:gd name="T46" fmla="*/ 0 w 145"/>
              <a:gd name="T47" fmla="*/ 2147483647 h 121"/>
              <a:gd name="T48" fmla="*/ 0 w 145"/>
              <a:gd name="T49" fmla="*/ 2147483647 h 121"/>
              <a:gd name="T50" fmla="*/ 2147483647 w 145"/>
              <a:gd name="T51" fmla="*/ 2147483647 h 121"/>
              <a:gd name="T52" fmla="*/ 2147483647 w 145"/>
              <a:gd name="T53" fmla="*/ 2147483647 h 121"/>
              <a:gd name="T54" fmla="*/ 2147483647 w 145"/>
              <a:gd name="T55" fmla="*/ 2147483647 h 121"/>
              <a:gd name="T56" fmla="*/ 2147483647 w 145"/>
              <a:gd name="T57" fmla="*/ 2147483647 h 121"/>
              <a:gd name="T58" fmla="*/ 2147483647 w 145"/>
              <a:gd name="T59" fmla="*/ 2147483647 h 121"/>
              <a:gd name="T60" fmla="*/ 2147483647 w 145"/>
              <a:gd name="T61" fmla="*/ 2147483647 h 1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5" h="121">
                <a:moveTo>
                  <a:pt x="72" y="112"/>
                </a:moveTo>
                <a:lnTo>
                  <a:pt x="72" y="112"/>
                </a:lnTo>
                <a:lnTo>
                  <a:pt x="88" y="88"/>
                </a:lnTo>
                <a:lnTo>
                  <a:pt x="96" y="88"/>
                </a:lnTo>
                <a:lnTo>
                  <a:pt x="104" y="96"/>
                </a:lnTo>
                <a:lnTo>
                  <a:pt x="112" y="88"/>
                </a:lnTo>
                <a:lnTo>
                  <a:pt x="128" y="64"/>
                </a:lnTo>
                <a:lnTo>
                  <a:pt x="136" y="40"/>
                </a:lnTo>
                <a:lnTo>
                  <a:pt x="144" y="24"/>
                </a:lnTo>
                <a:lnTo>
                  <a:pt x="144" y="16"/>
                </a:lnTo>
                <a:lnTo>
                  <a:pt x="144" y="8"/>
                </a:lnTo>
                <a:lnTo>
                  <a:pt x="136" y="0"/>
                </a:lnTo>
                <a:lnTo>
                  <a:pt x="128" y="0"/>
                </a:lnTo>
                <a:lnTo>
                  <a:pt x="120" y="8"/>
                </a:lnTo>
                <a:lnTo>
                  <a:pt x="96" y="8"/>
                </a:lnTo>
                <a:lnTo>
                  <a:pt x="80" y="16"/>
                </a:lnTo>
                <a:lnTo>
                  <a:pt x="64" y="8"/>
                </a:lnTo>
                <a:lnTo>
                  <a:pt x="56" y="8"/>
                </a:lnTo>
                <a:lnTo>
                  <a:pt x="32" y="0"/>
                </a:lnTo>
                <a:lnTo>
                  <a:pt x="24" y="0"/>
                </a:lnTo>
                <a:lnTo>
                  <a:pt x="8" y="16"/>
                </a:lnTo>
                <a:lnTo>
                  <a:pt x="8" y="24"/>
                </a:lnTo>
                <a:lnTo>
                  <a:pt x="8" y="40"/>
                </a:lnTo>
                <a:lnTo>
                  <a:pt x="0" y="72"/>
                </a:lnTo>
                <a:lnTo>
                  <a:pt x="0" y="96"/>
                </a:lnTo>
                <a:lnTo>
                  <a:pt x="24" y="96"/>
                </a:lnTo>
                <a:lnTo>
                  <a:pt x="24" y="104"/>
                </a:lnTo>
                <a:lnTo>
                  <a:pt x="32" y="120"/>
                </a:lnTo>
                <a:lnTo>
                  <a:pt x="40" y="120"/>
                </a:lnTo>
                <a:lnTo>
                  <a:pt x="72" y="120"/>
                </a:lnTo>
                <a:lnTo>
                  <a:pt x="72" y="11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00" name="Freeform 213"/>
          <p:cNvSpPr>
            <a:spLocks/>
          </p:cNvSpPr>
          <p:nvPr/>
        </p:nvSpPr>
        <p:spPr bwMode="ltGray">
          <a:xfrm>
            <a:off x="4152901" y="4353204"/>
            <a:ext cx="222250" cy="184150"/>
          </a:xfrm>
          <a:custGeom>
            <a:avLst/>
            <a:gdLst>
              <a:gd name="T0" fmla="*/ 2147483647 w 145"/>
              <a:gd name="T1" fmla="*/ 2147483647 h 121"/>
              <a:gd name="T2" fmla="*/ 2147483647 w 145"/>
              <a:gd name="T3" fmla="*/ 2147483647 h 121"/>
              <a:gd name="T4" fmla="*/ 2147483647 w 145"/>
              <a:gd name="T5" fmla="*/ 2147483647 h 121"/>
              <a:gd name="T6" fmla="*/ 2147483647 w 145"/>
              <a:gd name="T7" fmla="*/ 2147483647 h 121"/>
              <a:gd name="T8" fmla="*/ 2147483647 w 145"/>
              <a:gd name="T9" fmla="*/ 2147483647 h 121"/>
              <a:gd name="T10" fmla="*/ 2147483647 w 145"/>
              <a:gd name="T11" fmla="*/ 2147483647 h 121"/>
              <a:gd name="T12" fmla="*/ 2147483647 w 145"/>
              <a:gd name="T13" fmla="*/ 2147483647 h 121"/>
              <a:gd name="T14" fmla="*/ 2147483647 w 145"/>
              <a:gd name="T15" fmla="*/ 2147483647 h 121"/>
              <a:gd name="T16" fmla="*/ 2147483647 w 145"/>
              <a:gd name="T17" fmla="*/ 2147483647 h 121"/>
              <a:gd name="T18" fmla="*/ 2147483647 w 145"/>
              <a:gd name="T19" fmla="*/ 2147483647 h 121"/>
              <a:gd name="T20" fmla="*/ 2147483647 w 145"/>
              <a:gd name="T21" fmla="*/ 0 h 121"/>
              <a:gd name="T22" fmla="*/ 2147483647 w 145"/>
              <a:gd name="T23" fmla="*/ 0 h 121"/>
              <a:gd name="T24" fmla="*/ 2147483647 w 145"/>
              <a:gd name="T25" fmla="*/ 2147483647 h 121"/>
              <a:gd name="T26" fmla="*/ 2147483647 w 145"/>
              <a:gd name="T27" fmla="*/ 2147483647 h 121"/>
              <a:gd name="T28" fmla="*/ 2147483647 w 145"/>
              <a:gd name="T29" fmla="*/ 2147483647 h 121"/>
              <a:gd name="T30" fmla="*/ 2147483647 w 145"/>
              <a:gd name="T31" fmla="*/ 2147483647 h 121"/>
              <a:gd name="T32" fmla="*/ 2147483647 w 145"/>
              <a:gd name="T33" fmla="*/ 2147483647 h 121"/>
              <a:gd name="T34" fmla="*/ 2147483647 w 145"/>
              <a:gd name="T35" fmla="*/ 0 h 121"/>
              <a:gd name="T36" fmla="*/ 2147483647 w 145"/>
              <a:gd name="T37" fmla="*/ 0 h 121"/>
              <a:gd name="T38" fmla="*/ 2147483647 w 145"/>
              <a:gd name="T39" fmla="*/ 2147483647 h 121"/>
              <a:gd name="T40" fmla="*/ 2147483647 w 145"/>
              <a:gd name="T41" fmla="*/ 2147483647 h 121"/>
              <a:gd name="T42" fmla="*/ 2147483647 w 145"/>
              <a:gd name="T43" fmla="*/ 2147483647 h 121"/>
              <a:gd name="T44" fmla="*/ 0 w 145"/>
              <a:gd name="T45" fmla="*/ 2147483647 h 121"/>
              <a:gd name="T46" fmla="*/ 0 w 145"/>
              <a:gd name="T47" fmla="*/ 2147483647 h 121"/>
              <a:gd name="T48" fmla="*/ 2147483647 w 145"/>
              <a:gd name="T49" fmla="*/ 2147483647 h 121"/>
              <a:gd name="T50" fmla="*/ 2147483647 w 145"/>
              <a:gd name="T51" fmla="*/ 2147483647 h 121"/>
              <a:gd name="T52" fmla="*/ 2147483647 w 145"/>
              <a:gd name="T53" fmla="*/ 2147483647 h 121"/>
              <a:gd name="T54" fmla="*/ 2147483647 w 145"/>
              <a:gd name="T55" fmla="*/ 2147483647 h 121"/>
              <a:gd name="T56" fmla="*/ 2147483647 w 145"/>
              <a:gd name="T57" fmla="*/ 2147483647 h 121"/>
              <a:gd name="T58" fmla="*/ 2147483647 w 145"/>
              <a:gd name="T59" fmla="*/ 2147483647 h 1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45" h="121">
                <a:moveTo>
                  <a:pt x="72" y="112"/>
                </a:moveTo>
                <a:lnTo>
                  <a:pt x="88" y="88"/>
                </a:lnTo>
                <a:lnTo>
                  <a:pt x="96" y="88"/>
                </a:lnTo>
                <a:lnTo>
                  <a:pt x="104" y="96"/>
                </a:lnTo>
                <a:lnTo>
                  <a:pt x="112" y="88"/>
                </a:lnTo>
                <a:lnTo>
                  <a:pt x="128" y="64"/>
                </a:lnTo>
                <a:lnTo>
                  <a:pt x="136" y="40"/>
                </a:lnTo>
                <a:lnTo>
                  <a:pt x="144" y="24"/>
                </a:lnTo>
                <a:lnTo>
                  <a:pt x="144" y="16"/>
                </a:lnTo>
                <a:lnTo>
                  <a:pt x="144" y="8"/>
                </a:lnTo>
                <a:lnTo>
                  <a:pt x="136" y="0"/>
                </a:lnTo>
                <a:lnTo>
                  <a:pt x="128" y="0"/>
                </a:lnTo>
                <a:lnTo>
                  <a:pt x="120" y="8"/>
                </a:lnTo>
                <a:lnTo>
                  <a:pt x="96" y="8"/>
                </a:lnTo>
                <a:lnTo>
                  <a:pt x="80" y="16"/>
                </a:lnTo>
                <a:lnTo>
                  <a:pt x="64" y="8"/>
                </a:lnTo>
                <a:lnTo>
                  <a:pt x="56" y="8"/>
                </a:lnTo>
                <a:lnTo>
                  <a:pt x="32" y="0"/>
                </a:lnTo>
                <a:lnTo>
                  <a:pt x="24" y="0"/>
                </a:lnTo>
                <a:lnTo>
                  <a:pt x="8" y="16"/>
                </a:lnTo>
                <a:lnTo>
                  <a:pt x="8" y="24"/>
                </a:lnTo>
                <a:lnTo>
                  <a:pt x="8" y="40"/>
                </a:lnTo>
                <a:lnTo>
                  <a:pt x="0" y="72"/>
                </a:lnTo>
                <a:lnTo>
                  <a:pt x="0" y="96"/>
                </a:lnTo>
                <a:lnTo>
                  <a:pt x="24" y="96"/>
                </a:lnTo>
                <a:lnTo>
                  <a:pt x="24" y="104"/>
                </a:lnTo>
                <a:lnTo>
                  <a:pt x="32" y="120"/>
                </a:lnTo>
                <a:lnTo>
                  <a:pt x="40" y="120"/>
                </a:lnTo>
                <a:lnTo>
                  <a:pt x="72" y="120"/>
                </a:lnTo>
                <a:lnTo>
                  <a:pt x="72" y="11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01" name="Freeform 214"/>
          <p:cNvSpPr>
            <a:spLocks/>
          </p:cNvSpPr>
          <p:nvPr/>
        </p:nvSpPr>
        <p:spPr bwMode="ltGray">
          <a:xfrm>
            <a:off x="4260851" y="4364316"/>
            <a:ext cx="149225" cy="222250"/>
          </a:xfrm>
          <a:custGeom>
            <a:avLst/>
            <a:gdLst>
              <a:gd name="T0" fmla="*/ 0 w 97"/>
              <a:gd name="T1" fmla="*/ 2147483647 h 145"/>
              <a:gd name="T2" fmla="*/ 0 w 97"/>
              <a:gd name="T3" fmla="*/ 2147483647 h 145"/>
              <a:gd name="T4" fmla="*/ 2147483647 w 97"/>
              <a:gd name="T5" fmla="*/ 2147483647 h 145"/>
              <a:gd name="T6" fmla="*/ 2147483647 w 97"/>
              <a:gd name="T7" fmla="*/ 2147483647 h 145"/>
              <a:gd name="T8" fmla="*/ 2147483647 w 97"/>
              <a:gd name="T9" fmla="*/ 2147483647 h 145"/>
              <a:gd name="T10" fmla="*/ 2147483647 w 97"/>
              <a:gd name="T11" fmla="*/ 2147483647 h 145"/>
              <a:gd name="T12" fmla="*/ 2147483647 w 97"/>
              <a:gd name="T13" fmla="*/ 2147483647 h 145"/>
              <a:gd name="T14" fmla="*/ 2147483647 w 97"/>
              <a:gd name="T15" fmla="*/ 2147483647 h 145"/>
              <a:gd name="T16" fmla="*/ 2147483647 w 97"/>
              <a:gd name="T17" fmla="*/ 2147483647 h 145"/>
              <a:gd name="T18" fmla="*/ 2147483647 w 97"/>
              <a:gd name="T19" fmla="*/ 2147483647 h 145"/>
              <a:gd name="T20" fmla="*/ 2147483647 w 97"/>
              <a:gd name="T21" fmla="*/ 0 h 145"/>
              <a:gd name="T22" fmla="*/ 2147483647 w 97"/>
              <a:gd name="T23" fmla="*/ 2147483647 h 145"/>
              <a:gd name="T24" fmla="*/ 2147483647 w 97"/>
              <a:gd name="T25" fmla="*/ 2147483647 h 145"/>
              <a:gd name="T26" fmla="*/ 2147483647 w 97"/>
              <a:gd name="T27" fmla="*/ 2147483647 h 145"/>
              <a:gd name="T28" fmla="*/ 2147483647 w 97"/>
              <a:gd name="T29" fmla="*/ 2147483647 h 145"/>
              <a:gd name="T30" fmla="*/ 2147483647 w 97"/>
              <a:gd name="T31" fmla="*/ 2147483647 h 145"/>
              <a:gd name="T32" fmla="*/ 2147483647 w 97"/>
              <a:gd name="T33" fmla="*/ 2147483647 h 145"/>
              <a:gd name="T34" fmla="*/ 2147483647 w 97"/>
              <a:gd name="T35" fmla="*/ 2147483647 h 145"/>
              <a:gd name="T36" fmla="*/ 2147483647 w 97"/>
              <a:gd name="T37" fmla="*/ 2147483647 h 145"/>
              <a:gd name="T38" fmla="*/ 2147483647 w 97"/>
              <a:gd name="T39" fmla="*/ 2147483647 h 145"/>
              <a:gd name="T40" fmla="*/ 2147483647 w 97"/>
              <a:gd name="T41" fmla="*/ 2147483647 h 145"/>
              <a:gd name="T42" fmla="*/ 2147483647 w 97"/>
              <a:gd name="T43" fmla="*/ 2147483647 h 145"/>
              <a:gd name="T44" fmla="*/ 2147483647 w 97"/>
              <a:gd name="T45" fmla="*/ 2147483647 h 145"/>
              <a:gd name="T46" fmla="*/ 2147483647 w 97"/>
              <a:gd name="T47" fmla="*/ 2147483647 h 145"/>
              <a:gd name="T48" fmla="*/ 2147483647 w 97"/>
              <a:gd name="T49" fmla="*/ 2147483647 h 145"/>
              <a:gd name="T50" fmla="*/ 2147483647 w 97"/>
              <a:gd name="T51" fmla="*/ 2147483647 h 145"/>
              <a:gd name="T52" fmla="*/ 0 w 97"/>
              <a:gd name="T53" fmla="*/ 2147483647 h 145"/>
              <a:gd name="T54" fmla="*/ 0 w 97"/>
              <a:gd name="T55" fmla="*/ 2147483647 h 1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7" h="145">
                <a:moveTo>
                  <a:pt x="0" y="104"/>
                </a:moveTo>
                <a:lnTo>
                  <a:pt x="0" y="104"/>
                </a:lnTo>
                <a:lnTo>
                  <a:pt x="16" y="80"/>
                </a:lnTo>
                <a:lnTo>
                  <a:pt x="24" y="80"/>
                </a:lnTo>
                <a:lnTo>
                  <a:pt x="32" y="88"/>
                </a:lnTo>
                <a:lnTo>
                  <a:pt x="40" y="80"/>
                </a:lnTo>
                <a:lnTo>
                  <a:pt x="56" y="56"/>
                </a:lnTo>
                <a:lnTo>
                  <a:pt x="64" y="32"/>
                </a:lnTo>
                <a:lnTo>
                  <a:pt x="72" y="16"/>
                </a:lnTo>
                <a:lnTo>
                  <a:pt x="72" y="8"/>
                </a:lnTo>
                <a:lnTo>
                  <a:pt x="72" y="0"/>
                </a:lnTo>
                <a:lnTo>
                  <a:pt x="72" y="8"/>
                </a:lnTo>
                <a:lnTo>
                  <a:pt x="88" y="40"/>
                </a:lnTo>
                <a:lnTo>
                  <a:pt x="72" y="40"/>
                </a:lnTo>
                <a:lnTo>
                  <a:pt x="72" y="48"/>
                </a:lnTo>
                <a:lnTo>
                  <a:pt x="80" y="56"/>
                </a:lnTo>
                <a:lnTo>
                  <a:pt x="88" y="72"/>
                </a:lnTo>
                <a:lnTo>
                  <a:pt x="72" y="96"/>
                </a:lnTo>
                <a:lnTo>
                  <a:pt x="80" y="104"/>
                </a:lnTo>
                <a:lnTo>
                  <a:pt x="96" y="128"/>
                </a:lnTo>
                <a:lnTo>
                  <a:pt x="96" y="144"/>
                </a:lnTo>
                <a:lnTo>
                  <a:pt x="56" y="136"/>
                </a:lnTo>
                <a:lnTo>
                  <a:pt x="32" y="136"/>
                </a:lnTo>
                <a:lnTo>
                  <a:pt x="16" y="136"/>
                </a:lnTo>
                <a:lnTo>
                  <a:pt x="16" y="128"/>
                </a:lnTo>
                <a:lnTo>
                  <a:pt x="8" y="120"/>
                </a:lnTo>
                <a:lnTo>
                  <a:pt x="0" y="112"/>
                </a:lnTo>
                <a:lnTo>
                  <a:pt x="0" y="10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02" name="Freeform 215"/>
          <p:cNvSpPr>
            <a:spLocks/>
          </p:cNvSpPr>
          <p:nvPr/>
        </p:nvSpPr>
        <p:spPr bwMode="ltGray">
          <a:xfrm>
            <a:off x="4260851" y="4364316"/>
            <a:ext cx="149225" cy="222250"/>
          </a:xfrm>
          <a:custGeom>
            <a:avLst/>
            <a:gdLst>
              <a:gd name="T0" fmla="*/ 0 w 97"/>
              <a:gd name="T1" fmla="*/ 2147483647 h 145"/>
              <a:gd name="T2" fmla="*/ 2147483647 w 97"/>
              <a:gd name="T3" fmla="*/ 2147483647 h 145"/>
              <a:gd name="T4" fmla="*/ 2147483647 w 97"/>
              <a:gd name="T5" fmla="*/ 2147483647 h 145"/>
              <a:gd name="T6" fmla="*/ 2147483647 w 97"/>
              <a:gd name="T7" fmla="*/ 2147483647 h 145"/>
              <a:gd name="T8" fmla="*/ 2147483647 w 97"/>
              <a:gd name="T9" fmla="*/ 2147483647 h 145"/>
              <a:gd name="T10" fmla="*/ 2147483647 w 97"/>
              <a:gd name="T11" fmla="*/ 2147483647 h 145"/>
              <a:gd name="T12" fmla="*/ 2147483647 w 97"/>
              <a:gd name="T13" fmla="*/ 2147483647 h 145"/>
              <a:gd name="T14" fmla="*/ 2147483647 w 97"/>
              <a:gd name="T15" fmla="*/ 2147483647 h 145"/>
              <a:gd name="T16" fmla="*/ 2147483647 w 97"/>
              <a:gd name="T17" fmla="*/ 2147483647 h 145"/>
              <a:gd name="T18" fmla="*/ 2147483647 w 97"/>
              <a:gd name="T19" fmla="*/ 0 h 145"/>
              <a:gd name="T20" fmla="*/ 2147483647 w 97"/>
              <a:gd name="T21" fmla="*/ 2147483647 h 145"/>
              <a:gd name="T22" fmla="*/ 2147483647 w 97"/>
              <a:gd name="T23" fmla="*/ 2147483647 h 145"/>
              <a:gd name="T24" fmla="*/ 2147483647 w 97"/>
              <a:gd name="T25" fmla="*/ 2147483647 h 145"/>
              <a:gd name="T26" fmla="*/ 2147483647 w 97"/>
              <a:gd name="T27" fmla="*/ 2147483647 h 145"/>
              <a:gd name="T28" fmla="*/ 2147483647 w 97"/>
              <a:gd name="T29" fmla="*/ 2147483647 h 145"/>
              <a:gd name="T30" fmla="*/ 2147483647 w 97"/>
              <a:gd name="T31" fmla="*/ 2147483647 h 145"/>
              <a:gd name="T32" fmla="*/ 2147483647 w 97"/>
              <a:gd name="T33" fmla="*/ 2147483647 h 145"/>
              <a:gd name="T34" fmla="*/ 2147483647 w 97"/>
              <a:gd name="T35" fmla="*/ 2147483647 h 145"/>
              <a:gd name="T36" fmla="*/ 2147483647 w 97"/>
              <a:gd name="T37" fmla="*/ 2147483647 h 145"/>
              <a:gd name="T38" fmla="*/ 2147483647 w 97"/>
              <a:gd name="T39" fmla="*/ 2147483647 h 145"/>
              <a:gd name="T40" fmla="*/ 2147483647 w 97"/>
              <a:gd name="T41" fmla="*/ 2147483647 h 145"/>
              <a:gd name="T42" fmla="*/ 2147483647 w 97"/>
              <a:gd name="T43" fmla="*/ 2147483647 h 145"/>
              <a:gd name="T44" fmla="*/ 2147483647 w 97"/>
              <a:gd name="T45" fmla="*/ 2147483647 h 145"/>
              <a:gd name="T46" fmla="*/ 2147483647 w 97"/>
              <a:gd name="T47" fmla="*/ 2147483647 h 145"/>
              <a:gd name="T48" fmla="*/ 2147483647 w 97"/>
              <a:gd name="T49" fmla="*/ 2147483647 h 145"/>
              <a:gd name="T50" fmla="*/ 0 w 97"/>
              <a:gd name="T51" fmla="*/ 2147483647 h 145"/>
              <a:gd name="T52" fmla="*/ 0 w 97"/>
              <a:gd name="T53" fmla="*/ 2147483647 h 1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7" h="145">
                <a:moveTo>
                  <a:pt x="0" y="104"/>
                </a:moveTo>
                <a:lnTo>
                  <a:pt x="16" y="80"/>
                </a:lnTo>
                <a:lnTo>
                  <a:pt x="24" y="80"/>
                </a:lnTo>
                <a:lnTo>
                  <a:pt x="32" y="88"/>
                </a:lnTo>
                <a:lnTo>
                  <a:pt x="40" y="80"/>
                </a:lnTo>
                <a:lnTo>
                  <a:pt x="56" y="56"/>
                </a:lnTo>
                <a:lnTo>
                  <a:pt x="64" y="32"/>
                </a:lnTo>
                <a:lnTo>
                  <a:pt x="72" y="16"/>
                </a:lnTo>
                <a:lnTo>
                  <a:pt x="72" y="8"/>
                </a:lnTo>
                <a:lnTo>
                  <a:pt x="72" y="0"/>
                </a:lnTo>
                <a:lnTo>
                  <a:pt x="72" y="8"/>
                </a:lnTo>
                <a:lnTo>
                  <a:pt x="88" y="40"/>
                </a:lnTo>
                <a:lnTo>
                  <a:pt x="72" y="40"/>
                </a:lnTo>
                <a:lnTo>
                  <a:pt x="72" y="48"/>
                </a:lnTo>
                <a:lnTo>
                  <a:pt x="80" y="56"/>
                </a:lnTo>
                <a:lnTo>
                  <a:pt x="88" y="72"/>
                </a:lnTo>
                <a:lnTo>
                  <a:pt x="72" y="96"/>
                </a:lnTo>
                <a:lnTo>
                  <a:pt x="80" y="104"/>
                </a:lnTo>
                <a:lnTo>
                  <a:pt x="96" y="128"/>
                </a:lnTo>
                <a:lnTo>
                  <a:pt x="96" y="144"/>
                </a:lnTo>
                <a:lnTo>
                  <a:pt x="56" y="136"/>
                </a:lnTo>
                <a:lnTo>
                  <a:pt x="32" y="136"/>
                </a:lnTo>
                <a:lnTo>
                  <a:pt x="16" y="136"/>
                </a:lnTo>
                <a:lnTo>
                  <a:pt x="16" y="128"/>
                </a:lnTo>
                <a:lnTo>
                  <a:pt x="8" y="120"/>
                </a:lnTo>
                <a:lnTo>
                  <a:pt x="0" y="112"/>
                </a:lnTo>
                <a:lnTo>
                  <a:pt x="0" y="10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03" name="Freeform 216"/>
          <p:cNvSpPr>
            <a:spLocks/>
          </p:cNvSpPr>
          <p:nvPr/>
        </p:nvSpPr>
        <p:spPr bwMode="ltGray">
          <a:xfrm>
            <a:off x="4275138" y="4573866"/>
            <a:ext cx="38100" cy="23813"/>
          </a:xfrm>
          <a:custGeom>
            <a:avLst/>
            <a:gdLst>
              <a:gd name="T0" fmla="*/ 2147483647 w 25"/>
              <a:gd name="T1" fmla="*/ 0 h 17"/>
              <a:gd name="T2" fmla="*/ 2147483647 w 25"/>
              <a:gd name="T3" fmla="*/ 0 h 17"/>
              <a:gd name="T4" fmla="*/ 2147483647 w 25"/>
              <a:gd name="T5" fmla="*/ 2147483647 h 17"/>
              <a:gd name="T6" fmla="*/ 2147483647 w 25"/>
              <a:gd name="T7" fmla="*/ 2147483647 h 17"/>
              <a:gd name="T8" fmla="*/ 0 w 25"/>
              <a:gd name="T9" fmla="*/ 2147483647 h 17"/>
              <a:gd name="T10" fmla="*/ 2147483647 w 25"/>
              <a:gd name="T11" fmla="*/ 0 h 17"/>
              <a:gd name="T12" fmla="*/ 2147483647 w 25"/>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17">
                <a:moveTo>
                  <a:pt x="24" y="0"/>
                </a:moveTo>
                <a:lnTo>
                  <a:pt x="24" y="0"/>
                </a:lnTo>
                <a:lnTo>
                  <a:pt x="24" y="16"/>
                </a:lnTo>
                <a:lnTo>
                  <a:pt x="8" y="16"/>
                </a:lnTo>
                <a:lnTo>
                  <a:pt x="0" y="16"/>
                </a:lnTo>
                <a:lnTo>
                  <a:pt x="8" y="0"/>
                </a:lnTo>
                <a:lnTo>
                  <a:pt x="24"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04" name="Freeform 217"/>
          <p:cNvSpPr>
            <a:spLocks/>
          </p:cNvSpPr>
          <p:nvPr/>
        </p:nvSpPr>
        <p:spPr bwMode="ltGray">
          <a:xfrm>
            <a:off x="4275138" y="4573866"/>
            <a:ext cx="38100" cy="23813"/>
          </a:xfrm>
          <a:custGeom>
            <a:avLst/>
            <a:gdLst>
              <a:gd name="T0" fmla="*/ 2147483647 w 25"/>
              <a:gd name="T1" fmla="*/ 0 h 17"/>
              <a:gd name="T2" fmla="*/ 2147483647 w 25"/>
              <a:gd name="T3" fmla="*/ 2147483647 h 17"/>
              <a:gd name="T4" fmla="*/ 2147483647 w 25"/>
              <a:gd name="T5" fmla="*/ 2147483647 h 17"/>
              <a:gd name="T6" fmla="*/ 0 w 25"/>
              <a:gd name="T7" fmla="*/ 2147483647 h 17"/>
              <a:gd name="T8" fmla="*/ 2147483647 w 25"/>
              <a:gd name="T9" fmla="*/ 0 h 17"/>
              <a:gd name="T10" fmla="*/ 2147483647 w 25"/>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7">
                <a:moveTo>
                  <a:pt x="24" y="0"/>
                </a:moveTo>
                <a:lnTo>
                  <a:pt x="24" y="16"/>
                </a:lnTo>
                <a:lnTo>
                  <a:pt x="8" y="16"/>
                </a:lnTo>
                <a:lnTo>
                  <a:pt x="0" y="16"/>
                </a:lnTo>
                <a:lnTo>
                  <a:pt x="8" y="0"/>
                </a:lnTo>
                <a:lnTo>
                  <a:pt x="24"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05" name="Freeform 218"/>
          <p:cNvSpPr>
            <a:spLocks/>
          </p:cNvSpPr>
          <p:nvPr/>
        </p:nvSpPr>
        <p:spPr bwMode="ltGray">
          <a:xfrm>
            <a:off x="4260851" y="4573866"/>
            <a:ext cx="114300" cy="122238"/>
          </a:xfrm>
          <a:custGeom>
            <a:avLst/>
            <a:gdLst>
              <a:gd name="T0" fmla="*/ 2147483647 w 73"/>
              <a:gd name="T1" fmla="*/ 2147483647 h 81"/>
              <a:gd name="T2" fmla="*/ 2147483647 w 73"/>
              <a:gd name="T3" fmla="*/ 2147483647 h 81"/>
              <a:gd name="T4" fmla="*/ 2147483647 w 73"/>
              <a:gd name="T5" fmla="*/ 2147483647 h 81"/>
              <a:gd name="T6" fmla="*/ 2147483647 w 73"/>
              <a:gd name="T7" fmla="*/ 0 h 81"/>
              <a:gd name="T8" fmla="*/ 2147483647 w 73"/>
              <a:gd name="T9" fmla="*/ 0 h 81"/>
              <a:gd name="T10" fmla="*/ 2147483647 w 73"/>
              <a:gd name="T11" fmla="*/ 2147483647 h 81"/>
              <a:gd name="T12" fmla="*/ 2147483647 w 73"/>
              <a:gd name="T13" fmla="*/ 2147483647 h 81"/>
              <a:gd name="T14" fmla="*/ 2147483647 w 73"/>
              <a:gd name="T15" fmla="*/ 2147483647 h 81"/>
              <a:gd name="T16" fmla="*/ 2147483647 w 73"/>
              <a:gd name="T17" fmla="*/ 2147483647 h 81"/>
              <a:gd name="T18" fmla="*/ 2147483647 w 73"/>
              <a:gd name="T19" fmla="*/ 2147483647 h 81"/>
              <a:gd name="T20" fmla="*/ 2147483647 w 73"/>
              <a:gd name="T21" fmla="*/ 2147483647 h 81"/>
              <a:gd name="T22" fmla="*/ 2147483647 w 73"/>
              <a:gd name="T23" fmla="*/ 2147483647 h 81"/>
              <a:gd name="T24" fmla="*/ 2147483647 w 73"/>
              <a:gd name="T25" fmla="*/ 2147483647 h 81"/>
              <a:gd name="T26" fmla="*/ 2147483647 w 73"/>
              <a:gd name="T27" fmla="*/ 2147483647 h 81"/>
              <a:gd name="T28" fmla="*/ 2147483647 w 73"/>
              <a:gd name="T29" fmla="*/ 2147483647 h 81"/>
              <a:gd name="T30" fmla="*/ 2147483647 w 73"/>
              <a:gd name="T31" fmla="*/ 2147483647 h 81"/>
              <a:gd name="T32" fmla="*/ 0 w 73"/>
              <a:gd name="T33" fmla="*/ 2147483647 h 81"/>
              <a:gd name="T34" fmla="*/ 2147483647 w 73"/>
              <a:gd name="T35" fmla="*/ 2147483647 h 81"/>
              <a:gd name="T36" fmla="*/ 2147483647 w 73"/>
              <a:gd name="T37" fmla="*/ 2147483647 h 81"/>
              <a:gd name="T38" fmla="*/ 2147483647 w 73"/>
              <a:gd name="T39" fmla="*/ 2147483647 h 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3" h="81">
                <a:moveTo>
                  <a:pt x="16" y="16"/>
                </a:moveTo>
                <a:lnTo>
                  <a:pt x="16" y="16"/>
                </a:lnTo>
                <a:lnTo>
                  <a:pt x="32" y="16"/>
                </a:lnTo>
                <a:lnTo>
                  <a:pt x="32" y="0"/>
                </a:lnTo>
                <a:lnTo>
                  <a:pt x="56" y="0"/>
                </a:lnTo>
                <a:lnTo>
                  <a:pt x="56" y="16"/>
                </a:lnTo>
                <a:lnTo>
                  <a:pt x="64" y="8"/>
                </a:lnTo>
                <a:lnTo>
                  <a:pt x="72" y="16"/>
                </a:lnTo>
                <a:lnTo>
                  <a:pt x="72" y="24"/>
                </a:lnTo>
                <a:lnTo>
                  <a:pt x="72" y="56"/>
                </a:lnTo>
                <a:lnTo>
                  <a:pt x="48" y="56"/>
                </a:lnTo>
                <a:lnTo>
                  <a:pt x="40" y="64"/>
                </a:lnTo>
                <a:lnTo>
                  <a:pt x="40" y="72"/>
                </a:lnTo>
                <a:lnTo>
                  <a:pt x="32" y="72"/>
                </a:lnTo>
                <a:lnTo>
                  <a:pt x="32" y="80"/>
                </a:lnTo>
                <a:lnTo>
                  <a:pt x="16" y="64"/>
                </a:lnTo>
                <a:lnTo>
                  <a:pt x="0" y="40"/>
                </a:lnTo>
                <a:lnTo>
                  <a:pt x="8" y="32"/>
                </a:lnTo>
                <a:lnTo>
                  <a:pt x="8" y="24"/>
                </a:lnTo>
                <a:lnTo>
                  <a:pt x="16"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06" name="Freeform 219"/>
          <p:cNvSpPr>
            <a:spLocks/>
          </p:cNvSpPr>
          <p:nvPr/>
        </p:nvSpPr>
        <p:spPr bwMode="ltGray">
          <a:xfrm>
            <a:off x="4260851" y="4573866"/>
            <a:ext cx="114300" cy="122238"/>
          </a:xfrm>
          <a:custGeom>
            <a:avLst/>
            <a:gdLst>
              <a:gd name="T0" fmla="*/ 2147483647 w 73"/>
              <a:gd name="T1" fmla="*/ 2147483647 h 81"/>
              <a:gd name="T2" fmla="*/ 2147483647 w 73"/>
              <a:gd name="T3" fmla="*/ 2147483647 h 81"/>
              <a:gd name="T4" fmla="*/ 2147483647 w 73"/>
              <a:gd name="T5" fmla="*/ 0 h 81"/>
              <a:gd name="T6" fmla="*/ 2147483647 w 73"/>
              <a:gd name="T7" fmla="*/ 0 h 81"/>
              <a:gd name="T8" fmla="*/ 2147483647 w 73"/>
              <a:gd name="T9" fmla="*/ 2147483647 h 81"/>
              <a:gd name="T10" fmla="*/ 2147483647 w 73"/>
              <a:gd name="T11" fmla="*/ 2147483647 h 81"/>
              <a:gd name="T12" fmla="*/ 2147483647 w 73"/>
              <a:gd name="T13" fmla="*/ 2147483647 h 81"/>
              <a:gd name="T14" fmla="*/ 2147483647 w 73"/>
              <a:gd name="T15" fmla="*/ 2147483647 h 81"/>
              <a:gd name="T16" fmla="*/ 2147483647 w 73"/>
              <a:gd name="T17" fmla="*/ 2147483647 h 81"/>
              <a:gd name="T18" fmla="*/ 2147483647 w 73"/>
              <a:gd name="T19" fmla="*/ 2147483647 h 81"/>
              <a:gd name="T20" fmla="*/ 2147483647 w 73"/>
              <a:gd name="T21" fmla="*/ 2147483647 h 81"/>
              <a:gd name="T22" fmla="*/ 2147483647 w 73"/>
              <a:gd name="T23" fmla="*/ 2147483647 h 81"/>
              <a:gd name="T24" fmla="*/ 2147483647 w 73"/>
              <a:gd name="T25" fmla="*/ 2147483647 h 81"/>
              <a:gd name="T26" fmla="*/ 2147483647 w 73"/>
              <a:gd name="T27" fmla="*/ 2147483647 h 81"/>
              <a:gd name="T28" fmla="*/ 2147483647 w 73"/>
              <a:gd name="T29" fmla="*/ 2147483647 h 81"/>
              <a:gd name="T30" fmla="*/ 0 w 73"/>
              <a:gd name="T31" fmla="*/ 2147483647 h 81"/>
              <a:gd name="T32" fmla="*/ 2147483647 w 73"/>
              <a:gd name="T33" fmla="*/ 2147483647 h 81"/>
              <a:gd name="T34" fmla="*/ 2147483647 w 73"/>
              <a:gd name="T35" fmla="*/ 2147483647 h 81"/>
              <a:gd name="T36" fmla="*/ 2147483647 w 73"/>
              <a:gd name="T37" fmla="*/ 2147483647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 h="81">
                <a:moveTo>
                  <a:pt x="16" y="16"/>
                </a:moveTo>
                <a:lnTo>
                  <a:pt x="32" y="16"/>
                </a:lnTo>
                <a:lnTo>
                  <a:pt x="32" y="0"/>
                </a:lnTo>
                <a:lnTo>
                  <a:pt x="56" y="0"/>
                </a:lnTo>
                <a:lnTo>
                  <a:pt x="56" y="16"/>
                </a:lnTo>
                <a:lnTo>
                  <a:pt x="64" y="8"/>
                </a:lnTo>
                <a:lnTo>
                  <a:pt x="72" y="16"/>
                </a:lnTo>
                <a:lnTo>
                  <a:pt x="72" y="24"/>
                </a:lnTo>
                <a:lnTo>
                  <a:pt x="72" y="56"/>
                </a:lnTo>
                <a:lnTo>
                  <a:pt x="48" y="56"/>
                </a:lnTo>
                <a:lnTo>
                  <a:pt x="40" y="64"/>
                </a:lnTo>
                <a:lnTo>
                  <a:pt x="40" y="72"/>
                </a:lnTo>
                <a:lnTo>
                  <a:pt x="32" y="72"/>
                </a:lnTo>
                <a:lnTo>
                  <a:pt x="32" y="80"/>
                </a:lnTo>
                <a:lnTo>
                  <a:pt x="16" y="64"/>
                </a:lnTo>
                <a:lnTo>
                  <a:pt x="0" y="40"/>
                </a:lnTo>
                <a:lnTo>
                  <a:pt x="8" y="32"/>
                </a:lnTo>
                <a:lnTo>
                  <a:pt x="8" y="24"/>
                </a:lnTo>
                <a:lnTo>
                  <a:pt x="16"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07" name="Freeform 220"/>
          <p:cNvSpPr>
            <a:spLocks/>
          </p:cNvSpPr>
          <p:nvPr/>
        </p:nvSpPr>
        <p:spPr bwMode="ltGray">
          <a:xfrm>
            <a:off x="4311651" y="4548466"/>
            <a:ext cx="146050" cy="171450"/>
          </a:xfrm>
          <a:custGeom>
            <a:avLst/>
            <a:gdLst>
              <a:gd name="T0" fmla="*/ 2147483647 w 97"/>
              <a:gd name="T1" fmla="*/ 2147483647 h 113"/>
              <a:gd name="T2" fmla="*/ 2147483647 w 97"/>
              <a:gd name="T3" fmla="*/ 2147483647 h 113"/>
              <a:gd name="T4" fmla="*/ 2147483647 w 97"/>
              <a:gd name="T5" fmla="*/ 2147483647 h 113"/>
              <a:gd name="T6" fmla="*/ 2147483647 w 97"/>
              <a:gd name="T7" fmla="*/ 2147483647 h 113"/>
              <a:gd name="T8" fmla="*/ 2147483647 w 97"/>
              <a:gd name="T9" fmla="*/ 2147483647 h 113"/>
              <a:gd name="T10" fmla="*/ 2147483647 w 97"/>
              <a:gd name="T11" fmla="*/ 2147483647 h 113"/>
              <a:gd name="T12" fmla="*/ 2147483647 w 97"/>
              <a:gd name="T13" fmla="*/ 2147483647 h 113"/>
              <a:gd name="T14" fmla="*/ 2147483647 w 97"/>
              <a:gd name="T15" fmla="*/ 2147483647 h 113"/>
              <a:gd name="T16" fmla="*/ 2147483647 w 97"/>
              <a:gd name="T17" fmla="*/ 2147483647 h 113"/>
              <a:gd name="T18" fmla="*/ 2147483647 w 97"/>
              <a:gd name="T19" fmla="*/ 2147483647 h 113"/>
              <a:gd name="T20" fmla="*/ 2147483647 w 97"/>
              <a:gd name="T21" fmla="*/ 2147483647 h 113"/>
              <a:gd name="T22" fmla="*/ 2147483647 w 97"/>
              <a:gd name="T23" fmla="*/ 2147483647 h 113"/>
              <a:gd name="T24" fmla="*/ 0 w 97"/>
              <a:gd name="T25" fmla="*/ 2147483647 h 113"/>
              <a:gd name="T26" fmla="*/ 0 w 97"/>
              <a:gd name="T27" fmla="*/ 2147483647 h 113"/>
              <a:gd name="T28" fmla="*/ 2147483647 w 97"/>
              <a:gd name="T29" fmla="*/ 2147483647 h 113"/>
              <a:gd name="T30" fmla="*/ 2147483647 w 97"/>
              <a:gd name="T31" fmla="*/ 2147483647 h 113"/>
              <a:gd name="T32" fmla="*/ 2147483647 w 97"/>
              <a:gd name="T33" fmla="*/ 2147483647 h 113"/>
              <a:gd name="T34" fmla="*/ 2147483647 w 97"/>
              <a:gd name="T35" fmla="*/ 2147483647 h 113"/>
              <a:gd name="T36" fmla="*/ 2147483647 w 97"/>
              <a:gd name="T37" fmla="*/ 2147483647 h 113"/>
              <a:gd name="T38" fmla="*/ 2147483647 w 97"/>
              <a:gd name="T39" fmla="*/ 2147483647 h 113"/>
              <a:gd name="T40" fmla="*/ 2147483647 w 97"/>
              <a:gd name="T41" fmla="*/ 2147483647 h 113"/>
              <a:gd name="T42" fmla="*/ 2147483647 w 97"/>
              <a:gd name="T43" fmla="*/ 0 h 113"/>
              <a:gd name="T44" fmla="*/ 2147483647 w 97"/>
              <a:gd name="T45" fmla="*/ 2147483647 h 113"/>
              <a:gd name="T46" fmla="*/ 2147483647 w 97"/>
              <a:gd name="T47" fmla="*/ 2147483647 h 1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7" h="113">
                <a:moveTo>
                  <a:pt x="64" y="8"/>
                </a:moveTo>
                <a:lnTo>
                  <a:pt x="64" y="8"/>
                </a:lnTo>
                <a:lnTo>
                  <a:pt x="64" y="24"/>
                </a:lnTo>
                <a:lnTo>
                  <a:pt x="24" y="16"/>
                </a:lnTo>
                <a:lnTo>
                  <a:pt x="24" y="32"/>
                </a:lnTo>
                <a:lnTo>
                  <a:pt x="32" y="24"/>
                </a:lnTo>
                <a:lnTo>
                  <a:pt x="40" y="32"/>
                </a:lnTo>
                <a:lnTo>
                  <a:pt x="40" y="40"/>
                </a:lnTo>
                <a:lnTo>
                  <a:pt x="40" y="72"/>
                </a:lnTo>
                <a:lnTo>
                  <a:pt x="16" y="72"/>
                </a:lnTo>
                <a:lnTo>
                  <a:pt x="8" y="80"/>
                </a:lnTo>
                <a:lnTo>
                  <a:pt x="8" y="88"/>
                </a:lnTo>
                <a:lnTo>
                  <a:pt x="0" y="88"/>
                </a:lnTo>
                <a:lnTo>
                  <a:pt x="0" y="96"/>
                </a:lnTo>
                <a:lnTo>
                  <a:pt x="16" y="112"/>
                </a:lnTo>
                <a:lnTo>
                  <a:pt x="16" y="104"/>
                </a:lnTo>
                <a:lnTo>
                  <a:pt x="24" y="104"/>
                </a:lnTo>
                <a:lnTo>
                  <a:pt x="40" y="104"/>
                </a:lnTo>
                <a:lnTo>
                  <a:pt x="56" y="96"/>
                </a:lnTo>
                <a:lnTo>
                  <a:pt x="64" y="72"/>
                </a:lnTo>
                <a:lnTo>
                  <a:pt x="80" y="56"/>
                </a:lnTo>
                <a:lnTo>
                  <a:pt x="96" y="0"/>
                </a:lnTo>
                <a:lnTo>
                  <a:pt x="72" y="8"/>
                </a:lnTo>
                <a:lnTo>
                  <a:pt x="64"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08" name="Freeform 221"/>
          <p:cNvSpPr>
            <a:spLocks/>
          </p:cNvSpPr>
          <p:nvPr/>
        </p:nvSpPr>
        <p:spPr bwMode="ltGray">
          <a:xfrm>
            <a:off x="4311651" y="4548466"/>
            <a:ext cx="146050" cy="171450"/>
          </a:xfrm>
          <a:custGeom>
            <a:avLst/>
            <a:gdLst>
              <a:gd name="T0" fmla="*/ 2147483647 w 97"/>
              <a:gd name="T1" fmla="*/ 2147483647 h 113"/>
              <a:gd name="T2" fmla="*/ 2147483647 w 97"/>
              <a:gd name="T3" fmla="*/ 2147483647 h 113"/>
              <a:gd name="T4" fmla="*/ 2147483647 w 97"/>
              <a:gd name="T5" fmla="*/ 2147483647 h 113"/>
              <a:gd name="T6" fmla="*/ 2147483647 w 97"/>
              <a:gd name="T7" fmla="*/ 2147483647 h 113"/>
              <a:gd name="T8" fmla="*/ 2147483647 w 97"/>
              <a:gd name="T9" fmla="*/ 2147483647 h 113"/>
              <a:gd name="T10" fmla="*/ 2147483647 w 97"/>
              <a:gd name="T11" fmla="*/ 2147483647 h 113"/>
              <a:gd name="T12" fmla="*/ 2147483647 w 97"/>
              <a:gd name="T13" fmla="*/ 2147483647 h 113"/>
              <a:gd name="T14" fmla="*/ 2147483647 w 97"/>
              <a:gd name="T15" fmla="*/ 2147483647 h 113"/>
              <a:gd name="T16" fmla="*/ 2147483647 w 97"/>
              <a:gd name="T17" fmla="*/ 2147483647 h 113"/>
              <a:gd name="T18" fmla="*/ 2147483647 w 97"/>
              <a:gd name="T19" fmla="*/ 2147483647 h 113"/>
              <a:gd name="T20" fmla="*/ 2147483647 w 97"/>
              <a:gd name="T21" fmla="*/ 2147483647 h 113"/>
              <a:gd name="T22" fmla="*/ 0 w 97"/>
              <a:gd name="T23" fmla="*/ 2147483647 h 113"/>
              <a:gd name="T24" fmla="*/ 0 w 97"/>
              <a:gd name="T25" fmla="*/ 2147483647 h 113"/>
              <a:gd name="T26" fmla="*/ 2147483647 w 97"/>
              <a:gd name="T27" fmla="*/ 2147483647 h 113"/>
              <a:gd name="T28" fmla="*/ 2147483647 w 97"/>
              <a:gd name="T29" fmla="*/ 2147483647 h 113"/>
              <a:gd name="T30" fmla="*/ 2147483647 w 97"/>
              <a:gd name="T31" fmla="*/ 2147483647 h 113"/>
              <a:gd name="T32" fmla="*/ 2147483647 w 97"/>
              <a:gd name="T33" fmla="*/ 2147483647 h 113"/>
              <a:gd name="T34" fmla="*/ 2147483647 w 97"/>
              <a:gd name="T35" fmla="*/ 2147483647 h 113"/>
              <a:gd name="T36" fmla="*/ 2147483647 w 97"/>
              <a:gd name="T37" fmla="*/ 2147483647 h 113"/>
              <a:gd name="T38" fmla="*/ 2147483647 w 97"/>
              <a:gd name="T39" fmla="*/ 2147483647 h 113"/>
              <a:gd name="T40" fmla="*/ 2147483647 w 97"/>
              <a:gd name="T41" fmla="*/ 0 h 113"/>
              <a:gd name="T42" fmla="*/ 2147483647 w 97"/>
              <a:gd name="T43" fmla="*/ 2147483647 h 113"/>
              <a:gd name="T44" fmla="*/ 2147483647 w 97"/>
              <a:gd name="T45" fmla="*/ 2147483647 h 1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7" h="113">
                <a:moveTo>
                  <a:pt x="64" y="8"/>
                </a:moveTo>
                <a:lnTo>
                  <a:pt x="64" y="24"/>
                </a:lnTo>
                <a:lnTo>
                  <a:pt x="24" y="16"/>
                </a:lnTo>
                <a:lnTo>
                  <a:pt x="24" y="32"/>
                </a:lnTo>
                <a:lnTo>
                  <a:pt x="32" y="24"/>
                </a:lnTo>
                <a:lnTo>
                  <a:pt x="40" y="32"/>
                </a:lnTo>
                <a:lnTo>
                  <a:pt x="40" y="40"/>
                </a:lnTo>
                <a:lnTo>
                  <a:pt x="40" y="72"/>
                </a:lnTo>
                <a:lnTo>
                  <a:pt x="16" y="72"/>
                </a:lnTo>
                <a:lnTo>
                  <a:pt x="8" y="80"/>
                </a:lnTo>
                <a:lnTo>
                  <a:pt x="8" y="88"/>
                </a:lnTo>
                <a:lnTo>
                  <a:pt x="0" y="88"/>
                </a:lnTo>
                <a:lnTo>
                  <a:pt x="0" y="96"/>
                </a:lnTo>
                <a:lnTo>
                  <a:pt x="16" y="112"/>
                </a:lnTo>
                <a:lnTo>
                  <a:pt x="16" y="104"/>
                </a:lnTo>
                <a:lnTo>
                  <a:pt x="24" y="104"/>
                </a:lnTo>
                <a:lnTo>
                  <a:pt x="40" y="104"/>
                </a:lnTo>
                <a:lnTo>
                  <a:pt x="56" y="96"/>
                </a:lnTo>
                <a:lnTo>
                  <a:pt x="64" y="72"/>
                </a:lnTo>
                <a:lnTo>
                  <a:pt x="80" y="56"/>
                </a:lnTo>
                <a:lnTo>
                  <a:pt x="96" y="0"/>
                </a:lnTo>
                <a:lnTo>
                  <a:pt x="72" y="8"/>
                </a:lnTo>
                <a:lnTo>
                  <a:pt x="64"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09" name="Freeform 222"/>
          <p:cNvSpPr>
            <a:spLocks/>
          </p:cNvSpPr>
          <p:nvPr/>
        </p:nvSpPr>
        <p:spPr bwMode="ltGray">
          <a:xfrm>
            <a:off x="4335463" y="4524654"/>
            <a:ext cx="365125" cy="355600"/>
          </a:xfrm>
          <a:custGeom>
            <a:avLst/>
            <a:gdLst>
              <a:gd name="T0" fmla="*/ 2147483647 w 241"/>
              <a:gd name="T1" fmla="*/ 0 h 233"/>
              <a:gd name="T2" fmla="*/ 2147483647 w 241"/>
              <a:gd name="T3" fmla="*/ 0 h 233"/>
              <a:gd name="T4" fmla="*/ 2147483647 w 241"/>
              <a:gd name="T5" fmla="*/ 0 h 233"/>
              <a:gd name="T6" fmla="*/ 2147483647 w 241"/>
              <a:gd name="T7" fmla="*/ 2147483647 h 233"/>
              <a:gd name="T8" fmla="*/ 2147483647 w 241"/>
              <a:gd name="T9" fmla="*/ 2147483647 h 233"/>
              <a:gd name="T10" fmla="*/ 2147483647 w 241"/>
              <a:gd name="T11" fmla="*/ 0 h 233"/>
              <a:gd name="T12" fmla="*/ 2147483647 w 241"/>
              <a:gd name="T13" fmla="*/ 0 h 233"/>
              <a:gd name="T14" fmla="*/ 2147483647 w 241"/>
              <a:gd name="T15" fmla="*/ 2147483647 h 233"/>
              <a:gd name="T16" fmla="*/ 2147483647 w 241"/>
              <a:gd name="T17" fmla="*/ 2147483647 h 233"/>
              <a:gd name="T18" fmla="*/ 2147483647 w 241"/>
              <a:gd name="T19" fmla="*/ 2147483647 h 233"/>
              <a:gd name="T20" fmla="*/ 2147483647 w 241"/>
              <a:gd name="T21" fmla="*/ 2147483647 h 233"/>
              <a:gd name="T22" fmla="*/ 2147483647 w 241"/>
              <a:gd name="T23" fmla="*/ 2147483647 h 233"/>
              <a:gd name="T24" fmla="*/ 2147483647 w 241"/>
              <a:gd name="T25" fmla="*/ 2147483647 h 233"/>
              <a:gd name="T26" fmla="*/ 0 w 241"/>
              <a:gd name="T27" fmla="*/ 2147483647 h 233"/>
              <a:gd name="T28" fmla="*/ 0 w 241"/>
              <a:gd name="T29" fmla="*/ 2147483647 h 233"/>
              <a:gd name="T30" fmla="*/ 2147483647 w 241"/>
              <a:gd name="T31" fmla="*/ 2147483647 h 233"/>
              <a:gd name="T32" fmla="*/ 2147483647 w 241"/>
              <a:gd name="T33" fmla="*/ 2147483647 h 233"/>
              <a:gd name="T34" fmla="*/ 2147483647 w 241"/>
              <a:gd name="T35" fmla="*/ 2147483647 h 233"/>
              <a:gd name="T36" fmla="*/ 2147483647 w 241"/>
              <a:gd name="T37" fmla="*/ 2147483647 h 233"/>
              <a:gd name="T38" fmla="*/ 2147483647 w 241"/>
              <a:gd name="T39" fmla="*/ 2147483647 h 233"/>
              <a:gd name="T40" fmla="*/ 2147483647 w 241"/>
              <a:gd name="T41" fmla="*/ 2147483647 h 233"/>
              <a:gd name="T42" fmla="*/ 2147483647 w 241"/>
              <a:gd name="T43" fmla="*/ 2147483647 h 233"/>
              <a:gd name="T44" fmla="*/ 2147483647 w 241"/>
              <a:gd name="T45" fmla="*/ 2147483647 h 233"/>
              <a:gd name="T46" fmla="*/ 2147483647 w 241"/>
              <a:gd name="T47" fmla="*/ 2147483647 h 233"/>
              <a:gd name="T48" fmla="*/ 2147483647 w 241"/>
              <a:gd name="T49" fmla="*/ 2147483647 h 233"/>
              <a:gd name="T50" fmla="*/ 2147483647 w 241"/>
              <a:gd name="T51" fmla="*/ 2147483647 h 233"/>
              <a:gd name="T52" fmla="*/ 2147483647 w 241"/>
              <a:gd name="T53" fmla="*/ 2147483647 h 233"/>
              <a:gd name="T54" fmla="*/ 2147483647 w 241"/>
              <a:gd name="T55" fmla="*/ 2147483647 h 233"/>
              <a:gd name="T56" fmla="*/ 2147483647 w 241"/>
              <a:gd name="T57" fmla="*/ 2147483647 h 233"/>
              <a:gd name="T58" fmla="*/ 2147483647 w 241"/>
              <a:gd name="T59" fmla="*/ 2147483647 h 233"/>
              <a:gd name="T60" fmla="*/ 2147483647 w 241"/>
              <a:gd name="T61" fmla="*/ 2147483647 h 233"/>
              <a:gd name="T62" fmla="*/ 2147483647 w 241"/>
              <a:gd name="T63" fmla="*/ 2147483647 h 233"/>
              <a:gd name="T64" fmla="*/ 2147483647 w 241"/>
              <a:gd name="T65" fmla="*/ 2147483647 h 233"/>
              <a:gd name="T66" fmla="*/ 2147483647 w 241"/>
              <a:gd name="T67" fmla="*/ 2147483647 h 233"/>
              <a:gd name="T68" fmla="*/ 2147483647 w 241"/>
              <a:gd name="T69" fmla="*/ 2147483647 h 233"/>
              <a:gd name="T70" fmla="*/ 2147483647 w 241"/>
              <a:gd name="T71" fmla="*/ 2147483647 h 233"/>
              <a:gd name="T72" fmla="*/ 2147483647 w 241"/>
              <a:gd name="T73" fmla="*/ 2147483647 h 233"/>
              <a:gd name="T74" fmla="*/ 2147483647 w 241"/>
              <a:gd name="T75" fmla="*/ 2147483647 h 233"/>
              <a:gd name="T76" fmla="*/ 2147483647 w 241"/>
              <a:gd name="T77" fmla="*/ 2147483647 h 233"/>
              <a:gd name="T78" fmla="*/ 2147483647 w 241"/>
              <a:gd name="T79" fmla="*/ 2147483647 h 233"/>
              <a:gd name="T80" fmla="*/ 2147483647 w 241"/>
              <a:gd name="T81" fmla="*/ 2147483647 h 233"/>
              <a:gd name="T82" fmla="*/ 2147483647 w 241"/>
              <a:gd name="T83" fmla="*/ 2147483647 h 233"/>
              <a:gd name="T84" fmla="*/ 2147483647 w 241"/>
              <a:gd name="T85" fmla="*/ 2147483647 h 233"/>
              <a:gd name="T86" fmla="*/ 2147483647 w 241"/>
              <a:gd name="T87" fmla="*/ 2147483647 h 233"/>
              <a:gd name="T88" fmla="*/ 2147483647 w 241"/>
              <a:gd name="T89" fmla="*/ 2147483647 h 233"/>
              <a:gd name="T90" fmla="*/ 2147483647 w 241"/>
              <a:gd name="T91" fmla="*/ 2147483647 h 233"/>
              <a:gd name="T92" fmla="*/ 2147483647 w 241"/>
              <a:gd name="T93" fmla="*/ 2147483647 h 233"/>
              <a:gd name="T94" fmla="*/ 2147483647 w 241"/>
              <a:gd name="T95" fmla="*/ 2147483647 h 233"/>
              <a:gd name="T96" fmla="*/ 2147483647 w 241"/>
              <a:gd name="T97" fmla="*/ 2147483647 h 233"/>
              <a:gd name="T98" fmla="*/ 2147483647 w 241"/>
              <a:gd name="T99" fmla="*/ 2147483647 h 233"/>
              <a:gd name="T100" fmla="*/ 2147483647 w 241"/>
              <a:gd name="T101" fmla="*/ 2147483647 h 233"/>
              <a:gd name="T102" fmla="*/ 2147483647 w 241"/>
              <a:gd name="T103" fmla="*/ 2147483647 h 233"/>
              <a:gd name="T104" fmla="*/ 2147483647 w 241"/>
              <a:gd name="T105" fmla="*/ 0 h 2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1" h="233">
                <a:moveTo>
                  <a:pt x="192" y="0"/>
                </a:moveTo>
                <a:lnTo>
                  <a:pt x="192" y="0"/>
                </a:lnTo>
                <a:lnTo>
                  <a:pt x="136" y="0"/>
                </a:lnTo>
                <a:lnTo>
                  <a:pt x="128" y="8"/>
                </a:lnTo>
                <a:lnTo>
                  <a:pt x="104" y="8"/>
                </a:lnTo>
                <a:lnTo>
                  <a:pt x="96" y="0"/>
                </a:lnTo>
                <a:lnTo>
                  <a:pt x="88" y="0"/>
                </a:lnTo>
                <a:lnTo>
                  <a:pt x="80" y="16"/>
                </a:lnTo>
                <a:lnTo>
                  <a:pt x="64" y="72"/>
                </a:lnTo>
                <a:lnTo>
                  <a:pt x="48" y="88"/>
                </a:lnTo>
                <a:lnTo>
                  <a:pt x="40" y="112"/>
                </a:lnTo>
                <a:lnTo>
                  <a:pt x="24" y="120"/>
                </a:lnTo>
                <a:lnTo>
                  <a:pt x="8" y="120"/>
                </a:lnTo>
                <a:lnTo>
                  <a:pt x="0" y="136"/>
                </a:lnTo>
                <a:lnTo>
                  <a:pt x="0" y="144"/>
                </a:lnTo>
                <a:lnTo>
                  <a:pt x="16" y="136"/>
                </a:lnTo>
                <a:lnTo>
                  <a:pt x="48" y="136"/>
                </a:lnTo>
                <a:lnTo>
                  <a:pt x="56" y="136"/>
                </a:lnTo>
                <a:lnTo>
                  <a:pt x="56" y="152"/>
                </a:lnTo>
                <a:lnTo>
                  <a:pt x="72" y="168"/>
                </a:lnTo>
                <a:lnTo>
                  <a:pt x="88" y="160"/>
                </a:lnTo>
                <a:lnTo>
                  <a:pt x="88" y="152"/>
                </a:lnTo>
                <a:lnTo>
                  <a:pt x="104" y="152"/>
                </a:lnTo>
                <a:lnTo>
                  <a:pt x="120" y="160"/>
                </a:lnTo>
                <a:lnTo>
                  <a:pt x="120" y="184"/>
                </a:lnTo>
                <a:lnTo>
                  <a:pt x="128" y="192"/>
                </a:lnTo>
                <a:lnTo>
                  <a:pt x="120" y="200"/>
                </a:lnTo>
                <a:lnTo>
                  <a:pt x="120" y="208"/>
                </a:lnTo>
                <a:lnTo>
                  <a:pt x="144" y="200"/>
                </a:lnTo>
                <a:lnTo>
                  <a:pt x="176" y="216"/>
                </a:lnTo>
                <a:lnTo>
                  <a:pt x="184" y="208"/>
                </a:lnTo>
                <a:lnTo>
                  <a:pt x="208" y="224"/>
                </a:lnTo>
                <a:lnTo>
                  <a:pt x="216" y="232"/>
                </a:lnTo>
                <a:lnTo>
                  <a:pt x="216" y="216"/>
                </a:lnTo>
                <a:lnTo>
                  <a:pt x="208" y="216"/>
                </a:lnTo>
                <a:lnTo>
                  <a:pt x="208" y="208"/>
                </a:lnTo>
                <a:lnTo>
                  <a:pt x="208" y="176"/>
                </a:lnTo>
                <a:lnTo>
                  <a:pt x="208" y="168"/>
                </a:lnTo>
                <a:lnTo>
                  <a:pt x="232" y="168"/>
                </a:lnTo>
                <a:lnTo>
                  <a:pt x="216" y="144"/>
                </a:lnTo>
                <a:lnTo>
                  <a:pt x="216" y="120"/>
                </a:lnTo>
                <a:lnTo>
                  <a:pt x="216" y="104"/>
                </a:lnTo>
                <a:lnTo>
                  <a:pt x="216" y="96"/>
                </a:lnTo>
                <a:lnTo>
                  <a:pt x="208" y="96"/>
                </a:lnTo>
                <a:lnTo>
                  <a:pt x="216" y="80"/>
                </a:lnTo>
                <a:lnTo>
                  <a:pt x="224" y="56"/>
                </a:lnTo>
                <a:lnTo>
                  <a:pt x="232" y="48"/>
                </a:lnTo>
                <a:lnTo>
                  <a:pt x="240" y="32"/>
                </a:lnTo>
                <a:lnTo>
                  <a:pt x="232" y="32"/>
                </a:lnTo>
                <a:lnTo>
                  <a:pt x="232" y="16"/>
                </a:lnTo>
                <a:lnTo>
                  <a:pt x="224" y="8"/>
                </a:lnTo>
                <a:lnTo>
                  <a:pt x="200" y="8"/>
                </a:lnTo>
                <a:lnTo>
                  <a:pt x="192"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10" name="Freeform 223"/>
          <p:cNvSpPr>
            <a:spLocks/>
          </p:cNvSpPr>
          <p:nvPr/>
        </p:nvSpPr>
        <p:spPr bwMode="ltGray">
          <a:xfrm>
            <a:off x="4335463" y="4524654"/>
            <a:ext cx="365125" cy="355600"/>
          </a:xfrm>
          <a:custGeom>
            <a:avLst/>
            <a:gdLst>
              <a:gd name="T0" fmla="*/ 2147483647 w 241"/>
              <a:gd name="T1" fmla="*/ 0 h 233"/>
              <a:gd name="T2" fmla="*/ 2147483647 w 241"/>
              <a:gd name="T3" fmla="*/ 0 h 233"/>
              <a:gd name="T4" fmla="*/ 2147483647 w 241"/>
              <a:gd name="T5" fmla="*/ 2147483647 h 233"/>
              <a:gd name="T6" fmla="*/ 2147483647 w 241"/>
              <a:gd name="T7" fmla="*/ 2147483647 h 233"/>
              <a:gd name="T8" fmla="*/ 2147483647 w 241"/>
              <a:gd name="T9" fmla="*/ 0 h 233"/>
              <a:gd name="T10" fmla="*/ 2147483647 w 241"/>
              <a:gd name="T11" fmla="*/ 0 h 233"/>
              <a:gd name="T12" fmla="*/ 2147483647 w 241"/>
              <a:gd name="T13" fmla="*/ 2147483647 h 233"/>
              <a:gd name="T14" fmla="*/ 2147483647 w 241"/>
              <a:gd name="T15" fmla="*/ 2147483647 h 233"/>
              <a:gd name="T16" fmla="*/ 2147483647 w 241"/>
              <a:gd name="T17" fmla="*/ 2147483647 h 233"/>
              <a:gd name="T18" fmla="*/ 2147483647 w 241"/>
              <a:gd name="T19" fmla="*/ 2147483647 h 233"/>
              <a:gd name="T20" fmla="*/ 2147483647 w 241"/>
              <a:gd name="T21" fmla="*/ 2147483647 h 233"/>
              <a:gd name="T22" fmla="*/ 2147483647 w 241"/>
              <a:gd name="T23" fmla="*/ 2147483647 h 233"/>
              <a:gd name="T24" fmla="*/ 0 w 241"/>
              <a:gd name="T25" fmla="*/ 2147483647 h 233"/>
              <a:gd name="T26" fmla="*/ 0 w 241"/>
              <a:gd name="T27" fmla="*/ 2147483647 h 233"/>
              <a:gd name="T28" fmla="*/ 2147483647 w 241"/>
              <a:gd name="T29" fmla="*/ 2147483647 h 233"/>
              <a:gd name="T30" fmla="*/ 2147483647 w 241"/>
              <a:gd name="T31" fmla="*/ 2147483647 h 233"/>
              <a:gd name="T32" fmla="*/ 2147483647 w 241"/>
              <a:gd name="T33" fmla="*/ 2147483647 h 233"/>
              <a:gd name="T34" fmla="*/ 2147483647 w 241"/>
              <a:gd name="T35" fmla="*/ 2147483647 h 233"/>
              <a:gd name="T36" fmla="*/ 2147483647 w 241"/>
              <a:gd name="T37" fmla="*/ 2147483647 h 233"/>
              <a:gd name="T38" fmla="*/ 2147483647 w 241"/>
              <a:gd name="T39" fmla="*/ 2147483647 h 233"/>
              <a:gd name="T40" fmla="*/ 2147483647 w 241"/>
              <a:gd name="T41" fmla="*/ 2147483647 h 233"/>
              <a:gd name="T42" fmla="*/ 2147483647 w 241"/>
              <a:gd name="T43" fmla="*/ 2147483647 h 233"/>
              <a:gd name="T44" fmla="*/ 2147483647 w 241"/>
              <a:gd name="T45" fmla="*/ 2147483647 h 233"/>
              <a:gd name="T46" fmla="*/ 2147483647 w 241"/>
              <a:gd name="T47" fmla="*/ 2147483647 h 233"/>
              <a:gd name="T48" fmla="*/ 2147483647 w 241"/>
              <a:gd name="T49" fmla="*/ 2147483647 h 233"/>
              <a:gd name="T50" fmla="*/ 2147483647 w 241"/>
              <a:gd name="T51" fmla="*/ 2147483647 h 233"/>
              <a:gd name="T52" fmla="*/ 2147483647 w 241"/>
              <a:gd name="T53" fmla="*/ 2147483647 h 233"/>
              <a:gd name="T54" fmla="*/ 2147483647 w 241"/>
              <a:gd name="T55" fmla="*/ 2147483647 h 233"/>
              <a:gd name="T56" fmla="*/ 2147483647 w 241"/>
              <a:gd name="T57" fmla="*/ 2147483647 h 233"/>
              <a:gd name="T58" fmla="*/ 2147483647 w 241"/>
              <a:gd name="T59" fmla="*/ 2147483647 h 233"/>
              <a:gd name="T60" fmla="*/ 2147483647 w 241"/>
              <a:gd name="T61" fmla="*/ 2147483647 h 233"/>
              <a:gd name="T62" fmla="*/ 2147483647 w 241"/>
              <a:gd name="T63" fmla="*/ 2147483647 h 233"/>
              <a:gd name="T64" fmla="*/ 2147483647 w 241"/>
              <a:gd name="T65" fmla="*/ 2147483647 h 233"/>
              <a:gd name="T66" fmla="*/ 2147483647 w 241"/>
              <a:gd name="T67" fmla="*/ 2147483647 h 233"/>
              <a:gd name="T68" fmla="*/ 2147483647 w 241"/>
              <a:gd name="T69" fmla="*/ 2147483647 h 233"/>
              <a:gd name="T70" fmla="*/ 2147483647 w 241"/>
              <a:gd name="T71" fmla="*/ 2147483647 h 233"/>
              <a:gd name="T72" fmla="*/ 2147483647 w 241"/>
              <a:gd name="T73" fmla="*/ 2147483647 h 233"/>
              <a:gd name="T74" fmla="*/ 2147483647 w 241"/>
              <a:gd name="T75" fmla="*/ 2147483647 h 233"/>
              <a:gd name="T76" fmla="*/ 2147483647 w 241"/>
              <a:gd name="T77" fmla="*/ 2147483647 h 233"/>
              <a:gd name="T78" fmla="*/ 2147483647 w 241"/>
              <a:gd name="T79" fmla="*/ 2147483647 h 233"/>
              <a:gd name="T80" fmla="*/ 2147483647 w 241"/>
              <a:gd name="T81" fmla="*/ 2147483647 h 233"/>
              <a:gd name="T82" fmla="*/ 2147483647 w 241"/>
              <a:gd name="T83" fmla="*/ 2147483647 h 233"/>
              <a:gd name="T84" fmla="*/ 2147483647 w 241"/>
              <a:gd name="T85" fmla="*/ 2147483647 h 233"/>
              <a:gd name="T86" fmla="*/ 2147483647 w 241"/>
              <a:gd name="T87" fmla="*/ 2147483647 h 233"/>
              <a:gd name="T88" fmla="*/ 2147483647 w 241"/>
              <a:gd name="T89" fmla="*/ 2147483647 h 233"/>
              <a:gd name="T90" fmla="*/ 2147483647 w 241"/>
              <a:gd name="T91" fmla="*/ 2147483647 h 233"/>
              <a:gd name="T92" fmla="*/ 2147483647 w 241"/>
              <a:gd name="T93" fmla="*/ 2147483647 h 233"/>
              <a:gd name="T94" fmla="*/ 2147483647 w 241"/>
              <a:gd name="T95" fmla="*/ 2147483647 h 233"/>
              <a:gd name="T96" fmla="*/ 2147483647 w 241"/>
              <a:gd name="T97" fmla="*/ 2147483647 h 233"/>
              <a:gd name="T98" fmla="*/ 2147483647 w 241"/>
              <a:gd name="T99" fmla="*/ 2147483647 h 233"/>
              <a:gd name="T100" fmla="*/ 2147483647 w 241"/>
              <a:gd name="T101" fmla="*/ 2147483647 h 233"/>
              <a:gd name="T102" fmla="*/ 2147483647 w 241"/>
              <a:gd name="T103" fmla="*/ 0 h 2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41" h="233">
                <a:moveTo>
                  <a:pt x="192" y="0"/>
                </a:moveTo>
                <a:lnTo>
                  <a:pt x="136" y="0"/>
                </a:lnTo>
                <a:lnTo>
                  <a:pt x="128" y="8"/>
                </a:lnTo>
                <a:lnTo>
                  <a:pt x="104" y="8"/>
                </a:lnTo>
                <a:lnTo>
                  <a:pt x="96" y="0"/>
                </a:lnTo>
                <a:lnTo>
                  <a:pt x="88" y="0"/>
                </a:lnTo>
                <a:lnTo>
                  <a:pt x="80" y="16"/>
                </a:lnTo>
                <a:lnTo>
                  <a:pt x="64" y="72"/>
                </a:lnTo>
                <a:lnTo>
                  <a:pt x="48" y="88"/>
                </a:lnTo>
                <a:lnTo>
                  <a:pt x="40" y="112"/>
                </a:lnTo>
                <a:lnTo>
                  <a:pt x="24" y="120"/>
                </a:lnTo>
                <a:lnTo>
                  <a:pt x="8" y="120"/>
                </a:lnTo>
                <a:lnTo>
                  <a:pt x="0" y="136"/>
                </a:lnTo>
                <a:lnTo>
                  <a:pt x="0" y="144"/>
                </a:lnTo>
                <a:lnTo>
                  <a:pt x="16" y="136"/>
                </a:lnTo>
                <a:lnTo>
                  <a:pt x="48" y="136"/>
                </a:lnTo>
                <a:lnTo>
                  <a:pt x="56" y="136"/>
                </a:lnTo>
                <a:lnTo>
                  <a:pt x="56" y="152"/>
                </a:lnTo>
                <a:lnTo>
                  <a:pt x="72" y="168"/>
                </a:lnTo>
                <a:lnTo>
                  <a:pt x="88" y="160"/>
                </a:lnTo>
                <a:lnTo>
                  <a:pt x="88" y="152"/>
                </a:lnTo>
                <a:lnTo>
                  <a:pt x="104" y="152"/>
                </a:lnTo>
                <a:lnTo>
                  <a:pt x="120" y="160"/>
                </a:lnTo>
                <a:lnTo>
                  <a:pt x="120" y="184"/>
                </a:lnTo>
                <a:lnTo>
                  <a:pt x="128" y="192"/>
                </a:lnTo>
                <a:lnTo>
                  <a:pt x="120" y="200"/>
                </a:lnTo>
                <a:lnTo>
                  <a:pt x="120" y="208"/>
                </a:lnTo>
                <a:lnTo>
                  <a:pt x="144" y="200"/>
                </a:lnTo>
                <a:lnTo>
                  <a:pt x="176" y="216"/>
                </a:lnTo>
                <a:lnTo>
                  <a:pt x="184" y="208"/>
                </a:lnTo>
                <a:lnTo>
                  <a:pt x="208" y="224"/>
                </a:lnTo>
                <a:lnTo>
                  <a:pt x="216" y="232"/>
                </a:lnTo>
                <a:lnTo>
                  <a:pt x="216" y="216"/>
                </a:lnTo>
                <a:lnTo>
                  <a:pt x="208" y="216"/>
                </a:lnTo>
                <a:lnTo>
                  <a:pt x="208" y="208"/>
                </a:lnTo>
                <a:lnTo>
                  <a:pt x="208" y="176"/>
                </a:lnTo>
                <a:lnTo>
                  <a:pt x="208" y="168"/>
                </a:lnTo>
                <a:lnTo>
                  <a:pt x="232" y="168"/>
                </a:lnTo>
                <a:lnTo>
                  <a:pt x="216" y="144"/>
                </a:lnTo>
                <a:lnTo>
                  <a:pt x="216" y="120"/>
                </a:lnTo>
                <a:lnTo>
                  <a:pt x="216" y="104"/>
                </a:lnTo>
                <a:lnTo>
                  <a:pt x="216" y="96"/>
                </a:lnTo>
                <a:lnTo>
                  <a:pt x="208" y="96"/>
                </a:lnTo>
                <a:lnTo>
                  <a:pt x="216" y="80"/>
                </a:lnTo>
                <a:lnTo>
                  <a:pt x="224" y="56"/>
                </a:lnTo>
                <a:lnTo>
                  <a:pt x="232" y="48"/>
                </a:lnTo>
                <a:lnTo>
                  <a:pt x="240" y="32"/>
                </a:lnTo>
                <a:lnTo>
                  <a:pt x="232" y="32"/>
                </a:lnTo>
                <a:lnTo>
                  <a:pt x="232" y="16"/>
                </a:lnTo>
                <a:lnTo>
                  <a:pt x="224" y="8"/>
                </a:lnTo>
                <a:lnTo>
                  <a:pt x="200" y="8"/>
                </a:lnTo>
                <a:lnTo>
                  <a:pt x="192"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11" name="Freeform 224"/>
          <p:cNvSpPr>
            <a:spLocks/>
          </p:cNvSpPr>
          <p:nvPr/>
        </p:nvSpPr>
        <p:spPr bwMode="ltGray">
          <a:xfrm>
            <a:off x="4651376" y="4634191"/>
            <a:ext cx="38100" cy="38100"/>
          </a:xfrm>
          <a:custGeom>
            <a:avLst/>
            <a:gdLst>
              <a:gd name="T0" fmla="*/ 2147483647 w 25"/>
              <a:gd name="T1" fmla="*/ 2147483647 h 25"/>
              <a:gd name="T2" fmla="*/ 2147483647 w 25"/>
              <a:gd name="T3" fmla="*/ 2147483647 h 25"/>
              <a:gd name="T4" fmla="*/ 2147483647 w 25"/>
              <a:gd name="T5" fmla="*/ 2147483647 h 25"/>
              <a:gd name="T6" fmla="*/ 0 w 25"/>
              <a:gd name="T7" fmla="*/ 2147483647 h 25"/>
              <a:gd name="T8" fmla="*/ 2147483647 w 25"/>
              <a:gd name="T9" fmla="*/ 2147483647 h 25"/>
              <a:gd name="T10" fmla="*/ 2147483647 w 25"/>
              <a:gd name="T11" fmla="*/ 0 h 25"/>
              <a:gd name="T12" fmla="*/ 2147483647 w 25"/>
              <a:gd name="T13" fmla="*/ 2147483647 h 25"/>
              <a:gd name="T14" fmla="*/ 2147483647 w 25"/>
              <a:gd name="T15" fmla="*/ 2147483647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25">
                <a:moveTo>
                  <a:pt x="24" y="24"/>
                </a:moveTo>
                <a:lnTo>
                  <a:pt x="24" y="24"/>
                </a:lnTo>
                <a:lnTo>
                  <a:pt x="8" y="24"/>
                </a:lnTo>
                <a:lnTo>
                  <a:pt x="0" y="24"/>
                </a:lnTo>
                <a:lnTo>
                  <a:pt x="8" y="8"/>
                </a:lnTo>
                <a:lnTo>
                  <a:pt x="24" y="0"/>
                </a:lnTo>
                <a:lnTo>
                  <a:pt x="24" y="16"/>
                </a:lnTo>
                <a:lnTo>
                  <a:pt x="24"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12" name="Freeform 225"/>
          <p:cNvSpPr>
            <a:spLocks/>
          </p:cNvSpPr>
          <p:nvPr/>
        </p:nvSpPr>
        <p:spPr bwMode="ltGray">
          <a:xfrm>
            <a:off x="4651376" y="4634191"/>
            <a:ext cx="38100" cy="38100"/>
          </a:xfrm>
          <a:custGeom>
            <a:avLst/>
            <a:gdLst>
              <a:gd name="T0" fmla="*/ 2147483647 w 25"/>
              <a:gd name="T1" fmla="*/ 2147483647 h 25"/>
              <a:gd name="T2" fmla="*/ 2147483647 w 25"/>
              <a:gd name="T3" fmla="*/ 2147483647 h 25"/>
              <a:gd name="T4" fmla="*/ 0 w 25"/>
              <a:gd name="T5" fmla="*/ 2147483647 h 25"/>
              <a:gd name="T6" fmla="*/ 2147483647 w 25"/>
              <a:gd name="T7" fmla="*/ 2147483647 h 25"/>
              <a:gd name="T8" fmla="*/ 2147483647 w 25"/>
              <a:gd name="T9" fmla="*/ 0 h 25"/>
              <a:gd name="T10" fmla="*/ 2147483647 w 25"/>
              <a:gd name="T11" fmla="*/ 2147483647 h 25"/>
              <a:gd name="T12" fmla="*/ 2147483647 w 25"/>
              <a:gd name="T13" fmla="*/ 2147483647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25">
                <a:moveTo>
                  <a:pt x="24" y="24"/>
                </a:moveTo>
                <a:lnTo>
                  <a:pt x="8" y="24"/>
                </a:lnTo>
                <a:lnTo>
                  <a:pt x="0" y="24"/>
                </a:lnTo>
                <a:lnTo>
                  <a:pt x="8" y="8"/>
                </a:lnTo>
                <a:lnTo>
                  <a:pt x="24" y="0"/>
                </a:lnTo>
                <a:lnTo>
                  <a:pt x="24" y="16"/>
                </a:lnTo>
                <a:lnTo>
                  <a:pt x="24"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13" name="Freeform 226"/>
          <p:cNvSpPr>
            <a:spLocks/>
          </p:cNvSpPr>
          <p:nvPr/>
        </p:nvSpPr>
        <p:spPr bwMode="ltGray">
          <a:xfrm>
            <a:off x="4662488" y="4670704"/>
            <a:ext cx="26988" cy="38100"/>
          </a:xfrm>
          <a:custGeom>
            <a:avLst/>
            <a:gdLst>
              <a:gd name="T0" fmla="*/ 2147483647 w 17"/>
              <a:gd name="T1" fmla="*/ 0 h 25"/>
              <a:gd name="T2" fmla="*/ 2147483647 w 17"/>
              <a:gd name="T3" fmla="*/ 0 h 25"/>
              <a:gd name="T4" fmla="*/ 2147483647 w 17"/>
              <a:gd name="T5" fmla="*/ 2147483647 h 25"/>
              <a:gd name="T6" fmla="*/ 0 w 17"/>
              <a:gd name="T7" fmla="*/ 2147483647 h 25"/>
              <a:gd name="T8" fmla="*/ 0 w 17"/>
              <a:gd name="T9" fmla="*/ 2147483647 h 25"/>
              <a:gd name="T10" fmla="*/ 0 w 17"/>
              <a:gd name="T11" fmla="*/ 0 h 25"/>
              <a:gd name="T12" fmla="*/ 2147483647 w 17"/>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5">
                <a:moveTo>
                  <a:pt x="16" y="0"/>
                </a:moveTo>
                <a:lnTo>
                  <a:pt x="16" y="0"/>
                </a:lnTo>
                <a:lnTo>
                  <a:pt x="16" y="8"/>
                </a:lnTo>
                <a:lnTo>
                  <a:pt x="0" y="24"/>
                </a:lnTo>
                <a:lnTo>
                  <a:pt x="0" y="8"/>
                </a:lnTo>
                <a:lnTo>
                  <a:pt x="0" y="0"/>
                </a:lnTo>
                <a:lnTo>
                  <a:pt x="16"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14" name="Freeform 227"/>
          <p:cNvSpPr>
            <a:spLocks/>
          </p:cNvSpPr>
          <p:nvPr/>
        </p:nvSpPr>
        <p:spPr bwMode="ltGray">
          <a:xfrm>
            <a:off x="4662488" y="4670704"/>
            <a:ext cx="26988" cy="38100"/>
          </a:xfrm>
          <a:custGeom>
            <a:avLst/>
            <a:gdLst>
              <a:gd name="T0" fmla="*/ 2147483647 w 17"/>
              <a:gd name="T1" fmla="*/ 0 h 25"/>
              <a:gd name="T2" fmla="*/ 2147483647 w 17"/>
              <a:gd name="T3" fmla="*/ 2147483647 h 25"/>
              <a:gd name="T4" fmla="*/ 0 w 17"/>
              <a:gd name="T5" fmla="*/ 2147483647 h 25"/>
              <a:gd name="T6" fmla="*/ 0 w 17"/>
              <a:gd name="T7" fmla="*/ 2147483647 h 25"/>
              <a:gd name="T8" fmla="*/ 0 w 17"/>
              <a:gd name="T9" fmla="*/ 0 h 25"/>
              <a:gd name="T10" fmla="*/ 2147483647 w 17"/>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
                <a:moveTo>
                  <a:pt x="16" y="0"/>
                </a:moveTo>
                <a:lnTo>
                  <a:pt x="16" y="8"/>
                </a:lnTo>
                <a:lnTo>
                  <a:pt x="0" y="24"/>
                </a:lnTo>
                <a:lnTo>
                  <a:pt x="0" y="8"/>
                </a:lnTo>
                <a:lnTo>
                  <a:pt x="0" y="0"/>
                </a:lnTo>
                <a:lnTo>
                  <a:pt x="16"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15" name="Freeform 228"/>
          <p:cNvSpPr>
            <a:spLocks/>
          </p:cNvSpPr>
          <p:nvPr/>
        </p:nvSpPr>
        <p:spPr bwMode="ltGray">
          <a:xfrm>
            <a:off x="4662488" y="4634191"/>
            <a:ext cx="209550" cy="209550"/>
          </a:xfrm>
          <a:custGeom>
            <a:avLst/>
            <a:gdLst>
              <a:gd name="T0" fmla="*/ 2147483647 w 137"/>
              <a:gd name="T1" fmla="*/ 2147483647 h 137"/>
              <a:gd name="T2" fmla="*/ 2147483647 w 137"/>
              <a:gd name="T3" fmla="*/ 2147483647 h 137"/>
              <a:gd name="T4" fmla="*/ 2147483647 w 137"/>
              <a:gd name="T5" fmla="*/ 2147483647 h 137"/>
              <a:gd name="T6" fmla="*/ 2147483647 w 137"/>
              <a:gd name="T7" fmla="*/ 2147483647 h 137"/>
              <a:gd name="T8" fmla="*/ 0 w 137"/>
              <a:gd name="T9" fmla="*/ 2147483647 h 137"/>
              <a:gd name="T10" fmla="*/ 0 w 137"/>
              <a:gd name="T11" fmla="*/ 2147483647 h 137"/>
              <a:gd name="T12" fmla="*/ 2147483647 w 137"/>
              <a:gd name="T13" fmla="*/ 2147483647 h 137"/>
              <a:gd name="T14" fmla="*/ 2147483647 w 137"/>
              <a:gd name="T15" fmla="*/ 2147483647 h 137"/>
              <a:gd name="T16" fmla="*/ 2147483647 w 137"/>
              <a:gd name="T17" fmla="*/ 2147483647 h 137"/>
              <a:gd name="T18" fmla="*/ 2147483647 w 137"/>
              <a:gd name="T19" fmla="*/ 0 h 137"/>
              <a:gd name="T20" fmla="*/ 2147483647 w 137"/>
              <a:gd name="T21" fmla="*/ 0 h 137"/>
              <a:gd name="T22" fmla="*/ 2147483647 w 137"/>
              <a:gd name="T23" fmla="*/ 0 h 137"/>
              <a:gd name="T24" fmla="*/ 2147483647 w 137"/>
              <a:gd name="T25" fmla="*/ 0 h 137"/>
              <a:gd name="T26" fmla="*/ 2147483647 w 137"/>
              <a:gd name="T27" fmla="*/ 2147483647 h 137"/>
              <a:gd name="T28" fmla="*/ 2147483647 w 137"/>
              <a:gd name="T29" fmla="*/ 2147483647 h 137"/>
              <a:gd name="T30" fmla="*/ 2147483647 w 137"/>
              <a:gd name="T31" fmla="*/ 2147483647 h 137"/>
              <a:gd name="T32" fmla="*/ 2147483647 w 137"/>
              <a:gd name="T33" fmla="*/ 2147483647 h 137"/>
              <a:gd name="T34" fmla="*/ 2147483647 w 137"/>
              <a:gd name="T35" fmla="*/ 2147483647 h 137"/>
              <a:gd name="T36" fmla="*/ 2147483647 w 137"/>
              <a:gd name="T37" fmla="*/ 2147483647 h 137"/>
              <a:gd name="T38" fmla="*/ 2147483647 w 137"/>
              <a:gd name="T39" fmla="*/ 2147483647 h 137"/>
              <a:gd name="T40" fmla="*/ 2147483647 w 137"/>
              <a:gd name="T41" fmla="*/ 2147483647 h 137"/>
              <a:gd name="T42" fmla="*/ 2147483647 w 137"/>
              <a:gd name="T43" fmla="*/ 2147483647 h 137"/>
              <a:gd name="T44" fmla="*/ 2147483647 w 137"/>
              <a:gd name="T45" fmla="*/ 2147483647 h 137"/>
              <a:gd name="T46" fmla="*/ 2147483647 w 137"/>
              <a:gd name="T47" fmla="*/ 2147483647 h 137"/>
              <a:gd name="T48" fmla="*/ 2147483647 w 137"/>
              <a:gd name="T49" fmla="*/ 2147483647 h 137"/>
              <a:gd name="T50" fmla="*/ 2147483647 w 137"/>
              <a:gd name="T51" fmla="*/ 2147483647 h 137"/>
              <a:gd name="T52" fmla="*/ 2147483647 w 137"/>
              <a:gd name="T53" fmla="*/ 2147483647 h 1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7" h="137">
                <a:moveTo>
                  <a:pt x="48" y="112"/>
                </a:moveTo>
                <a:lnTo>
                  <a:pt x="48" y="112"/>
                </a:lnTo>
                <a:lnTo>
                  <a:pt x="24" y="96"/>
                </a:lnTo>
                <a:lnTo>
                  <a:pt x="16" y="96"/>
                </a:lnTo>
                <a:lnTo>
                  <a:pt x="0" y="72"/>
                </a:lnTo>
                <a:lnTo>
                  <a:pt x="0" y="48"/>
                </a:lnTo>
                <a:lnTo>
                  <a:pt x="16" y="32"/>
                </a:lnTo>
                <a:lnTo>
                  <a:pt x="16" y="24"/>
                </a:lnTo>
                <a:lnTo>
                  <a:pt x="16" y="16"/>
                </a:lnTo>
                <a:lnTo>
                  <a:pt x="16" y="0"/>
                </a:lnTo>
                <a:lnTo>
                  <a:pt x="32" y="0"/>
                </a:lnTo>
                <a:lnTo>
                  <a:pt x="56" y="0"/>
                </a:lnTo>
                <a:lnTo>
                  <a:pt x="64" y="0"/>
                </a:lnTo>
                <a:lnTo>
                  <a:pt x="104" y="24"/>
                </a:lnTo>
                <a:lnTo>
                  <a:pt x="104" y="40"/>
                </a:lnTo>
                <a:lnTo>
                  <a:pt x="128" y="48"/>
                </a:lnTo>
                <a:lnTo>
                  <a:pt x="120" y="64"/>
                </a:lnTo>
                <a:lnTo>
                  <a:pt x="128" y="80"/>
                </a:lnTo>
                <a:lnTo>
                  <a:pt x="128" y="104"/>
                </a:lnTo>
                <a:lnTo>
                  <a:pt x="128" y="112"/>
                </a:lnTo>
                <a:lnTo>
                  <a:pt x="136" y="120"/>
                </a:lnTo>
                <a:lnTo>
                  <a:pt x="120" y="136"/>
                </a:lnTo>
                <a:lnTo>
                  <a:pt x="88" y="136"/>
                </a:lnTo>
                <a:lnTo>
                  <a:pt x="72" y="136"/>
                </a:lnTo>
                <a:lnTo>
                  <a:pt x="64" y="112"/>
                </a:lnTo>
                <a:lnTo>
                  <a:pt x="56" y="112"/>
                </a:lnTo>
                <a:lnTo>
                  <a:pt x="48" y="11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16" name="Freeform 229"/>
          <p:cNvSpPr>
            <a:spLocks/>
          </p:cNvSpPr>
          <p:nvPr/>
        </p:nvSpPr>
        <p:spPr bwMode="ltGray">
          <a:xfrm>
            <a:off x="4662488" y="4634191"/>
            <a:ext cx="209550" cy="209550"/>
          </a:xfrm>
          <a:custGeom>
            <a:avLst/>
            <a:gdLst>
              <a:gd name="T0" fmla="*/ 2147483647 w 137"/>
              <a:gd name="T1" fmla="*/ 2147483647 h 137"/>
              <a:gd name="T2" fmla="*/ 2147483647 w 137"/>
              <a:gd name="T3" fmla="*/ 2147483647 h 137"/>
              <a:gd name="T4" fmla="*/ 2147483647 w 137"/>
              <a:gd name="T5" fmla="*/ 2147483647 h 137"/>
              <a:gd name="T6" fmla="*/ 0 w 137"/>
              <a:gd name="T7" fmla="*/ 2147483647 h 137"/>
              <a:gd name="T8" fmla="*/ 0 w 137"/>
              <a:gd name="T9" fmla="*/ 2147483647 h 137"/>
              <a:gd name="T10" fmla="*/ 2147483647 w 137"/>
              <a:gd name="T11" fmla="*/ 2147483647 h 137"/>
              <a:gd name="T12" fmla="*/ 2147483647 w 137"/>
              <a:gd name="T13" fmla="*/ 2147483647 h 137"/>
              <a:gd name="T14" fmla="*/ 2147483647 w 137"/>
              <a:gd name="T15" fmla="*/ 2147483647 h 137"/>
              <a:gd name="T16" fmla="*/ 2147483647 w 137"/>
              <a:gd name="T17" fmla="*/ 0 h 137"/>
              <a:gd name="T18" fmla="*/ 2147483647 w 137"/>
              <a:gd name="T19" fmla="*/ 0 h 137"/>
              <a:gd name="T20" fmla="*/ 2147483647 w 137"/>
              <a:gd name="T21" fmla="*/ 0 h 137"/>
              <a:gd name="T22" fmla="*/ 2147483647 w 137"/>
              <a:gd name="T23" fmla="*/ 0 h 137"/>
              <a:gd name="T24" fmla="*/ 2147483647 w 137"/>
              <a:gd name="T25" fmla="*/ 2147483647 h 137"/>
              <a:gd name="T26" fmla="*/ 2147483647 w 137"/>
              <a:gd name="T27" fmla="*/ 2147483647 h 137"/>
              <a:gd name="T28" fmla="*/ 2147483647 w 137"/>
              <a:gd name="T29" fmla="*/ 2147483647 h 137"/>
              <a:gd name="T30" fmla="*/ 2147483647 w 137"/>
              <a:gd name="T31" fmla="*/ 2147483647 h 137"/>
              <a:gd name="T32" fmla="*/ 2147483647 w 137"/>
              <a:gd name="T33" fmla="*/ 2147483647 h 137"/>
              <a:gd name="T34" fmla="*/ 2147483647 w 137"/>
              <a:gd name="T35" fmla="*/ 2147483647 h 137"/>
              <a:gd name="T36" fmla="*/ 2147483647 w 137"/>
              <a:gd name="T37" fmla="*/ 2147483647 h 137"/>
              <a:gd name="T38" fmla="*/ 2147483647 w 137"/>
              <a:gd name="T39" fmla="*/ 2147483647 h 137"/>
              <a:gd name="T40" fmla="*/ 2147483647 w 137"/>
              <a:gd name="T41" fmla="*/ 2147483647 h 137"/>
              <a:gd name="T42" fmla="*/ 2147483647 w 137"/>
              <a:gd name="T43" fmla="*/ 2147483647 h 137"/>
              <a:gd name="T44" fmla="*/ 2147483647 w 137"/>
              <a:gd name="T45" fmla="*/ 2147483647 h 137"/>
              <a:gd name="T46" fmla="*/ 2147483647 w 137"/>
              <a:gd name="T47" fmla="*/ 2147483647 h 137"/>
              <a:gd name="T48" fmla="*/ 2147483647 w 137"/>
              <a:gd name="T49" fmla="*/ 2147483647 h 137"/>
              <a:gd name="T50" fmla="*/ 2147483647 w 137"/>
              <a:gd name="T51" fmla="*/ 2147483647 h 1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7" h="137">
                <a:moveTo>
                  <a:pt x="48" y="112"/>
                </a:moveTo>
                <a:lnTo>
                  <a:pt x="24" y="96"/>
                </a:lnTo>
                <a:lnTo>
                  <a:pt x="16" y="96"/>
                </a:lnTo>
                <a:lnTo>
                  <a:pt x="0" y="72"/>
                </a:lnTo>
                <a:lnTo>
                  <a:pt x="0" y="48"/>
                </a:lnTo>
                <a:lnTo>
                  <a:pt x="16" y="32"/>
                </a:lnTo>
                <a:lnTo>
                  <a:pt x="16" y="24"/>
                </a:lnTo>
                <a:lnTo>
                  <a:pt x="16" y="16"/>
                </a:lnTo>
                <a:lnTo>
                  <a:pt x="16" y="0"/>
                </a:lnTo>
                <a:lnTo>
                  <a:pt x="32" y="0"/>
                </a:lnTo>
                <a:lnTo>
                  <a:pt x="56" y="0"/>
                </a:lnTo>
                <a:lnTo>
                  <a:pt x="64" y="0"/>
                </a:lnTo>
                <a:lnTo>
                  <a:pt x="104" y="24"/>
                </a:lnTo>
                <a:lnTo>
                  <a:pt x="104" y="40"/>
                </a:lnTo>
                <a:lnTo>
                  <a:pt x="128" y="48"/>
                </a:lnTo>
                <a:lnTo>
                  <a:pt x="120" y="64"/>
                </a:lnTo>
                <a:lnTo>
                  <a:pt x="128" y="80"/>
                </a:lnTo>
                <a:lnTo>
                  <a:pt x="128" y="104"/>
                </a:lnTo>
                <a:lnTo>
                  <a:pt x="128" y="112"/>
                </a:lnTo>
                <a:lnTo>
                  <a:pt x="136" y="120"/>
                </a:lnTo>
                <a:lnTo>
                  <a:pt x="120" y="136"/>
                </a:lnTo>
                <a:lnTo>
                  <a:pt x="88" y="136"/>
                </a:lnTo>
                <a:lnTo>
                  <a:pt x="72" y="136"/>
                </a:lnTo>
                <a:lnTo>
                  <a:pt x="64" y="112"/>
                </a:lnTo>
                <a:lnTo>
                  <a:pt x="56" y="112"/>
                </a:lnTo>
                <a:lnTo>
                  <a:pt x="48" y="11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17" name="Freeform 230"/>
          <p:cNvSpPr>
            <a:spLocks/>
          </p:cNvSpPr>
          <p:nvPr/>
        </p:nvSpPr>
        <p:spPr bwMode="ltGray">
          <a:xfrm>
            <a:off x="4516438" y="4781829"/>
            <a:ext cx="233363" cy="184150"/>
          </a:xfrm>
          <a:custGeom>
            <a:avLst/>
            <a:gdLst>
              <a:gd name="T0" fmla="*/ 2147483647 w 153"/>
              <a:gd name="T1" fmla="*/ 2147483647 h 121"/>
              <a:gd name="T2" fmla="*/ 2147483647 w 153"/>
              <a:gd name="T3" fmla="*/ 2147483647 h 121"/>
              <a:gd name="T4" fmla="*/ 2147483647 w 153"/>
              <a:gd name="T5" fmla="*/ 2147483647 h 121"/>
              <a:gd name="T6" fmla="*/ 2147483647 w 153"/>
              <a:gd name="T7" fmla="*/ 2147483647 h 121"/>
              <a:gd name="T8" fmla="*/ 2147483647 w 153"/>
              <a:gd name="T9" fmla="*/ 2147483647 h 121"/>
              <a:gd name="T10" fmla="*/ 2147483647 w 153"/>
              <a:gd name="T11" fmla="*/ 2147483647 h 121"/>
              <a:gd name="T12" fmla="*/ 2147483647 w 153"/>
              <a:gd name="T13" fmla="*/ 2147483647 h 121"/>
              <a:gd name="T14" fmla="*/ 2147483647 w 153"/>
              <a:gd name="T15" fmla="*/ 2147483647 h 121"/>
              <a:gd name="T16" fmla="*/ 2147483647 w 153"/>
              <a:gd name="T17" fmla="*/ 2147483647 h 121"/>
              <a:gd name="T18" fmla="*/ 2147483647 w 153"/>
              <a:gd name="T19" fmla="*/ 2147483647 h 121"/>
              <a:gd name="T20" fmla="*/ 2147483647 w 153"/>
              <a:gd name="T21" fmla="*/ 0 h 121"/>
              <a:gd name="T22" fmla="*/ 2147483647 w 153"/>
              <a:gd name="T23" fmla="*/ 0 h 121"/>
              <a:gd name="T24" fmla="*/ 2147483647 w 153"/>
              <a:gd name="T25" fmla="*/ 0 h 121"/>
              <a:gd name="T26" fmla="*/ 2147483647 w 153"/>
              <a:gd name="T27" fmla="*/ 2147483647 h 121"/>
              <a:gd name="T28" fmla="*/ 2147483647 w 153"/>
              <a:gd name="T29" fmla="*/ 2147483647 h 121"/>
              <a:gd name="T30" fmla="*/ 2147483647 w 153"/>
              <a:gd name="T31" fmla="*/ 2147483647 h 121"/>
              <a:gd name="T32" fmla="*/ 2147483647 w 153"/>
              <a:gd name="T33" fmla="*/ 2147483647 h 121"/>
              <a:gd name="T34" fmla="*/ 2147483647 w 153"/>
              <a:gd name="T35" fmla="*/ 2147483647 h 121"/>
              <a:gd name="T36" fmla="*/ 2147483647 w 153"/>
              <a:gd name="T37" fmla="*/ 2147483647 h 121"/>
              <a:gd name="T38" fmla="*/ 2147483647 w 153"/>
              <a:gd name="T39" fmla="*/ 2147483647 h 121"/>
              <a:gd name="T40" fmla="*/ 2147483647 w 153"/>
              <a:gd name="T41" fmla="*/ 2147483647 h 121"/>
              <a:gd name="T42" fmla="*/ 2147483647 w 153"/>
              <a:gd name="T43" fmla="*/ 2147483647 h 121"/>
              <a:gd name="T44" fmla="*/ 2147483647 w 153"/>
              <a:gd name="T45" fmla="*/ 2147483647 h 121"/>
              <a:gd name="T46" fmla="*/ 2147483647 w 153"/>
              <a:gd name="T47" fmla="*/ 2147483647 h 121"/>
              <a:gd name="T48" fmla="*/ 2147483647 w 153"/>
              <a:gd name="T49" fmla="*/ 2147483647 h 121"/>
              <a:gd name="T50" fmla="*/ 2147483647 w 153"/>
              <a:gd name="T51" fmla="*/ 2147483647 h 121"/>
              <a:gd name="T52" fmla="*/ 2147483647 w 153"/>
              <a:gd name="T53" fmla="*/ 2147483647 h 121"/>
              <a:gd name="T54" fmla="*/ 0 w 153"/>
              <a:gd name="T55" fmla="*/ 2147483647 h 121"/>
              <a:gd name="T56" fmla="*/ 0 w 153"/>
              <a:gd name="T57" fmla="*/ 2147483647 h 121"/>
              <a:gd name="T58" fmla="*/ 2147483647 w 153"/>
              <a:gd name="T59" fmla="*/ 2147483647 h 121"/>
              <a:gd name="T60" fmla="*/ 2147483647 w 153"/>
              <a:gd name="T61" fmla="*/ 2147483647 h 1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3" h="121">
                <a:moveTo>
                  <a:pt x="24" y="32"/>
                </a:moveTo>
                <a:lnTo>
                  <a:pt x="24" y="32"/>
                </a:lnTo>
                <a:lnTo>
                  <a:pt x="56" y="48"/>
                </a:lnTo>
                <a:lnTo>
                  <a:pt x="64" y="40"/>
                </a:lnTo>
                <a:lnTo>
                  <a:pt x="88" y="56"/>
                </a:lnTo>
                <a:lnTo>
                  <a:pt x="96" y="64"/>
                </a:lnTo>
                <a:lnTo>
                  <a:pt x="96" y="48"/>
                </a:lnTo>
                <a:lnTo>
                  <a:pt x="88" y="48"/>
                </a:lnTo>
                <a:lnTo>
                  <a:pt x="88" y="40"/>
                </a:lnTo>
                <a:lnTo>
                  <a:pt x="88" y="8"/>
                </a:lnTo>
                <a:lnTo>
                  <a:pt x="88" y="0"/>
                </a:lnTo>
                <a:lnTo>
                  <a:pt x="112" y="0"/>
                </a:lnTo>
                <a:lnTo>
                  <a:pt x="120" y="0"/>
                </a:lnTo>
                <a:lnTo>
                  <a:pt x="144" y="16"/>
                </a:lnTo>
                <a:lnTo>
                  <a:pt x="152" y="32"/>
                </a:lnTo>
                <a:lnTo>
                  <a:pt x="144" y="40"/>
                </a:lnTo>
                <a:lnTo>
                  <a:pt x="144" y="48"/>
                </a:lnTo>
                <a:lnTo>
                  <a:pt x="136" y="64"/>
                </a:lnTo>
                <a:lnTo>
                  <a:pt x="144" y="72"/>
                </a:lnTo>
                <a:lnTo>
                  <a:pt x="104" y="88"/>
                </a:lnTo>
                <a:lnTo>
                  <a:pt x="104" y="96"/>
                </a:lnTo>
                <a:lnTo>
                  <a:pt x="88" y="96"/>
                </a:lnTo>
                <a:lnTo>
                  <a:pt x="88" y="104"/>
                </a:lnTo>
                <a:lnTo>
                  <a:pt x="64" y="120"/>
                </a:lnTo>
                <a:lnTo>
                  <a:pt x="40" y="120"/>
                </a:lnTo>
                <a:lnTo>
                  <a:pt x="24" y="112"/>
                </a:lnTo>
                <a:lnTo>
                  <a:pt x="16" y="120"/>
                </a:lnTo>
                <a:lnTo>
                  <a:pt x="0" y="104"/>
                </a:lnTo>
                <a:lnTo>
                  <a:pt x="0" y="64"/>
                </a:lnTo>
                <a:lnTo>
                  <a:pt x="32" y="56"/>
                </a:lnTo>
                <a:lnTo>
                  <a:pt x="24"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18" name="Freeform 231"/>
          <p:cNvSpPr>
            <a:spLocks/>
          </p:cNvSpPr>
          <p:nvPr/>
        </p:nvSpPr>
        <p:spPr bwMode="ltGray">
          <a:xfrm>
            <a:off x="4516438" y="4781829"/>
            <a:ext cx="233363" cy="184150"/>
          </a:xfrm>
          <a:custGeom>
            <a:avLst/>
            <a:gdLst>
              <a:gd name="T0" fmla="*/ 2147483647 w 153"/>
              <a:gd name="T1" fmla="*/ 2147483647 h 121"/>
              <a:gd name="T2" fmla="*/ 2147483647 w 153"/>
              <a:gd name="T3" fmla="*/ 2147483647 h 121"/>
              <a:gd name="T4" fmla="*/ 2147483647 w 153"/>
              <a:gd name="T5" fmla="*/ 2147483647 h 121"/>
              <a:gd name="T6" fmla="*/ 2147483647 w 153"/>
              <a:gd name="T7" fmla="*/ 2147483647 h 121"/>
              <a:gd name="T8" fmla="*/ 2147483647 w 153"/>
              <a:gd name="T9" fmla="*/ 2147483647 h 121"/>
              <a:gd name="T10" fmla="*/ 2147483647 w 153"/>
              <a:gd name="T11" fmla="*/ 2147483647 h 121"/>
              <a:gd name="T12" fmla="*/ 2147483647 w 153"/>
              <a:gd name="T13" fmla="*/ 2147483647 h 121"/>
              <a:gd name="T14" fmla="*/ 2147483647 w 153"/>
              <a:gd name="T15" fmla="*/ 2147483647 h 121"/>
              <a:gd name="T16" fmla="*/ 2147483647 w 153"/>
              <a:gd name="T17" fmla="*/ 2147483647 h 121"/>
              <a:gd name="T18" fmla="*/ 2147483647 w 153"/>
              <a:gd name="T19" fmla="*/ 0 h 121"/>
              <a:gd name="T20" fmla="*/ 2147483647 w 153"/>
              <a:gd name="T21" fmla="*/ 0 h 121"/>
              <a:gd name="T22" fmla="*/ 2147483647 w 153"/>
              <a:gd name="T23" fmla="*/ 0 h 121"/>
              <a:gd name="T24" fmla="*/ 2147483647 w 153"/>
              <a:gd name="T25" fmla="*/ 2147483647 h 121"/>
              <a:gd name="T26" fmla="*/ 2147483647 w 153"/>
              <a:gd name="T27" fmla="*/ 2147483647 h 121"/>
              <a:gd name="T28" fmla="*/ 2147483647 w 153"/>
              <a:gd name="T29" fmla="*/ 2147483647 h 121"/>
              <a:gd name="T30" fmla="*/ 2147483647 w 153"/>
              <a:gd name="T31" fmla="*/ 2147483647 h 121"/>
              <a:gd name="T32" fmla="*/ 2147483647 w 153"/>
              <a:gd name="T33" fmla="*/ 2147483647 h 121"/>
              <a:gd name="T34" fmla="*/ 2147483647 w 153"/>
              <a:gd name="T35" fmla="*/ 2147483647 h 121"/>
              <a:gd name="T36" fmla="*/ 2147483647 w 153"/>
              <a:gd name="T37" fmla="*/ 2147483647 h 121"/>
              <a:gd name="T38" fmla="*/ 2147483647 w 153"/>
              <a:gd name="T39" fmla="*/ 2147483647 h 121"/>
              <a:gd name="T40" fmla="*/ 2147483647 w 153"/>
              <a:gd name="T41" fmla="*/ 2147483647 h 121"/>
              <a:gd name="T42" fmla="*/ 2147483647 w 153"/>
              <a:gd name="T43" fmla="*/ 2147483647 h 121"/>
              <a:gd name="T44" fmla="*/ 2147483647 w 153"/>
              <a:gd name="T45" fmla="*/ 2147483647 h 121"/>
              <a:gd name="T46" fmla="*/ 2147483647 w 153"/>
              <a:gd name="T47" fmla="*/ 2147483647 h 121"/>
              <a:gd name="T48" fmla="*/ 2147483647 w 153"/>
              <a:gd name="T49" fmla="*/ 2147483647 h 121"/>
              <a:gd name="T50" fmla="*/ 2147483647 w 153"/>
              <a:gd name="T51" fmla="*/ 2147483647 h 121"/>
              <a:gd name="T52" fmla="*/ 0 w 153"/>
              <a:gd name="T53" fmla="*/ 2147483647 h 121"/>
              <a:gd name="T54" fmla="*/ 0 w 153"/>
              <a:gd name="T55" fmla="*/ 2147483647 h 121"/>
              <a:gd name="T56" fmla="*/ 2147483647 w 153"/>
              <a:gd name="T57" fmla="*/ 2147483647 h 121"/>
              <a:gd name="T58" fmla="*/ 2147483647 w 153"/>
              <a:gd name="T59" fmla="*/ 2147483647 h 1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3" h="121">
                <a:moveTo>
                  <a:pt x="24" y="32"/>
                </a:moveTo>
                <a:lnTo>
                  <a:pt x="56" y="48"/>
                </a:lnTo>
                <a:lnTo>
                  <a:pt x="64" y="40"/>
                </a:lnTo>
                <a:lnTo>
                  <a:pt x="88" y="56"/>
                </a:lnTo>
                <a:lnTo>
                  <a:pt x="96" y="64"/>
                </a:lnTo>
                <a:lnTo>
                  <a:pt x="96" y="48"/>
                </a:lnTo>
                <a:lnTo>
                  <a:pt x="88" y="48"/>
                </a:lnTo>
                <a:lnTo>
                  <a:pt x="88" y="40"/>
                </a:lnTo>
                <a:lnTo>
                  <a:pt x="88" y="8"/>
                </a:lnTo>
                <a:lnTo>
                  <a:pt x="88" y="0"/>
                </a:lnTo>
                <a:lnTo>
                  <a:pt x="112" y="0"/>
                </a:lnTo>
                <a:lnTo>
                  <a:pt x="120" y="0"/>
                </a:lnTo>
                <a:lnTo>
                  <a:pt x="144" y="16"/>
                </a:lnTo>
                <a:lnTo>
                  <a:pt x="152" y="32"/>
                </a:lnTo>
                <a:lnTo>
                  <a:pt x="144" y="40"/>
                </a:lnTo>
                <a:lnTo>
                  <a:pt x="144" y="48"/>
                </a:lnTo>
                <a:lnTo>
                  <a:pt x="136" y="64"/>
                </a:lnTo>
                <a:lnTo>
                  <a:pt x="144" y="72"/>
                </a:lnTo>
                <a:lnTo>
                  <a:pt x="104" y="88"/>
                </a:lnTo>
                <a:lnTo>
                  <a:pt x="104" y="96"/>
                </a:lnTo>
                <a:lnTo>
                  <a:pt x="88" y="96"/>
                </a:lnTo>
                <a:lnTo>
                  <a:pt x="88" y="104"/>
                </a:lnTo>
                <a:lnTo>
                  <a:pt x="64" y="120"/>
                </a:lnTo>
                <a:lnTo>
                  <a:pt x="40" y="120"/>
                </a:lnTo>
                <a:lnTo>
                  <a:pt x="24" y="112"/>
                </a:lnTo>
                <a:lnTo>
                  <a:pt x="16" y="120"/>
                </a:lnTo>
                <a:lnTo>
                  <a:pt x="0" y="104"/>
                </a:lnTo>
                <a:lnTo>
                  <a:pt x="0" y="64"/>
                </a:lnTo>
                <a:lnTo>
                  <a:pt x="32" y="56"/>
                </a:lnTo>
                <a:lnTo>
                  <a:pt x="24"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19" name="Freeform 232"/>
          <p:cNvSpPr>
            <a:spLocks/>
          </p:cNvSpPr>
          <p:nvPr/>
        </p:nvSpPr>
        <p:spPr bwMode="ltGray">
          <a:xfrm>
            <a:off x="4322763" y="4951691"/>
            <a:ext cx="257175" cy="246063"/>
          </a:xfrm>
          <a:custGeom>
            <a:avLst/>
            <a:gdLst>
              <a:gd name="T0" fmla="*/ 2147483647 w 169"/>
              <a:gd name="T1" fmla="*/ 2147483647 h 161"/>
              <a:gd name="T2" fmla="*/ 2147483647 w 169"/>
              <a:gd name="T3" fmla="*/ 2147483647 h 161"/>
              <a:gd name="T4" fmla="*/ 2147483647 w 169"/>
              <a:gd name="T5" fmla="*/ 2147483647 h 161"/>
              <a:gd name="T6" fmla="*/ 2147483647 w 169"/>
              <a:gd name="T7" fmla="*/ 2147483647 h 161"/>
              <a:gd name="T8" fmla="*/ 2147483647 w 169"/>
              <a:gd name="T9" fmla="*/ 2147483647 h 161"/>
              <a:gd name="T10" fmla="*/ 0 w 169"/>
              <a:gd name="T11" fmla="*/ 2147483647 h 161"/>
              <a:gd name="T12" fmla="*/ 0 w 169"/>
              <a:gd name="T13" fmla="*/ 0 h 161"/>
              <a:gd name="T14" fmla="*/ 2147483647 w 169"/>
              <a:gd name="T15" fmla="*/ 0 h 161"/>
              <a:gd name="T16" fmla="*/ 2147483647 w 169"/>
              <a:gd name="T17" fmla="*/ 0 h 161"/>
              <a:gd name="T18" fmla="*/ 2147483647 w 169"/>
              <a:gd name="T19" fmla="*/ 2147483647 h 161"/>
              <a:gd name="T20" fmla="*/ 2147483647 w 169"/>
              <a:gd name="T21" fmla="*/ 2147483647 h 161"/>
              <a:gd name="T22" fmla="*/ 2147483647 w 169"/>
              <a:gd name="T23" fmla="*/ 2147483647 h 161"/>
              <a:gd name="T24" fmla="*/ 2147483647 w 169"/>
              <a:gd name="T25" fmla="*/ 2147483647 h 161"/>
              <a:gd name="T26" fmla="*/ 2147483647 w 169"/>
              <a:gd name="T27" fmla="*/ 0 h 161"/>
              <a:gd name="T28" fmla="*/ 2147483647 w 169"/>
              <a:gd name="T29" fmla="*/ 2147483647 h 161"/>
              <a:gd name="T30" fmla="*/ 2147483647 w 169"/>
              <a:gd name="T31" fmla="*/ 2147483647 h 161"/>
              <a:gd name="T32" fmla="*/ 2147483647 w 169"/>
              <a:gd name="T33" fmla="*/ 2147483647 h 161"/>
              <a:gd name="T34" fmla="*/ 2147483647 w 169"/>
              <a:gd name="T35" fmla="*/ 2147483647 h 161"/>
              <a:gd name="T36" fmla="*/ 2147483647 w 169"/>
              <a:gd name="T37" fmla="*/ 2147483647 h 161"/>
              <a:gd name="T38" fmla="*/ 2147483647 w 169"/>
              <a:gd name="T39" fmla="*/ 2147483647 h 161"/>
              <a:gd name="T40" fmla="*/ 2147483647 w 169"/>
              <a:gd name="T41" fmla="*/ 2147483647 h 161"/>
              <a:gd name="T42" fmla="*/ 2147483647 w 169"/>
              <a:gd name="T43" fmla="*/ 2147483647 h 161"/>
              <a:gd name="T44" fmla="*/ 2147483647 w 169"/>
              <a:gd name="T45" fmla="*/ 2147483647 h 161"/>
              <a:gd name="T46" fmla="*/ 2147483647 w 169"/>
              <a:gd name="T47" fmla="*/ 2147483647 h 161"/>
              <a:gd name="T48" fmla="*/ 2147483647 w 169"/>
              <a:gd name="T49" fmla="*/ 2147483647 h 161"/>
              <a:gd name="T50" fmla="*/ 2147483647 w 169"/>
              <a:gd name="T51" fmla="*/ 2147483647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 h="161">
                <a:moveTo>
                  <a:pt x="56" y="160"/>
                </a:moveTo>
                <a:lnTo>
                  <a:pt x="56" y="160"/>
                </a:lnTo>
                <a:lnTo>
                  <a:pt x="48" y="144"/>
                </a:lnTo>
                <a:lnTo>
                  <a:pt x="32" y="96"/>
                </a:lnTo>
                <a:lnTo>
                  <a:pt x="32" y="72"/>
                </a:lnTo>
                <a:lnTo>
                  <a:pt x="0" y="8"/>
                </a:lnTo>
                <a:lnTo>
                  <a:pt x="0" y="0"/>
                </a:lnTo>
                <a:lnTo>
                  <a:pt x="16" y="0"/>
                </a:lnTo>
                <a:lnTo>
                  <a:pt x="32" y="0"/>
                </a:lnTo>
                <a:lnTo>
                  <a:pt x="80" y="8"/>
                </a:lnTo>
                <a:lnTo>
                  <a:pt x="96" y="8"/>
                </a:lnTo>
                <a:lnTo>
                  <a:pt x="128" y="16"/>
                </a:lnTo>
                <a:lnTo>
                  <a:pt x="144" y="8"/>
                </a:lnTo>
                <a:lnTo>
                  <a:pt x="152" y="0"/>
                </a:lnTo>
                <a:lnTo>
                  <a:pt x="168" y="8"/>
                </a:lnTo>
                <a:lnTo>
                  <a:pt x="152" y="24"/>
                </a:lnTo>
                <a:lnTo>
                  <a:pt x="144" y="16"/>
                </a:lnTo>
                <a:lnTo>
                  <a:pt x="120" y="16"/>
                </a:lnTo>
                <a:lnTo>
                  <a:pt x="112" y="64"/>
                </a:lnTo>
                <a:lnTo>
                  <a:pt x="104" y="72"/>
                </a:lnTo>
                <a:lnTo>
                  <a:pt x="104" y="104"/>
                </a:lnTo>
                <a:lnTo>
                  <a:pt x="104" y="152"/>
                </a:lnTo>
                <a:lnTo>
                  <a:pt x="88" y="160"/>
                </a:lnTo>
                <a:lnTo>
                  <a:pt x="72" y="160"/>
                </a:lnTo>
                <a:lnTo>
                  <a:pt x="64" y="152"/>
                </a:lnTo>
                <a:lnTo>
                  <a:pt x="56" y="16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20" name="Freeform 233"/>
          <p:cNvSpPr>
            <a:spLocks/>
          </p:cNvSpPr>
          <p:nvPr/>
        </p:nvSpPr>
        <p:spPr bwMode="ltGray">
          <a:xfrm>
            <a:off x="4322763" y="4951691"/>
            <a:ext cx="257175" cy="246063"/>
          </a:xfrm>
          <a:custGeom>
            <a:avLst/>
            <a:gdLst>
              <a:gd name="T0" fmla="*/ 2147483647 w 169"/>
              <a:gd name="T1" fmla="*/ 2147483647 h 161"/>
              <a:gd name="T2" fmla="*/ 2147483647 w 169"/>
              <a:gd name="T3" fmla="*/ 2147483647 h 161"/>
              <a:gd name="T4" fmla="*/ 2147483647 w 169"/>
              <a:gd name="T5" fmla="*/ 2147483647 h 161"/>
              <a:gd name="T6" fmla="*/ 2147483647 w 169"/>
              <a:gd name="T7" fmla="*/ 2147483647 h 161"/>
              <a:gd name="T8" fmla="*/ 0 w 169"/>
              <a:gd name="T9" fmla="*/ 2147483647 h 161"/>
              <a:gd name="T10" fmla="*/ 0 w 169"/>
              <a:gd name="T11" fmla="*/ 0 h 161"/>
              <a:gd name="T12" fmla="*/ 2147483647 w 169"/>
              <a:gd name="T13" fmla="*/ 0 h 161"/>
              <a:gd name="T14" fmla="*/ 2147483647 w 169"/>
              <a:gd name="T15" fmla="*/ 0 h 161"/>
              <a:gd name="T16" fmla="*/ 2147483647 w 169"/>
              <a:gd name="T17" fmla="*/ 2147483647 h 161"/>
              <a:gd name="T18" fmla="*/ 2147483647 w 169"/>
              <a:gd name="T19" fmla="*/ 2147483647 h 161"/>
              <a:gd name="T20" fmla="*/ 2147483647 w 169"/>
              <a:gd name="T21" fmla="*/ 2147483647 h 161"/>
              <a:gd name="T22" fmla="*/ 2147483647 w 169"/>
              <a:gd name="T23" fmla="*/ 2147483647 h 161"/>
              <a:gd name="T24" fmla="*/ 2147483647 w 169"/>
              <a:gd name="T25" fmla="*/ 0 h 161"/>
              <a:gd name="T26" fmla="*/ 2147483647 w 169"/>
              <a:gd name="T27" fmla="*/ 2147483647 h 161"/>
              <a:gd name="T28" fmla="*/ 2147483647 w 169"/>
              <a:gd name="T29" fmla="*/ 2147483647 h 161"/>
              <a:gd name="T30" fmla="*/ 2147483647 w 169"/>
              <a:gd name="T31" fmla="*/ 2147483647 h 161"/>
              <a:gd name="T32" fmla="*/ 2147483647 w 169"/>
              <a:gd name="T33" fmla="*/ 2147483647 h 161"/>
              <a:gd name="T34" fmla="*/ 2147483647 w 169"/>
              <a:gd name="T35" fmla="*/ 2147483647 h 161"/>
              <a:gd name="T36" fmla="*/ 2147483647 w 169"/>
              <a:gd name="T37" fmla="*/ 2147483647 h 161"/>
              <a:gd name="T38" fmla="*/ 2147483647 w 169"/>
              <a:gd name="T39" fmla="*/ 2147483647 h 161"/>
              <a:gd name="T40" fmla="*/ 2147483647 w 169"/>
              <a:gd name="T41" fmla="*/ 2147483647 h 161"/>
              <a:gd name="T42" fmla="*/ 2147483647 w 169"/>
              <a:gd name="T43" fmla="*/ 2147483647 h 161"/>
              <a:gd name="T44" fmla="*/ 2147483647 w 169"/>
              <a:gd name="T45" fmla="*/ 2147483647 h 161"/>
              <a:gd name="T46" fmla="*/ 2147483647 w 169"/>
              <a:gd name="T47" fmla="*/ 2147483647 h 161"/>
              <a:gd name="T48" fmla="*/ 2147483647 w 169"/>
              <a:gd name="T49" fmla="*/ 2147483647 h 1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9" h="161">
                <a:moveTo>
                  <a:pt x="56" y="160"/>
                </a:moveTo>
                <a:lnTo>
                  <a:pt x="48" y="144"/>
                </a:lnTo>
                <a:lnTo>
                  <a:pt x="32" y="96"/>
                </a:lnTo>
                <a:lnTo>
                  <a:pt x="32" y="72"/>
                </a:lnTo>
                <a:lnTo>
                  <a:pt x="0" y="8"/>
                </a:lnTo>
                <a:lnTo>
                  <a:pt x="0" y="0"/>
                </a:lnTo>
                <a:lnTo>
                  <a:pt x="16" y="0"/>
                </a:lnTo>
                <a:lnTo>
                  <a:pt x="32" y="0"/>
                </a:lnTo>
                <a:lnTo>
                  <a:pt x="80" y="8"/>
                </a:lnTo>
                <a:lnTo>
                  <a:pt x="96" y="8"/>
                </a:lnTo>
                <a:lnTo>
                  <a:pt x="128" y="16"/>
                </a:lnTo>
                <a:lnTo>
                  <a:pt x="144" y="8"/>
                </a:lnTo>
                <a:lnTo>
                  <a:pt x="152" y="0"/>
                </a:lnTo>
                <a:lnTo>
                  <a:pt x="168" y="8"/>
                </a:lnTo>
                <a:lnTo>
                  <a:pt x="152" y="24"/>
                </a:lnTo>
                <a:lnTo>
                  <a:pt x="144" y="16"/>
                </a:lnTo>
                <a:lnTo>
                  <a:pt x="120" y="16"/>
                </a:lnTo>
                <a:lnTo>
                  <a:pt x="112" y="64"/>
                </a:lnTo>
                <a:lnTo>
                  <a:pt x="104" y="72"/>
                </a:lnTo>
                <a:lnTo>
                  <a:pt x="104" y="104"/>
                </a:lnTo>
                <a:lnTo>
                  <a:pt x="104" y="152"/>
                </a:lnTo>
                <a:lnTo>
                  <a:pt x="88" y="160"/>
                </a:lnTo>
                <a:lnTo>
                  <a:pt x="72" y="160"/>
                </a:lnTo>
                <a:lnTo>
                  <a:pt x="64" y="152"/>
                </a:lnTo>
                <a:lnTo>
                  <a:pt x="56" y="16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21" name="Freeform 234"/>
          <p:cNvSpPr>
            <a:spLocks/>
          </p:cNvSpPr>
          <p:nvPr/>
        </p:nvSpPr>
        <p:spPr bwMode="ltGray">
          <a:xfrm>
            <a:off x="4322763" y="4731029"/>
            <a:ext cx="246063" cy="246062"/>
          </a:xfrm>
          <a:custGeom>
            <a:avLst/>
            <a:gdLst>
              <a:gd name="T0" fmla="*/ 0 w 161"/>
              <a:gd name="T1" fmla="*/ 2147483647 h 161"/>
              <a:gd name="T2" fmla="*/ 0 w 161"/>
              <a:gd name="T3" fmla="*/ 2147483647 h 161"/>
              <a:gd name="T4" fmla="*/ 2147483647 w 161"/>
              <a:gd name="T5" fmla="*/ 2147483647 h 161"/>
              <a:gd name="T6" fmla="*/ 2147483647 w 161"/>
              <a:gd name="T7" fmla="*/ 2147483647 h 161"/>
              <a:gd name="T8" fmla="*/ 2147483647 w 161"/>
              <a:gd name="T9" fmla="*/ 2147483647 h 161"/>
              <a:gd name="T10" fmla="*/ 2147483647 w 161"/>
              <a:gd name="T11" fmla="*/ 2147483647 h 161"/>
              <a:gd name="T12" fmla="*/ 2147483647 w 161"/>
              <a:gd name="T13" fmla="*/ 2147483647 h 161"/>
              <a:gd name="T14" fmla="*/ 2147483647 w 161"/>
              <a:gd name="T15" fmla="*/ 2147483647 h 161"/>
              <a:gd name="T16" fmla="*/ 2147483647 w 161"/>
              <a:gd name="T17" fmla="*/ 2147483647 h 161"/>
              <a:gd name="T18" fmla="*/ 2147483647 w 161"/>
              <a:gd name="T19" fmla="*/ 2147483647 h 161"/>
              <a:gd name="T20" fmla="*/ 2147483647 w 161"/>
              <a:gd name="T21" fmla="*/ 2147483647 h 161"/>
              <a:gd name="T22" fmla="*/ 2147483647 w 161"/>
              <a:gd name="T23" fmla="*/ 2147483647 h 161"/>
              <a:gd name="T24" fmla="*/ 2147483647 w 161"/>
              <a:gd name="T25" fmla="*/ 2147483647 h 161"/>
              <a:gd name="T26" fmla="*/ 2147483647 w 161"/>
              <a:gd name="T27" fmla="*/ 2147483647 h 161"/>
              <a:gd name="T28" fmla="*/ 2147483647 w 161"/>
              <a:gd name="T29" fmla="*/ 2147483647 h 161"/>
              <a:gd name="T30" fmla="*/ 2147483647 w 161"/>
              <a:gd name="T31" fmla="*/ 2147483647 h 161"/>
              <a:gd name="T32" fmla="*/ 2147483647 w 161"/>
              <a:gd name="T33" fmla="*/ 2147483647 h 161"/>
              <a:gd name="T34" fmla="*/ 2147483647 w 161"/>
              <a:gd name="T35" fmla="*/ 2147483647 h 161"/>
              <a:gd name="T36" fmla="*/ 2147483647 w 161"/>
              <a:gd name="T37" fmla="*/ 2147483647 h 161"/>
              <a:gd name="T38" fmla="*/ 2147483647 w 161"/>
              <a:gd name="T39" fmla="*/ 2147483647 h 161"/>
              <a:gd name="T40" fmla="*/ 2147483647 w 161"/>
              <a:gd name="T41" fmla="*/ 2147483647 h 161"/>
              <a:gd name="T42" fmla="*/ 2147483647 w 161"/>
              <a:gd name="T43" fmla="*/ 2147483647 h 161"/>
              <a:gd name="T44" fmla="*/ 2147483647 w 161"/>
              <a:gd name="T45" fmla="*/ 0 h 161"/>
              <a:gd name="T46" fmla="*/ 2147483647 w 161"/>
              <a:gd name="T47" fmla="*/ 0 h 161"/>
              <a:gd name="T48" fmla="*/ 2147483647 w 161"/>
              <a:gd name="T49" fmla="*/ 0 h 161"/>
              <a:gd name="T50" fmla="*/ 2147483647 w 161"/>
              <a:gd name="T51" fmla="*/ 2147483647 h 161"/>
              <a:gd name="T52" fmla="*/ 2147483647 w 161"/>
              <a:gd name="T53" fmla="*/ 2147483647 h 161"/>
              <a:gd name="T54" fmla="*/ 2147483647 w 161"/>
              <a:gd name="T55" fmla="*/ 2147483647 h 161"/>
              <a:gd name="T56" fmla="*/ 2147483647 w 161"/>
              <a:gd name="T57" fmla="*/ 2147483647 h 161"/>
              <a:gd name="T58" fmla="*/ 2147483647 w 161"/>
              <a:gd name="T59" fmla="*/ 2147483647 h 161"/>
              <a:gd name="T60" fmla="*/ 2147483647 w 161"/>
              <a:gd name="T61" fmla="*/ 2147483647 h 161"/>
              <a:gd name="T62" fmla="*/ 0 w 161"/>
              <a:gd name="T63" fmla="*/ 2147483647 h 161"/>
              <a:gd name="T64" fmla="*/ 0 w 161"/>
              <a:gd name="T65" fmla="*/ 2147483647 h 1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1" h="161">
                <a:moveTo>
                  <a:pt x="0" y="144"/>
                </a:moveTo>
                <a:lnTo>
                  <a:pt x="0" y="144"/>
                </a:lnTo>
                <a:lnTo>
                  <a:pt x="16" y="144"/>
                </a:lnTo>
                <a:lnTo>
                  <a:pt x="32" y="144"/>
                </a:lnTo>
                <a:lnTo>
                  <a:pt x="80" y="152"/>
                </a:lnTo>
                <a:lnTo>
                  <a:pt x="96" y="152"/>
                </a:lnTo>
                <a:lnTo>
                  <a:pt x="128" y="160"/>
                </a:lnTo>
                <a:lnTo>
                  <a:pt x="144" y="152"/>
                </a:lnTo>
                <a:lnTo>
                  <a:pt x="128" y="136"/>
                </a:lnTo>
                <a:lnTo>
                  <a:pt x="128" y="96"/>
                </a:lnTo>
                <a:lnTo>
                  <a:pt x="160" y="88"/>
                </a:lnTo>
                <a:lnTo>
                  <a:pt x="152" y="64"/>
                </a:lnTo>
                <a:lnTo>
                  <a:pt x="128" y="72"/>
                </a:lnTo>
                <a:lnTo>
                  <a:pt x="128" y="64"/>
                </a:lnTo>
                <a:lnTo>
                  <a:pt x="136" y="56"/>
                </a:lnTo>
                <a:lnTo>
                  <a:pt x="128" y="48"/>
                </a:lnTo>
                <a:lnTo>
                  <a:pt x="128" y="24"/>
                </a:lnTo>
                <a:lnTo>
                  <a:pt x="112" y="16"/>
                </a:lnTo>
                <a:lnTo>
                  <a:pt x="96" y="16"/>
                </a:lnTo>
                <a:lnTo>
                  <a:pt x="96" y="24"/>
                </a:lnTo>
                <a:lnTo>
                  <a:pt x="80" y="32"/>
                </a:lnTo>
                <a:lnTo>
                  <a:pt x="64" y="16"/>
                </a:lnTo>
                <a:lnTo>
                  <a:pt x="64" y="0"/>
                </a:lnTo>
                <a:lnTo>
                  <a:pt x="56" y="0"/>
                </a:lnTo>
                <a:lnTo>
                  <a:pt x="24" y="0"/>
                </a:lnTo>
                <a:lnTo>
                  <a:pt x="8" y="8"/>
                </a:lnTo>
                <a:lnTo>
                  <a:pt x="16" y="32"/>
                </a:lnTo>
                <a:lnTo>
                  <a:pt x="16" y="40"/>
                </a:lnTo>
                <a:lnTo>
                  <a:pt x="24" y="72"/>
                </a:lnTo>
                <a:lnTo>
                  <a:pt x="24" y="88"/>
                </a:lnTo>
                <a:lnTo>
                  <a:pt x="8" y="96"/>
                </a:lnTo>
                <a:lnTo>
                  <a:pt x="0" y="128"/>
                </a:lnTo>
                <a:lnTo>
                  <a:pt x="0" y="14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22" name="Freeform 235"/>
          <p:cNvSpPr>
            <a:spLocks/>
          </p:cNvSpPr>
          <p:nvPr/>
        </p:nvSpPr>
        <p:spPr bwMode="ltGray">
          <a:xfrm>
            <a:off x="4322763" y="4731029"/>
            <a:ext cx="246063" cy="246062"/>
          </a:xfrm>
          <a:custGeom>
            <a:avLst/>
            <a:gdLst>
              <a:gd name="T0" fmla="*/ 0 w 161"/>
              <a:gd name="T1" fmla="*/ 2147483647 h 161"/>
              <a:gd name="T2" fmla="*/ 2147483647 w 161"/>
              <a:gd name="T3" fmla="*/ 2147483647 h 161"/>
              <a:gd name="T4" fmla="*/ 2147483647 w 161"/>
              <a:gd name="T5" fmla="*/ 2147483647 h 161"/>
              <a:gd name="T6" fmla="*/ 2147483647 w 161"/>
              <a:gd name="T7" fmla="*/ 2147483647 h 161"/>
              <a:gd name="T8" fmla="*/ 2147483647 w 161"/>
              <a:gd name="T9" fmla="*/ 2147483647 h 161"/>
              <a:gd name="T10" fmla="*/ 2147483647 w 161"/>
              <a:gd name="T11" fmla="*/ 2147483647 h 161"/>
              <a:gd name="T12" fmla="*/ 2147483647 w 161"/>
              <a:gd name="T13" fmla="*/ 2147483647 h 161"/>
              <a:gd name="T14" fmla="*/ 2147483647 w 161"/>
              <a:gd name="T15" fmla="*/ 2147483647 h 161"/>
              <a:gd name="T16" fmla="*/ 2147483647 w 161"/>
              <a:gd name="T17" fmla="*/ 2147483647 h 161"/>
              <a:gd name="T18" fmla="*/ 2147483647 w 161"/>
              <a:gd name="T19" fmla="*/ 2147483647 h 161"/>
              <a:gd name="T20" fmla="*/ 2147483647 w 161"/>
              <a:gd name="T21" fmla="*/ 2147483647 h 161"/>
              <a:gd name="T22" fmla="*/ 2147483647 w 161"/>
              <a:gd name="T23" fmla="*/ 2147483647 h 161"/>
              <a:gd name="T24" fmla="*/ 2147483647 w 161"/>
              <a:gd name="T25" fmla="*/ 2147483647 h 161"/>
              <a:gd name="T26" fmla="*/ 2147483647 w 161"/>
              <a:gd name="T27" fmla="*/ 2147483647 h 161"/>
              <a:gd name="T28" fmla="*/ 2147483647 w 161"/>
              <a:gd name="T29" fmla="*/ 2147483647 h 161"/>
              <a:gd name="T30" fmla="*/ 2147483647 w 161"/>
              <a:gd name="T31" fmla="*/ 2147483647 h 161"/>
              <a:gd name="T32" fmla="*/ 2147483647 w 161"/>
              <a:gd name="T33" fmla="*/ 2147483647 h 161"/>
              <a:gd name="T34" fmla="*/ 2147483647 w 161"/>
              <a:gd name="T35" fmla="*/ 2147483647 h 161"/>
              <a:gd name="T36" fmla="*/ 2147483647 w 161"/>
              <a:gd name="T37" fmla="*/ 2147483647 h 161"/>
              <a:gd name="T38" fmla="*/ 2147483647 w 161"/>
              <a:gd name="T39" fmla="*/ 2147483647 h 161"/>
              <a:gd name="T40" fmla="*/ 2147483647 w 161"/>
              <a:gd name="T41" fmla="*/ 2147483647 h 161"/>
              <a:gd name="T42" fmla="*/ 2147483647 w 161"/>
              <a:gd name="T43" fmla="*/ 0 h 161"/>
              <a:gd name="T44" fmla="*/ 2147483647 w 161"/>
              <a:gd name="T45" fmla="*/ 0 h 161"/>
              <a:gd name="T46" fmla="*/ 2147483647 w 161"/>
              <a:gd name="T47" fmla="*/ 0 h 161"/>
              <a:gd name="T48" fmla="*/ 2147483647 w 161"/>
              <a:gd name="T49" fmla="*/ 2147483647 h 161"/>
              <a:gd name="T50" fmla="*/ 2147483647 w 161"/>
              <a:gd name="T51" fmla="*/ 2147483647 h 161"/>
              <a:gd name="T52" fmla="*/ 2147483647 w 161"/>
              <a:gd name="T53" fmla="*/ 2147483647 h 161"/>
              <a:gd name="T54" fmla="*/ 2147483647 w 161"/>
              <a:gd name="T55" fmla="*/ 2147483647 h 161"/>
              <a:gd name="T56" fmla="*/ 2147483647 w 161"/>
              <a:gd name="T57" fmla="*/ 2147483647 h 161"/>
              <a:gd name="T58" fmla="*/ 2147483647 w 161"/>
              <a:gd name="T59" fmla="*/ 2147483647 h 161"/>
              <a:gd name="T60" fmla="*/ 0 w 161"/>
              <a:gd name="T61" fmla="*/ 2147483647 h 161"/>
              <a:gd name="T62" fmla="*/ 0 w 161"/>
              <a:gd name="T63" fmla="*/ 2147483647 h 1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1" h="161">
                <a:moveTo>
                  <a:pt x="0" y="144"/>
                </a:moveTo>
                <a:lnTo>
                  <a:pt x="16" y="144"/>
                </a:lnTo>
                <a:lnTo>
                  <a:pt x="32" y="144"/>
                </a:lnTo>
                <a:lnTo>
                  <a:pt x="80" y="152"/>
                </a:lnTo>
                <a:lnTo>
                  <a:pt x="96" y="152"/>
                </a:lnTo>
                <a:lnTo>
                  <a:pt x="128" y="160"/>
                </a:lnTo>
                <a:lnTo>
                  <a:pt x="144" y="152"/>
                </a:lnTo>
                <a:lnTo>
                  <a:pt x="128" y="136"/>
                </a:lnTo>
                <a:lnTo>
                  <a:pt x="128" y="96"/>
                </a:lnTo>
                <a:lnTo>
                  <a:pt x="160" y="88"/>
                </a:lnTo>
                <a:lnTo>
                  <a:pt x="152" y="64"/>
                </a:lnTo>
                <a:lnTo>
                  <a:pt x="128" y="72"/>
                </a:lnTo>
                <a:lnTo>
                  <a:pt x="128" y="64"/>
                </a:lnTo>
                <a:lnTo>
                  <a:pt x="136" y="56"/>
                </a:lnTo>
                <a:lnTo>
                  <a:pt x="128" y="48"/>
                </a:lnTo>
                <a:lnTo>
                  <a:pt x="128" y="24"/>
                </a:lnTo>
                <a:lnTo>
                  <a:pt x="112" y="16"/>
                </a:lnTo>
                <a:lnTo>
                  <a:pt x="96" y="16"/>
                </a:lnTo>
                <a:lnTo>
                  <a:pt x="96" y="24"/>
                </a:lnTo>
                <a:lnTo>
                  <a:pt x="80" y="32"/>
                </a:lnTo>
                <a:lnTo>
                  <a:pt x="64" y="16"/>
                </a:lnTo>
                <a:lnTo>
                  <a:pt x="64" y="0"/>
                </a:lnTo>
                <a:lnTo>
                  <a:pt x="56" y="0"/>
                </a:lnTo>
                <a:lnTo>
                  <a:pt x="24" y="0"/>
                </a:lnTo>
                <a:lnTo>
                  <a:pt x="8" y="8"/>
                </a:lnTo>
                <a:lnTo>
                  <a:pt x="16" y="32"/>
                </a:lnTo>
                <a:lnTo>
                  <a:pt x="16" y="40"/>
                </a:lnTo>
                <a:lnTo>
                  <a:pt x="24" y="72"/>
                </a:lnTo>
                <a:lnTo>
                  <a:pt x="24" y="88"/>
                </a:lnTo>
                <a:lnTo>
                  <a:pt x="8" y="96"/>
                </a:lnTo>
                <a:lnTo>
                  <a:pt x="0" y="128"/>
                </a:lnTo>
                <a:lnTo>
                  <a:pt x="0" y="14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23" name="Freeform 236"/>
          <p:cNvSpPr>
            <a:spLocks/>
          </p:cNvSpPr>
          <p:nvPr/>
        </p:nvSpPr>
        <p:spPr bwMode="ltGray">
          <a:xfrm>
            <a:off x="4335463" y="4707216"/>
            <a:ext cx="14288" cy="25400"/>
          </a:xfrm>
          <a:custGeom>
            <a:avLst/>
            <a:gdLst>
              <a:gd name="T0" fmla="*/ 2147483647 w 9"/>
              <a:gd name="T1" fmla="*/ 0 h 17"/>
              <a:gd name="T2" fmla="*/ 2147483647 w 9"/>
              <a:gd name="T3" fmla="*/ 0 h 17"/>
              <a:gd name="T4" fmla="*/ 0 w 9"/>
              <a:gd name="T5" fmla="*/ 2147483647 h 17"/>
              <a:gd name="T6" fmla="*/ 0 w 9"/>
              <a:gd name="T7" fmla="*/ 2147483647 h 17"/>
              <a:gd name="T8" fmla="*/ 0 w 9"/>
              <a:gd name="T9" fmla="*/ 0 h 17"/>
              <a:gd name="T10" fmla="*/ 2147483647 w 9"/>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7">
                <a:moveTo>
                  <a:pt x="8" y="0"/>
                </a:moveTo>
                <a:lnTo>
                  <a:pt x="8" y="0"/>
                </a:lnTo>
                <a:lnTo>
                  <a:pt x="0" y="16"/>
                </a:lnTo>
                <a:lnTo>
                  <a:pt x="0" y="8"/>
                </a:lnTo>
                <a:lnTo>
                  <a:pt x="0" y="0"/>
                </a:lnTo>
                <a:lnTo>
                  <a:pt x="8"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24" name="Freeform 237"/>
          <p:cNvSpPr>
            <a:spLocks/>
          </p:cNvSpPr>
          <p:nvPr/>
        </p:nvSpPr>
        <p:spPr bwMode="ltGray">
          <a:xfrm>
            <a:off x="4335463" y="4707216"/>
            <a:ext cx="14288" cy="25400"/>
          </a:xfrm>
          <a:custGeom>
            <a:avLst/>
            <a:gdLst>
              <a:gd name="T0" fmla="*/ 2147483647 w 9"/>
              <a:gd name="T1" fmla="*/ 0 h 17"/>
              <a:gd name="T2" fmla="*/ 0 w 9"/>
              <a:gd name="T3" fmla="*/ 2147483647 h 17"/>
              <a:gd name="T4" fmla="*/ 0 w 9"/>
              <a:gd name="T5" fmla="*/ 2147483647 h 17"/>
              <a:gd name="T6" fmla="*/ 0 w 9"/>
              <a:gd name="T7" fmla="*/ 0 h 17"/>
              <a:gd name="T8" fmla="*/ 2147483647 w 9"/>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7">
                <a:moveTo>
                  <a:pt x="8" y="0"/>
                </a:moveTo>
                <a:lnTo>
                  <a:pt x="0" y="16"/>
                </a:lnTo>
                <a:lnTo>
                  <a:pt x="0" y="8"/>
                </a:lnTo>
                <a:lnTo>
                  <a:pt x="0" y="0"/>
                </a:lnTo>
                <a:lnTo>
                  <a:pt x="8"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25" name="Freeform 238"/>
          <p:cNvSpPr>
            <a:spLocks/>
          </p:cNvSpPr>
          <p:nvPr/>
        </p:nvSpPr>
        <p:spPr bwMode="ltGray">
          <a:xfrm>
            <a:off x="4408488" y="5050116"/>
            <a:ext cx="319088" cy="282575"/>
          </a:xfrm>
          <a:custGeom>
            <a:avLst/>
            <a:gdLst>
              <a:gd name="T0" fmla="*/ 2147483647 w 209"/>
              <a:gd name="T1" fmla="*/ 2147483647 h 185"/>
              <a:gd name="T2" fmla="*/ 2147483647 w 209"/>
              <a:gd name="T3" fmla="*/ 2147483647 h 185"/>
              <a:gd name="T4" fmla="*/ 2147483647 w 209"/>
              <a:gd name="T5" fmla="*/ 2147483647 h 185"/>
              <a:gd name="T6" fmla="*/ 2147483647 w 209"/>
              <a:gd name="T7" fmla="*/ 2147483647 h 185"/>
              <a:gd name="T8" fmla="*/ 2147483647 w 209"/>
              <a:gd name="T9" fmla="*/ 2147483647 h 185"/>
              <a:gd name="T10" fmla="*/ 2147483647 w 209"/>
              <a:gd name="T11" fmla="*/ 2147483647 h 185"/>
              <a:gd name="T12" fmla="*/ 2147483647 w 209"/>
              <a:gd name="T13" fmla="*/ 2147483647 h 185"/>
              <a:gd name="T14" fmla="*/ 2147483647 w 209"/>
              <a:gd name="T15" fmla="*/ 2147483647 h 185"/>
              <a:gd name="T16" fmla="*/ 2147483647 w 209"/>
              <a:gd name="T17" fmla="*/ 2147483647 h 185"/>
              <a:gd name="T18" fmla="*/ 2147483647 w 209"/>
              <a:gd name="T19" fmla="*/ 2147483647 h 185"/>
              <a:gd name="T20" fmla="*/ 2147483647 w 209"/>
              <a:gd name="T21" fmla="*/ 2147483647 h 185"/>
              <a:gd name="T22" fmla="*/ 2147483647 w 209"/>
              <a:gd name="T23" fmla="*/ 2147483647 h 185"/>
              <a:gd name="T24" fmla="*/ 2147483647 w 209"/>
              <a:gd name="T25" fmla="*/ 2147483647 h 185"/>
              <a:gd name="T26" fmla="*/ 2147483647 w 209"/>
              <a:gd name="T27" fmla="*/ 2147483647 h 185"/>
              <a:gd name="T28" fmla="*/ 2147483647 w 209"/>
              <a:gd name="T29" fmla="*/ 2147483647 h 185"/>
              <a:gd name="T30" fmla="*/ 2147483647 w 209"/>
              <a:gd name="T31" fmla="*/ 2147483647 h 185"/>
              <a:gd name="T32" fmla="*/ 2147483647 w 209"/>
              <a:gd name="T33" fmla="*/ 2147483647 h 185"/>
              <a:gd name="T34" fmla="*/ 2147483647 w 209"/>
              <a:gd name="T35" fmla="*/ 2147483647 h 185"/>
              <a:gd name="T36" fmla="*/ 2147483647 w 209"/>
              <a:gd name="T37" fmla="*/ 2147483647 h 185"/>
              <a:gd name="T38" fmla="*/ 2147483647 w 209"/>
              <a:gd name="T39" fmla="*/ 2147483647 h 185"/>
              <a:gd name="T40" fmla="*/ 2147483647 w 209"/>
              <a:gd name="T41" fmla="*/ 2147483647 h 185"/>
              <a:gd name="T42" fmla="*/ 2147483647 w 209"/>
              <a:gd name="T43" fmla="*/ 2147483647 h 185"/>
              <a:gd name="T44" fmla="*/ 2147483647 w 209"/>
              <a:gd name="T45" fmla="*/ 2147483647 h 185"/>
              <a:gd name="T46" fmla="*/ 0 w 209"/>
              <a:gd name="T47" fmla="*/ 2147483647 h 185"/>
              <a:gd name="T48" fmla="*/ 2147483647 w 209"/>
              <a:gd name="T49" fmla="*/ 2147483647 h 185"/>
              <a:gd name="T50" fmla="*/ 2147483647 w 209"/>
              <a:gd name="T51" fmla="*/ 2147483647 h 185"/>
              <a:gd name="T52" fmla="*/ 2147483647 w 209"/>
              <a:gd name="T53" fmla="*/ 2147483647 h 185"/>
              <a:gd name="T54" fmla="*/ 2147483647 w 209"/>
              <a:gd name="T55" fmla="*/ 2147483647 h 185"/>
              <a:gd name="T56" fmla="*/ 2147483647 w 209"/>
              <a:gd name="T57" fmla="*/ 2147483647 h 185"/>
              <a:gd name="T58" fmla="*/ 2147483647 w 209"/>
              <a:gd name="T59" fmla="*/ 2147483647 h 185"/>
              <a:gd name="T60" fmla="*/ 2147483647 w 209"/>
              <a:gd name="T61" fmla="*/ 2147483647 h 185"/>
              <a:gd name="T62" fmla="*/ 2147483647 w 209"/>
              <a:gd name="T63" fmla="*/ 2147483647 h 185"/>
              <a:gd name="T64" fmla="*/ 2147483647 w 209"/>
              <a:gd name="T65" fmla="*/ 2147483647 h 185"/>
              <a:gd name="T66" fmla="*/ 2147483647 w 209"/>
              <a:gd name="T67" fmla="*/ 2147483647 h 185"/>
              <a:gd name="T68" fmla="*/ 2147483647 w 209"/>
              <a:gd name="T69" fmla="*/ 2147483647 h 185"/>
              <a:gd name="T70" fmla="*/ 2147483647 w 209"/>
              <a:gd name="T71" fmla="*/ 2147483647 h 185"/>
              <a:gd name="T72" fmla="*/ 2147483647 w 209"/>
              <a:gd name="T73" fmla="*/ 0 h 185"/>
              <a:gd name="T74" fmla="*/ 2147483647 w 209"/>
              <a:gd name="T75" fmla="*/ 2147483647 h 185"/>
              <a:gd name="T76" fmla="*/ 2147483647 w 209"/>
              <a:gd name="T77" fmla="*/ 2147483647 h 1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09" h="185">
                <a:moveTo>
                  <a:pt x="192" y="8"/>
                </a:moveTo>
                <a:lnTo>
                  <a:pt x="192" y="8"/>
                </a:lnTo>
                <a:lnTo>
                  <a:pt x="200" y="56"/>
                </a:lnTo>
                <a:lnTo>
                  <a:pt x="192" y="56"/>
                </a:lnTo>
                <a:lnTo>
                  <a:pt x="184" y="64"/>
                </a:lnTo>
                <a:lnTo>
                  <a:pt x="192" y="72"/>
                </a:lnTo>
                <a:lnTo>
                  <a:pt x="200" y="64"/>
                </a:lnTo>
                <a:lnTo>
                  <a:pt x="208" y="64"/>
                </a:lnTo>
                <a:lnTo>
                  <a:pt x="208" y="72"/>
                </a:lnTo>
                <a:lnTo>
                  <a:pt x="208" y="96"/>
                </a:lnTo>
                <a:lnTo>
                  <a:pt x="192" y="104"/>
                </a:lnTo>
                <a:lnTo>
                  <a:pt x="176" y="128"/>
                </a:lnTo>
                <a:lnTo>
                  <a:pt x="152" y="152"/>
                </a:lnTo>
                <a:lnTo>
                  <a:pt x="136" y="168"/>
                </a:lnTo>
                <a:lnTo>
                  <a:pt x="112" y="176"/>
                </a:lnTo>
                <a:lnTo>
                  <a:pt x="96" y="176"/>
                </a:lnTo>
                <a:lnTo>
                  <a:pt x="72" y="176"/>
                </a:lnTo>
                <a:lnTo>
                  <a:pt x="48" y="184"/>
                </a:lnTo>
                <a:lnTo>
                  <a:pt x="40" y="184"/>
                </a:lnTo>
                <a:lnTo>
                  <a:pt x="32" y="176"/>
                </a:lnTo>
                <a:lnTo>
                  <a:pt x="24" y="152"/>
                </a:lnTo>
                <a:lnTo>
                  <a:pt x="24" y="144"/>
                </a:lnTo>
                <a:lnTo>
                  <a:pt x="8" y="96"/>
                </a:lnTo>
                <a:lnTo>
                  <a:pt x="0" y="96"/>
                </a:lnTo>
                <a:lnTo>
                  <a:pt x="8" y="88"/>
                </a:lnTo>
                <a:lnTo>
                  <a:pt x="16" y="96"/>
                </a:lnTo>
                <a:lnTo>
                  <a:pt x="32" y="96"/>
                </a:lnTo>
                <a:lnTo>
                  <a:pt x="48" y="88"/>
                </a:lnTo>
                <a:lnTo>
                  <a:pt x="48" y="40"/>
                </a:lnTo>
                <a:lnTo>
                  <a:pt x="56" y="48"/>
                </a:lnTo>
                <a:lnTo>
                  <a:pt x="56" y="64"/>
                </a:lnTo>
                <a:lnTo>
                  <a:pt x="72" y="64"/>
                </a:lnTo>
                <a:lnTo>
                  <a:pt x="96" y="48"/>
                </a:lnTo>
                <a:lnTo>
                  <a:pt x="104" y="56"/>
                </a:lnTo>
                <a:lnTo>
                  <a:pt x="112" y="48"/>
                </a:lnTo>
                <a:lnTo>
                  <a:pt x="144" y="16"/>
                </a:lnTo>
                <a:lnTo>
                  <a:pt x="168" y="0"/>
                </a:lnTo>
                <a:lnTo>
                  <a:pt x="184" y="8"/>
                </a:lnTo>
                <a:lnTo>
                  <a:pt x="192"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26" name="Freeform 239"/>
          <p:cNvSpPr>
            <a:spLocks/>
          </p:cNvSpPr>
          <p:nvPr/>
        </p:nvSpPr>
        <p:spPr bwMode="ltGray">
          <a:xfrm>
            <a:off x="4408488" y="5050116"/>
            <a:ext cx="319088" cy="282575"/>
          </a:xfrm>
          <a:custGeom>
            <a:avLst/>
            <a:gdLst>
              <a:gd name="T0" fmla="*/ 2147483647 w 209"/>
              <a:gd name="T1" fmla="*/ 2147483647 h 185"/>
              <a:gd name="T2" fmla="*/ 2147483647 w 209"/>
              <a:gd name="T3" fmla="*/ 2147483647 h 185"/>
              <a:gd name="T4" fmla="*/ 2147483647 w 209"/>
              <a:gd name="T5" fmla="*/ 2147483647 h 185"/>
              <a:gd name="T6" fmla="*/ 2147483647 w 209"/>
              <a:gd name="T7" fmla="*/ 2147483647 h 185"/>
              <a:gd name="T8" fmla="*/ 2147483647 w 209"/>
              <a:gd name="T9" fmla="*/ 2147483647 h 185"/>
              <a:gd name="T10" fmla="*/ 2147483647 w 209"/>
              <a:gd name="T11" fmla="*/ 2147483647 h 185"/>
              <a:gd name="T12" fmla="*/ 2147483647 w 209"/>
              <a:gd name="T13" fmla="*/ 2147483647 h 185"/>
              <a:gd name="T14" fmla="*/ 2147483647 w 209"/>
              <a:gd name="T15" fmla="*/ 2147483647 h 185"/>
              <a:gd name="T16" fmla="*/ 2147483647 w 209"/>
              <a:gd name="T17" fmla="*/ 2147483647 h 185"/>
              <a:gd name="T18" fmla="*/ 2147483647 w 209"/>
              <a:gd name="T19" fmla="*/ 2147483647 h 185"/>
              <a:gd name="T20" fmla="*/ 2147483647 w 209"/>
              <a:gd name="T21" fmla="*/ 2147483647 h 185"/>
              <a:gd name="T22" fmla="*/ 2147483647 w 209"/>
              <a:gd name="T23" fmla="*/ 2147483647 h 185"/>
              <a:gd name="T24" fmla="*/ 2147483647 w 209"/>
              <a:gd name="T25" fmla="*/ 2147483647 h 185"/>
              <a:gd name="T26" fmla="*/ 2147483647 w 209"/>
              <a:gd name="T27" fmla="*/ 2147483647 h 185"/>
              <a:gd name="T28" fmla="*/ 2147483647 w 209"/>
              <a:gd name="T29" fmla="*/ 2147483647 h 185"/>
              <a:gd name="T30" fmla="*/ 2147483647 w 209"/>
              <a:gd name="T31" fmla="*/ 2147483647 h 185"/>
              <a:gd name="T32" fmla="*/ 2147483647 w 209"/>
              <a:gd name="T33" fmla="*/ 2147483647 h 185"/>
              <a:gd name="T34" fmla="*/ 2147483647 w 209"/>
              <a:gd name="T35" fmla="*/ 2147483647 h 185"/>
              <a:gd name="T36" fmla="*/ 2147483647 w 209"/>
              <a:gd name="T37" fmla="*/ 2147483647 h 185"/>
              <a:gd name="T38" fmla="*/ 2147483647 w 209"/>
              <a:gd name="T39" fmla="*/ 2147483647 h 185"/>
              <a:gd name="T40" fmla="*/ 2147483647 w 209"/>
              <a:gd name="T41" fmla="*/ 2147483647 h 185"/>
              <a:gd name="T42" fmla="*/ 2147483647 w 209"/>
              <a:gd name="T43" fmla="*/ 2147483647 h 185"/>
              <a:gd name="T44" fmla="*/ 0 w 209"/>
              <a:gd name="T45" fmla="*/ 2147483647 h 185"/>
              <a:gd name="T46" fmla="*/ 2147483647 w 209"/>
              <a:gd name="T47" fmla="*/ 2147483647 h 185"/>
              <a:gd name="T48" fmla="*/ 2147483647 w 209"/>
              <a:gd name="T49" fmla="*/ 2147483647 h 185"/>
              <a:gd name="T50" fmla="*/ 2147483647 w 209"/>
              <a:gd name="T51" fmla="*/ 2147483647 h 185"/>
              <a:gd name="T52" fmla="*/ 2147483647 w 209"/>
              <a:gd name="T53" fmla="*/ 2147483647 h 185"/>
              <a:gd name="T54" fmla="*/ 2147483647 w 209"/>
              <a:gd name="T55" fmla="*/ 2147483647 h 185"/>
              <a:gd name="T56" fmla="*/ 2147483647 w 209"/>
              <a:gd name="T57" fmla="*/ 2147483647 h 185"/>
              <a:gd name="T58" fmla="*/ 2147483647 w 209"/>
              <a:gd name="T59" fmla="*/ 2147483647 h 185"/>
              <a:gd name="T60" fmla="*/ 2147483647 w 209"/>
              <a:gd name="T61" fmla="*/ 2147483647 h 185"/>
              <a:gd name="T62" fmla="*/ 2147483647 w 209"/>
              <a:gd name="T63" fmla="*/ 2147483647 h 185"/>
              <a:gd name="T64" fmla="*/ 2147483647 w 209"/>
              <a:gd name="T65" fmla="*/ 2147483647 h 185"/>
              <a:gd name="T66" fmla="*/ 2147483647 w 209"/>
              <a:gd name="T67" fmla="*/ 2147483647 h 185"/>
              <a:gd name="T68" fmla="*/ 2147483647 w 209"/>
              <a:gd name="T69" fmla="*/ 2147483647 h 185"/>
              <a:gd name="T70" fmla="*/ 2147483647 w 209"/>
              <a:gd name="T71" fmla="*/ 0 h 185"/>
              <a:gd name="T72" fmla="*/ 2147483647 w 209"/>
              <a:gd name="T73" fmla="*/ 2147483647 h 185"/>
              <a:gd name="T74" fmla="*/ 2147483647 w 209"/>
              <a:gd name="T75" fmla="*/ 2147483647 h 1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09" h="185">
                <a:moveTo>
                  <a:pt x="192" y="8"/>
                </a:moveTo>
                <a:lnTo>
                  <a:pt x="200" y="56"/>
                </a:lnTo>
                <a:lnTo>
                  <a:pt x="192" y="56"/>
                </a:lnTo>
                <a:lnTo>
                  <a:pt x="184" y="64"/>
                </a:lnTo>
                <a:lnTo>
                  <a:pt x="192" y="72"/>
                </a:lnTo>
                <a:lnTo>
                  <a:pt x="200" y="64"/>
                </a:lnTo>
                <a:lnTo>
                  <a:pt x="208" y="64"/>
                </a:lnTo>
                <a:lnTo>
                  <a:pt x="208" y="72"/>
                </a:lnTo>
                <a:lnTo>
                  <a:pt x="208" y="96"/>
                </a:lnTo>
                <a:lnTo>
                  <a:pt x="192" y="104"/>
                </a:lnTo>
                <a:lnTo>
                  <a:pt x="176" y="128"/>
                </a:lnTo>
                <a:lnTo>
                  <a:pt x="152" y="152"/>
                </a:lnTo>
                <a:lnTo>
                  <a:pt x="136" y="168"/>
                </a:lnTo>
                <a:lnTo>
                  <a:pt x="112" y="176"/>
                </a:lnTo>
                <a:lnTo>
                  <a:pt x="96" y="176"/>
                </a:lnTo>
                <a:lnTo>
                  <a:pt x="72" y="176"/>
                </a:lnTo>
                <a:lnTo>
                  <a:pt x="48" y="184"/>
                </a:lnTo>
                <a:lnTo>
                  <a:pt x="40" y="184"/>
                </a:lnTo>
                <a:lnTo>
                  <a:pt x="32" y="176"/>
                </a:lnTo>
                <a:lnTo>
                  <a:pt x="24" y="152"/>
                </a:lnTo>
                <a:lnTo>
                  <a:pt x="24" y="144"/>
                </a:lnTo>
                <a:lnTo>
                  <a:pt x="8" y="96"/>
                </a:lnTo>
                <a:lnTo>
                  <a:pt x="0" y="96"/>
                </a:lnTo>
                <a:lnTo>
                  <a:pt x="8" y="88"/>
                </a:lnTo>
                <a:lnTo>
                  <a:pt x="16" y="96"/>
                </a:lnTo>
                <a:lnTo>
                  <a:pt x="32" y="96"/>
                </a:lnTo>
                <a:lnTo>
                  <a:pt x="48" y="88"/>
                </a:lnTo>
                <a:lnTo>
                  <a:pt x="48" y="40"/>
                </a:lnTo>
                <a:lnTo>
                  <a:pt x="56" y="48"/>
                </a:lnTo>
                <a:lnTo>
                  <a:pt x="56" y="64"/>
                </a:lnTo>
                <a:lnTo>
                  <a:pt x="72" y="64"/>
                </a:lnTo>
                <a:lnTo>
                  <a:pt x="96" y="48"/>
                </a:lnTo>
                <a:lnTo>
                  <a:pt x="104" y="56"/>
                </a:lnTo>
                <a:lnTo>
                  <a:pt x="112" y="48"/>
                </a:lnTo>
                <a:lnTo>
                  <a:pt x="144" y="16"/>
                </a:lnTo>
                <a:lnTo>
                  <a:pt x="168" y="0"/>
                </a:lnTo>
                <a:lnTo>
                  <a:pt x="184" y="8"/>
                </a:lnTo>
                <a:lnTo>
                  <a:pt x="192"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27" name="Freeform 240"/>
          <p:cNvSpPr>
            <a:spLocks/>
          </p:cNvSpPr>
          <p:nvPr/>
        </p:nvSpPr>
        <p:spPr bwMode="ltGray">
          <a:xfrm>
            <a:off x="4479926" y="4964391"/>
            <a:ext cx="185737" cy="184150"/>
          </a:xfrm>
          <a:custGeom>
            <a:avLst/>
            <a:gdLst>
              <a:gd name="T0" fmla="*/ 0 w 121"/>
              <a:gd name="T1" fmla="*/ 2147483647 h 121"/>
              <a:gd name="T2" fmla="*/ 0 w 121"/>
              <a:gd name="T3" fmla="*/ 2147483647 h 121"/>
              <a:gd name="T4" fmla="*/ 2147483647 w 121"/>
              <a:gd name="T5" fmla="*/ 2147483647 h 121"/>
              <a:gd name="T6" fmla="*/ 2147483647 w 121"/>
              <a:gd name="T7" fmla="*/ 2147483647 h 121"/>
              <a:gd name="T8" fmla="*/ 2147483647 w 121"/>
              <a:gd name="T9" fmla="*/ 2147483647 h 121"/>
              <a:gd name="T10" fmla="*/ 2147483647 w 121"/>
              <a:gd name="T11" fmla="*/ 2147483647 h 121"/>
              <a:gd name="T12" fmla="*/ 2147483647 w 121"/>
              <a:gd name="T13" fmla="*/ 2147483647 h 121"/>
              <a:gd name="T14" fmla="*/ 2147483647 w 121"/>
              <a:gd name="T15" fmla="*/ 2147483647 h 121"/>
              <a:gd name="T16" fmla="*/ 2147483647 w 121"/>
              <a:gd name="T17" fmla="*/ 2147483647 h 121"/>
              <a:gd name="T18" fmla="*/ 2147483647 w 121"/>
              <a:gd name="T19" fmla="*/ 2147483647 h 121"/>
              <a:gd name="T20" fmla="*/ 2147483647 w 121"/>
              <a:gd name="T21" fmla="*/ 2147483647 h 121"/>
              <a:gd name="T22" fmla="*/ 2147483647 w 121"/>
              <a:gd name="T23" fmla="*/ 2147483647 h 121"/>
              <a:gd name="T24" fmla="*/ 2147483647 w 121"/>
              <a:gd name="T25" fmla="*/ 2147483647 h 121"/>
              <a:gd name="T26" fmla="*/ 2147483647 w 121"/>
              <a:gd name="T27" fmla="*/ 0 h 121"/>
              <a:gd name="T28" fmla="*/ 2147483647 w 121"/>
              <a:gd name="T29" fmla="*/ 2147483647 h 121"/>
              <a:gd name="T30" fmla="*/ 2147483647 w 121"/>
              <a:gd name="T31" fmla="*/ 2147483647 h 121"/>
              <a:gd name="T32" fmla="*/ 2147483647 w 121"/>
              <a:gd name="T33" fmla="*/ 2147483647 h 121"/>
              <a:gd name="T34" fmla="*/ 2147483647 w 121"/>
              <a:gd name="T35" fmla="*/ 2147483647 h 121"/>
              <a:gd name="T36" fmla="*/ 0 w 121"/>
              <a:gd name="T37" fmla="*/ 2147483647 h 121"/>
              <a:gd name="T38" fmla="*/ 0 w 121"/>
              <a:gd name="T39" fmla="*/ 2147483647 h 1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1" h="121">
                <a:moveTo>
                  <a:pt x="0" y="96"/>
                </a:moveTo>
                <a:lnTo>
                  <a:pt x="0" y="96"/>
                </a:lnTo>
                <a:lnTo>
                  <a:pt x="8" y="104"/>
                </a:lnTo>
                <a:lnTo>
                  <a:pt x="8" y="120"/>
                </a:lnTo>
                <a:lnTo>
                  <a:pt x="24" y="120"/>
                </a:lnTo>
                <a:lnTo>
                  <a:pt x="48" y="104"/>
                </a:lnTo>
                <a:lnTo>
                  <a:pt x="56" y="112"/>
                </a:lnTo>
                <a:lnTo>
                  <a:pt x="64" y="104"/>
                </a:lnTo>
                <a:lnTo>
                  <a:pt x="96" y="72"/>
                </a:lnTo>
                <a:lnTo>
                  <a:pt x="120" y="56"/>
                </a:lnTo>
                <a:lnTo>
                  <a:pt x="104" y="56"/>
                </a:lnTo>
                <a:lnTo>
                  <a:pt x="96" y="40"/>
                </a:lnTo>
                <a:lnTo>
                  <a:pt x="80" y="24"/>
                </a:lnTo>
                <a:lnTo>
                  <a:pt x="64" y="0"/>
                </a:lnTo>
                <a:lnTo>
                  <a:pt x="48" y="16"/>
                </a:lnTo>
                <a:lnTo>
                  <a:pt x="40" y="8"/>
                </a:lnTo>
                <a:lnTo>
                  <a:pt x="16" y="8"/>
                </a:lnTo>
                <a:lnTo>
                  <a:pt x="8" y="56"/>
                </a:lnTo>
                <a:lnTo>
                  <a:pt x="0" y="64"/>
                </a:lnTo>
                <a:lnTo>
                  <a:pt x="0" y="9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28" name="Freeform 241"/>
          <p:cNvSpPr>
            <a:spLocks/>
          </p:cNvSpPr>
          <p:nvPr/>
        </p:nvSpPr>
        <p:spPr bwMode="ltGray">
          <a:xfrm>
            <a:off x="4479926" y="4964391"/>
            <a:ext cx="185737" cy="184150"/>
          </a:xfrm>
          <a:custGeom>
            <a:avLst/>
            <a:gdLst>
              <a:gd name="T0" fmla="*/ 0 w 121"/>
              <a:gd name="T1" fmla="*/ 2147483647 h 121"/>
              <a:gd name="T2" fmla="*/ 2147483647 w 121"/>
              <a:gd name="T3" fmla="*/ 2147483647 h 121"/>
              <a:gd name="T4" fmla="*/ 2147483647 w 121"/>
              <a:gd name="T5" fmla="*/ 2147483647 h 121"/>
              <a:gd name="T6" fmla="*/ 2147483647 w 121"/>
              <a:gd name="T7" fmla="*/ 2147483647 h 121"/>
              <a:gd name="T8" fmla="*/ 2147483647 w 121"/>
              <a:gd name="T9" fmla="*/ 2147483647 h 121"/>
              <a:gd name="T10" fmla="*/ 2147483647 w 121"/>
              <a:gd name="T11" fmla="*/ 2147483647 h 121"/>
              <a:gd name="T12" fmla="*/ 2147483647 w 121"/>
              <a:gd name="T13" fmla="*/ 2147483647 h 121"/>
              <a:gd name="T14" fmla="*/ 2147483647 w 121"/>
              <a:gd name="T15" fmla="*/ 2147483647 h 121"/>
              <a:gd name="T16" fmla="*/ 2147483647 w 121"/>
              <a:gd name="T17" fmla="*/ 2147483647 h 121"/>
              <a:gd name="T18" fmla="*/ 2147483647 w 121"/>
              <a:gd name="T19" fmla="*/ 2147483647 h 121"/>
              <a:gd name="T20" fmla="*/ 2147483647 w 121"/>
              <a:gd name="T21" fmla="*/ 2147483647 h 121"/>
              <a:gd name="T22" fmla="*/ 2147483647 w 121"/>
              <a:gd name="T23" fmla="*/ 2147483647 h 121"/>
              <a:gd name="T24" fmla="*/ 2147483647 w 121"/>
              <a:gd name="T25" fmla="*/ 0 h 121"/>
              <a:gd name="T26" fmla="*/ 2147483647 w 121"/>
              <a:gd name="T27" fmla="*/ 2147483647 h 121"/>
              <a:gd name="T28" fmla="*/ 2147483647 w 121"/>
              <a:gd name="T29" fmla="*/ 2147483647 h 121"/>
              <a:gd name="T30" fmla="*/ 2147483647 w 121"/>
              <a:gd name="T31" fmla="*/ 2147483647 h 121"/>
              <a:gd name="T32" fmla="*/ 2147483647 w 121"/>
              <a:gd name="T33" fmla="*/ 2147483647 h 121"/>
              <a:gd name="T34" fmla="*/ 0 w 121"/>
              <a:gd name="T35" fmla="*/ 2147483647 h 121"/>
              <a:gd name="T36" fmla="*/ 0 w 121"/>
              <a:gd name="T37" fmla="*/ 2147483647 h 1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1" h="121">
                <a:moveTo>
                  <a:pt x="0" y="96"/>
                </a:moveTo>
                <a:lnTo>
                  <a:pt x="8" y="104"/>
                </a:lnTo>
                <a:lnTo>
                  <a:pt x="8" y="120"/>
                </a:lnTo>
                <a:lnTo>
                  <a:pt x="24" y="120"/>
                </a:lnTo>
                <a:lnTo>
                  <a:pt x="48" y="104"/>
                </a:lnTo>
                <a:lnTo>
                  <a:pt x="56" y="112"/>
                </a:lnTo>
                <a:lnTo>
                  <a:pt x="64" y="104"/>
                </a:lnTo>
                <a:lnTo>
                  <a:pt x="96" y="72"/>
                </a:lnTo>
                <a:lnTo>
                  <a:pt x="120" y="56"/>
                </a:lnTo>
                <a:lnTo>
                  <a:pt x="104" y="56"/>
                </a:lnTo>
                <a:lnTo>
                  <a:pt x="96" y="40"/>
                </a:lnTo>
                <a:lnTo>
                  <a:pt x="80" y="24"/>
                </a:lnTo>
                <a:lnTo>
                  <a:pt x="64" y="0"/>
                </a:lnTo>
                <a:lnTo>
                  <a:pt x="48" y="16"/>
                </a:lnTo>
                <a:lnTo>
                  <a:pt x="40" y="8"/>
                </a:lnTo>
                <a:lnTo>
                  <a:pt x="16" y="8"/>
                </a:lnTo>
                <a:lnTo>
                  <a:pt x="8" y="56"/>
                </a:lnTo>
                <a:lnTo>
                  <a:pt x="0" y="64"/>
                </a:lnTo>
                <a:lnTo>
                  <a:pt x="0" y="9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29" name="Freeform 242"/>
          <p:cNvSpPr>
            <a:spLocks/>
          </p:cNvSpPr>
          <p:nvPr/>
        </p:nvSpPr>
        <p:spPr bwMode="ltGray">
          <a:xfrm>
            <a:off x="4578351" y="4927879"/>
            <a:ext cx="158750" cy="134937"/>
          </a:xfrm>
          <a:custGeom>
            <a:avLst/>
            <a:gdLst>
              <a:gd name="T0" fmla="*/ 2147483647 w 105"/>
              <a:gd name="T1" fmla="*/ 0 h 89"/>
              <a:gd name="T2" fmla="*/ 2147483647 w 105"/>
              <a:gd name="T3" fmla="*/ 0 h 89"/>
              <a:gd name="T4" fmla="*/ 2147483647 w 105"/>
              <a:gd name="T5" fmla="*/ 0 h 89"/>
              <a:gd name="T6" fmla="*/ 2147483647 w 105"/>
              <a:gd name="T7" fmla="*/ 2147483647 h 89"/>
              <a:gd name="T8" fmla="*/ 2147483647 w 105"/>
              <a:gd name="T9" fmla="*/ 2147483647 h 89"/>
              <a:gd name="T10" fmla="*/ 0 w 105"/>
              <a:gd name="T11" fmla="*/ 2147483647 h 89"/>
              <a:gd name="T12" fmla="*/ 2147483647 w 105"/>
              <a:gd name="T13" fmla="*/ 2147483647 h 89"/>
              <a:gd name="T14" fmla="*/ 2147483647 w 105"/>
              <a:gd name="T15" fmla="*/ 2147483647 h 89"/>
              <a:gd name="T16" fmla="*/ 2147483647 w 105"/>
              <a:gd name="T17" fmla="*/ 2147483647 h 89"/>
              <a:gd name="T18" fmla="*/ 2147483647 w 105"/>
              <a:gd name="T19" fmla="*/ 2147483647 h 89"/>
              <a:gd name="T20" fmla="*/ 2147483647 w 105"/>
              <a:gd name="T21" fmla="*/ 2147483647 h 89"/>
              <a:gd name="T22" fmla="*/ 2147483647 w 105"/>
              <a:gd name="T23" fmla="*/ 2147483647 h 89"/>
              <a:gd name="T24" fmla="*/ 2147483647 w 105"/>
              <a:gd name="T25" fmla="*/ 2147483647 h 89"/>
              <a:gd name="T26" fmla="*/ 2147483647 w 105"/>
              <a:gd name="T27" fmla="*/ 2147483647 h 89"/>
              <a:gd name="T28" fmla="*/ 2147483647 w 105"/>
              <a:gd name="T29" fmla="*/ 2147483647 h 89"/>
              <a:gd name="T30" fmla="*/ 2147483647 w 105"/>
              <a:gd name="T31" fmla="*/ 0 h 89"/>
              <a:gd name="T32" fmla="*/ 2147483647 w 105"/>
              <a:gd name="T33" fmla="*/ 0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5" h="89">
                <a:moveTo>
                  <a:pt x="64" y="0"/>
                </a:moveTo>
                <a:lnTo>
                  <a:pt x="64" y="0"/>
                </a:lnTo>
                <a:lnTo>
                  <a:pt x="48" y="0"/>
                </a:lnTo>
                <a:lnTo>
                  <a:pt x="48" y="8"/>
                </a:lnTo>
                <a:lnTo>
                  <a:pt x="24" y="24"/>
                </a:lnTo>
                <a:lnTo>
                  <a:pt x="0" y="24"/>
                </a:lnTo>
                <a:lnTo>
                  <a:pt x="16" y="48"/>
                </a:lnTo>
                <a:lnTo>
                  <a:pt x="32" y="64"/>
                </a:lnTo>
                <a:lnTo>
                  <a:pt x="40" y="80"/>
                </a:lnTo>
                <a:lnTo>
                  <a:pt x="56" y="80"/>
                </a:lnTo>
                <a:lnTo>
                  <a:pt x="72" y="88"/>
                </a:lnTo>
                <a:lnTo>
                  <a:pt x="80" y="88"/>
                </a:lnTo>
                <a:lnTo>
                  <a:pt x="96" y="56"/>
                </a:lnTo>
                <a:lnTo>
                  <a:pt x="104" y="24"/>
                </a:lnTo>
                <a:lnTo>
                  <a:pt x="96" y="8"/>
                </a:lnTo>
                <a:lnTo>
                  <a:pt x="80" y="0"/>
                </a:lnTo>
                <a:lnTo>
                  <a:pt x="64"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30" name="Freeform 243"/>
          <p:cNvSpPr>
            <a:spLocks/>
          </p:cNvSpPr>
          <p:nvPr/>
        </p:nvSpPr>
        <p:spPr bwMode="ltGray">
          <a:xfrm>
            <a:off x="4578351" y="4927879"/>
            <a:ext cx="158750" cy="134937"/>
          </a:xfrm>
          <a:custGeom>
            <a:avLst/>
            <a:gdLst>
              <a:gd name="T0" fmla="*/ 2147483647 w 105"/>
              <a:gd name="T1" fmla="*/ 0 h 89"/>
              <a:gd name="T2" fmla="*/ 2147483647 w 105"/>
              <a:gd name="T3" fmla="*/ 0 h 89"/>
              <a:gd name="T4" fmla="*/ 2147483647 w 105"/>
              <a:gd name="T5" fmla="*/ 2147483647 h 89"/>
              <a:gd name="T6" fmla="*/ 2147483647 w 105"/>
              <a:gd name="T7" fmla="*/ 2147483647 h 89"/>
              <a:gd name="T8" fmla="*/ 0 w 105"/>
              <a:gd name="T9" fmla="*/ 2147483647 h 89"/>
              <a:gd name="T10" fmla="*/ 2147483647 w 105"/>
              <a:gd name="T11" fmla="*/ 2147483647 h 89"/>
              <a:gd name="T12" fmla="*/ 2147483647 w 105"/>
              <a:gd name="T13" fmla="*/ 2147483647 h 89"/>
              <a:gd name="T14" fmla="*/ 2147483647 w 105"/>
              <a:gd name="T15" fmla="*/ 2147483647 h 89"/>
              <a:gd name="T16" fmla="*/ 2147483647 w 105"/>
              <a:gd name="T17" fmla="*/ 2147483647 h 89"/>
              <a:gd name="T18" fmla="*/ 2147483647 w 105"/>
              <a:gd name="T19" fmla="*/ 2147483647 h 89"/>
              <a:gd name="T20" fmla="*/ 2147483647 w 105"/>
              <a:gd name="T21" fmla="*/ 2147483647 h 89"/>
              <a:gd name="T22" fmla="*/ 2147483647 w 105"/>
              <a:gd name="T23" fmla="*/ 2147483647 h 89"/>
              <a:gd name="T24" fmla="*/ 2147483647 w 105"/>
              <a:gd name="T25" fmla="*/ 2147483647 h 89"/>
              <a:gd name="T26" fmla="*/ 2147483647 w 105"/>
              <a:gd name="T27" fmla="*/ 2147483647 h 89"/>
              <a:gd name="T28" fmla="*/ 2147483647 w 105"/>
              <a:gd name="T29" fmla="*/ 0 h 89"/>
              <a:gd name="T30" fmla="*/ 2147483647 w 105"/>
              <a:gd name="T31" fmla="*/ 0 h 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5" h="89">
                <a:moveTo>
                  <a:pt x="64" y="0"/>
                </a:moveTo>
                <a:lnTo>
                  <a:pt x="48" y="0"/>
                </a:lnTo>
                <a:lnTo>
                  <a:pt x="48" y="8"/>
                </a:lnTo>
                <a:lnTo>
                  <a:pt x="24" y="24"/>
                </a:lnTo>
                <a:lnTo>
                  <a:pt x="0" y="24"/>
                </a:lnTo>
                <a:lnTo>
                  <a:pt x="16" y="48"/>
                </a:lnTo>
                <a:lnTo>
                  <a:pt x="32" y="64"/>
                </a:lnTo>
                <a:lnTo>
                  <a:pt x="40" y="80"/>
                </a:lnTo>
                <a:lnTo>
                  <a:pt x="56" y="80"/>
                </a:lnTo>
                <a:lnTo>
                  <a:pt x="72" y="88"/>
                </a:lnTo>
                <a:lnTo>
                  <a:pt x="80" y="88"/>
                </a:lnTo>
                <a:lnTo>
                  <a:pt x="96" y="56"/>
                </a:lnTo>
                <a:lnTo>
                  <a:pt x="104" y="24"/>
                </a:lnTo>
                <a:lnTo>
                  <a:pt x="96" y="8"/>
                </a:lnTo>
                <a:lnTo>
                  <a:pt x="80" y="0"/>
                </a:lnTo>
                <a:lnTo>
                  <a:pt x="64"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31" name="Freeform 244"/>
          <p:cNvSpPr>
            <a:spLocks/>
          </p:cNvSpPr>
          <p:nvPr/>
        </p:nvSpPr>
        <p:spPr bwMode="ltGray">
          <a:xfrm>
            <a:off x="4675188" y="4816754"/>
            <a:ext cx="207963" cy="331787"/>
          </a:xfrm>
          <a:custGeom>
            <a:avLst/>
            <a:gdLst>
              <a:gd name="T0" fmla="*/ 2147483647 w 137"/>
              <a:gd name="T1" fmla="*/ 2147483647 h 217"/>
              <a:gd name="T2" fmla="*/ 2147483647 w 137"/>
              <a:gd name="T3" fmla="*/ 2147483647 h 217"/>
              <a:gd name="T4" fmla="*/ 2147483647 w 137"/>
              <a:gd name="T5" fmla="*/ 2147483647 h 217"/>
              <a:gd name="T6" fmla="*/ 2147483647 w 137"/>
              <a:gd name="T7" fmla="*/ 2147483647 h 217"/>
              <a:gd name="T8" fmla="*/ 2147483647 w 137"/>
              <a:gd name="T9" fmla="*/ 2147483647 h 217"/>
              <a:gd name="T10" fmla="*/ 2147483647 w 137"/>
              <a:gd name="T11" fmla="*/ 2147483647 h 217"/>
              <a:gd name="T12" fmla="*/ 2147483647 w 137"/>
              <a:gd name="T13" fmla="*/ 2147483647 h 217"/>
              <a:gd name="T14" fmla="*/ 2147483647 w 137"/>
              <a:gd name="T15" fmla="*/ 2147483647 h 217"/>
              <a:gd name="T16" fmla="*/ 2147483647 w 137"/>
              <a:gd name="T17" fmla="*/ 2147483647 h 217"/>
              <a:gd name="T18" fmla="*/ 2147483647 w 137"/>
              <a:gd name="T19" fmla="*/ 2147483647 h 217"/>
              <a:gd name="T20" fmla="*/ 2147483647 w 137"/>
              <a:gd name="T21" fmla="*/ 2147483647 h 217"/>
              <a:gd name="T22" fmla="*/ 2147483647 w 137"/>
              <a:gd name="T23" fmla="*/ 0 h 217"/>
              <a:gd name="T24" fmla="*/ 2147483647 w 137"/>
              <a:gd name="T25" fmla="*/ 2147483647 h 217"/>
              <a:gd name="T26" fmla="*/ 2147483647 w 137"/>
              <a:gd name="T27" fmla="*/ 2147483647 h 217"/>
              <a:gd name="T28" fmla="*/ 2147483647 w 137"/>
              <a:gd name="T29" fmla="*/ 2147483647 h 217"/>
              <a:gd name="T30" fmla="*/ 2147483647 w 137"/>
              <a:gd name="T31" fmla="*/ 2147483647 h 217"/>
              <a:gd name="T32" fmla="*/ 2147483647 w 137"/>
              <a:gd name="T33" fmla="*/ 2147483647 h 217"/>
              <a:gd name="T34" fmla="*/ 2147483647 w 137"/>
              <a:gd name="T35" fmla="*/ 2147483647 h 217"/>
              <a:gd name="T36" fmla="*/ 2147483647 w 137"/>
              <a:gd name="T37" fmla="*/ 2147483647 h 217"/>
              <a:gd name="T38" fmla="*/ 2147483647 w 137"/>
              <a:gd name="T39" fmla="*/ 2147483647 h 217"/>
              <a:gd name="T40" fmla="*/ 2147483647 w 137"/>
              <a:gd name="T41" fmla="*/ 2147483647 h 217"/>
              <a:gd name="T42" fmla="*/ 2147483647 w 137"/>
              <a:gd name="T43" fmla="*/ 2147483647 h 217"/>
              <a:gd name="T44" fmla="*/ 2147483647 w 137"/>
              <a:gd name="T45" fmla="*/ 2147483647 h 217"/>
              <a:gd name="T46" fmla="*/ 2147483647 w 137"/>
              <a:gd name="T47" fmla="*/ 2147483647 h 217"/>
              <a:gd name="T48" fmla="*/ 0 w 137"/>
              <a:gd name="T49" fmla="*/ 2147483647 h 217"/>
              <a:gd name="T50" fmla="*/ 0 w 137"/>
              <a:gd name="T51" fmla="*/ 2147483647 h 217"/>
              <a:gd name="T52" fmla="*/ 2147483647 w 137"/>
              <a:gd name="T53" fmla="*/ 2147483647 h 217"/>
              <a:gd name="T54" fmla="*/ 2147483647 w 137"/>
              <a:gd name="T55" fmla="*/ 2147483647 h 217"/>
              <a:gd name="T56" fmla="*/ 2147483647 w 137"/>
              <a:gd name="T57" fmla="*/ 2147483647 h 217"/>
              <a:gd name="T58" fmla="*/ 2147483647 w 137"/>
              <a:gd name="T59" fmla="*/ 2147483647 h 217"/>
              <a:gd name="T60" fmla="*/ 2147483647 w 137"/>
              <a:gd name="T61" fmla="*/ 2147483647 h 217"/>
              <a:gd name="T62" fmla="*/ 2147483647 w 137"/>
              <a:gd name="T63" fmla="*/ 2147483647 h 217"/>
              <a:gd name="T64" fmla="*/ 2147483647 w 137"/>
              <a:gd name="T65" fmla="*/ 2147483647 h 217"/>
              <a:gd name="T66" fmla="*/ 2147483647 w 137"/>
              <a:gd name="T67" fmla="*/ 2147483647 h 2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37" h="217">
                <a:moveTo>
                  <a:pt x="32" y="216"/>
                </a:moveTo>
                <a:lnTo>
                  <a:pt x="32" y="216"/>
                </a:lnTo>
                <a:lnTo>
                  <a:pt x="32" y="208"/>
                </a:lnTo>
                <a:lnTo>
                  <a:pt x="32" y="200"/>
                </a:lnTo>
                <a:lnTo>
                  <a:pt x="64" y="192"/>
                </a:lnTo>
                <a:lnTo>
                  <a:pt x="72" y="184"/>
                </a:lnTo>
                <a:lnTo>
                  <a:pt x="72" y="160"/>
                </a:lnTo>
                <a:lnTo>
                  <a:pt x="56" y="128"/>
                </a:lnTo>
                <a:lnTo>
                  <a:pt x="88" y="96"/>
                </a:lnTo>
                <a:lnTo>
                  <a:pt x="112" y="88"/>
                </a:lnTo>
                <a:lnTo>
                  <a:pt x="136" y="64"/>
                </a:lnTo>
                <a:lnTo>
                  <a:pt x="128" y="0"/>
                </a:lnTo>
                <a:lnTo>
                  <a:pt x="112" y="16"/>
                </a:lnTo>
                <a:lnTo>
                  <a:pt x="80" y="16"/>
                </a:lnTo>
                <a:lnTo>
                  <a:pt x="64" y="16"/>
                </a:lnTo>
                <a:lnTo>
                  <a:pt x="56" y="24"/>
                </a:lnTo>
                <a:lnTo>
                  <a:pt x="64" y="40"/>
                </a:lnTo>
                <a:lnTo>
                  <a:pt x="72" y="56"/>
                </a:lnTo>
                <a:lnTo>
                  <a:pt x="72" y="72"/>
                </a:lnTo>
                <a:lnTo>
                  <a:pt x="64" y="88"/>
                </a:lnTo>
                <a:lnTo>
                  <a:pt x="56" y="72"/>
                </a:lnTo>
                <a:lnTo>
                  <a:pt x="56" y="56"/>
                </a:lnTo>
                <a:lnTo>
                  <a:pt x="48" y="56"/>
                </a:lnTo>
                <a:lnTo>
                  <a:pt x="40" y="48"/>
                </a:lnTo>
                <a:lnTo>
                  <a:pt x="0" y="64"/>
                </a:lnTo>
                <a:lnTo>
                  <a:pt x="0" y="72"/>
                </a:lnTo>
                <a:lnTo>
                  <a:pt x="16" y="72"/>
                </a:lnTo>
                <a:lnTo>
                  <a:pt x="32" y="80"/>
                </a:lnTo>
                <a:lnTo>
                  <a:pt x="40" y="96"/>
                </a:lnTo>
                <a:lnTo>
                  <a:pt x="32" y="128"/>
                </a:lnTo>
                <a:lnTo>
                  <a:pt x="16" y="160"/>
                </a:lnTo>
                <a:lnTo>
                  <a:pt x="24" y="208"/>
                </a:lnTo>
                <a:lnTo>
                  <a:pt x="24" y="216"/>
                </a:lnTo>
                <a:lnTo>
                  <a:pt x="32" y="2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32" name="Freeform 245"/>
          <p:cNvSpPr>
            <a:spLocks/>
          </p:cNvSpPr>
          <p:nvPr/>
        </p:nvSpPr>
        <p:spPr bwMode="ltGray">
          <a:xfrm>
            <a:off x="4675188" y="4816754"/>
            <a:ext cx="207963" cy="331787"/>
          </a:xfrm>
          <a:custGeom>
            <a:avLst/>
            <a:gdLst>
              <a:gd name="T0" fmla="*/ 2147483647 w 137"/>
              <a:gd name="T1" fmla="*/ 2147483647 h 217"/>
              <a:gd name="T2" fmla="*/ 2147483647 w 137"/>
              <a:gd name="T3" fmla="*/ 2147483647 h 217"/>
              <a:gd name="T4" fmla="*/ 2147483647 w 137"/>
              <a:gd name="T5" fmla="*/ 2147483647 h 217"/>
              <a:gd name="T6" fmla="*/ 2147483647 w 137"/>
              <a:gd name="T7" fmla="*/ 2147483647 h 217"/>
              <a:gd name="T8" fmla="*/ 2147483647 w 137"/>
              <a:gd name="T9" fmla="*/ 2147483647 h 217"/>
              <a:gd name="T10" fmla="*/ 2147483647 w 137"/>
              <a:gd name="T11" fmla="*/ 2147483647 h 217"/>
              <a:gd name="T12" fmla="*/ 2147483647 w 137"/>
              <a:gd name="T13" fmla="*/ 2147483647 h 217"/>
              <a:gd name="T14" fmla="*/ 2147483647 w 137"/>
              <a:gd name="T15" fmla="*/ 2147483647 h 217"/>
              <a:gd name="T16" fmla="*/ 2147483647 w 137"/>
              <a:gd name="T17" fmla="*/ 2147483647 h 217"/>
              <a:gd name="T18" fmla="*/ 2147483647 w 137"/>
              <a:gd name="T19" fmla="*/ 2147483647 h 217"/>
              <a:gd name="T20" fmla="*/ 2147483647 w 137"/>
              <a:gd name="T21" fmla="*/ 0 h 217"/>
              <a:gd name="T22" fmla="*/ 2147483647 w 137"/>
              <a:gd name="T23" fmla="*/ 2147483647 h 217"/>
              <a:gd name="T24" fmla="*/ 2147483647 w 137"/>
              <a:gd name="T25" fmla="*/ 2147483647 h 217"/>
              <a:gd name="T26" fmla="*/ 2147483647 w 137"/>
              <a:gd name="T27" fmla="*/ 2147483647 h 217"/>
              <a:gd name="T28" fmla="*/ 2147483647 w 137"/>
              <a:gd name="T29" fmla="*/ 2147483647 h 217"/>
              <a:gd name="T30" fmla="*/ 2147483647 w 137"/>
              <a:gd name="T31" fmla="*/ 2147483647 h 217"/>
              <a:gd name="T32" fmla="*/ 2147483647 w 137"/>
              <a:gd name="T33" fmla="*/ 2147483647 h 217"/>
              <a:gd name="T34" fmla="*/ 2147483647 w 137"/>
              <a:gd name="T35" fmla="*/ 2147483647 h 217"/>
              <a:gd name="T36" fmla="*/ 2147483647 w 137"/>
              <a:gd name="T37" fmla="*/ 2147483647 h 217"/>
              <a:gd name="T38" fmla="*/ 2147483647 w 137"/>
              <a:gd name="T39" fmla="*/ 2147483647 h 217"/>
              <a:gd name="T40" fmla="*/ 2147483647 w 137"/>
              <a:gd name="T41" fmla="*/ 2147483647 h 217"/>
              <a:gd name="T42" fmla="*/ 2147483647 w 137"/>
              <a:gd name="T43" fmla="*/ 2147483647 h 217"/>
              <a:gd name="T44" fmla="*/ 2147483647 w 137"/>
              <a:gd name="T45" fmla="*/ 2147483647 h 217"/>
              <a:gd name="T46" fmla="*/ 0 w 137"/>
              <a:gd name="T47" fmla="*/ 2147483647 h 217"/>
              <a:gd name="T48" fmla="*/ 0 w 137"/>
              <a:gd name="T49" fmla="*/ 2147483647 h 217"/>
              <a:gd name="T50" fmla="*/ 2147483647 w 137"/>
              <a:gd name="T51" fmla="*/ 2147483647 h 217"/>
              <a:gd name="T52" fmla="*/ 2147483647 w 137"/>
              <a:gd name="T53" fmla="*/ 2147483647 h 217"/>
              <a:gd name="T54" fmla="*/ 2147483647 w 137"/>
              <a:gd name="T55" fmla="*/ 2147483647 h 217"/>
              <a:gd name="T56" fmla="*/ 2147483647 w 137"/>
              <a:gd name="T57" fmla="*/ 2147483647 h 217"/>
              <a:gd name="T58" fmla="*/ 2147483647 w 137"/>
              <a:gd name="T59" fmla="*/ 2147483647 h 217"/>
              <a:gd name="T60" fmla="*/ 2147483647 w 137"/>
              <a:gd name="T61" fmla="*/ 2147483647 h 217"/>
              <a:gd name="T62" fmla="*/ 2147483647 w 137"/>
              <a:gd name="T63" fmla="*/ 2147483647 h 217"/>
              <a:gd name="T64" fmla="*/ 2147483647 w 137"/>
              <a:gd name="T65" fmla="*/ 2147483647 h 2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7" h="217">
                <a:moveTo>
                  <a:pt x="32" y="216"/>
                </a:moveTo>
                <a:lnTo>
                  <a:pt x="32" y="208"/>
                </a:lnTo>
                <a:lnTo>
                  <a:pt x="32" y="200"/>
                </a:lnTo>
                <a:lnTo>
                  <a:pt x="64" y="192"/>
                </a:lnTo>
                <a:lnTo>
                  <a:pt x="72" y="184"/>
                </a:lnTo>
                <a:lnTo>
                  <a:pt x="72" y="160"/>
                </a:lnTo>
                <a:lnTo>
                  <a:pt x="56" y="128"/>
                </a:lnTo>
                <a:lnTo>
                  <a:pt x="88" y="96"/>
                </a:lnTo>
                <a:lnTo>
                  <a:pt x="112" y="88"/>
                </a:lnTo>
                <a:lnTo>
                  <a:pt x="136" y="64"/>
                </a:lnTo>
                <a:lnTo>
                  <a:pt x="128" y="0"/>
                </a:lnTo>
                <a:lnTo>
                  <a:pt x="112" y="16"/>
                </a:lnTo>
                <a:lnTo>
                  <a:pt x="80" y="16"/>
                </a:lnTo>
                <a:lnTo>
                  <a:pt x="64" y="16"/>
                </a:lnTo>
                <a:lnTo>
                  <a:pt x="56" y="24"/>
                </a:lnTo>
                <a:lnTo>
                  <a:pt x="64" y="40"/>
                </a:lnTo>
                <a:lnTo>
                  <a:pt x="72" y="56"/>
                </a:lnTo>
                <a:lnTo>
                  <a:pt x="72" y="72"/>
                </a:lnTo>
                <a:lnTo>
                  <a:pt x="64" y="88"/>
                </a:lnTo>
                <a:lnTo>
                  <a:pt x="56" y="72"/>
                </a:lnTo>
                <a:lnTo>
                  <a:pt x="56" y="56"/>
                </a:lnTo>
                <a:lnTo>
                  <a:pt x="48" y="56"/>
                </a:lnTo>
                <a:lnTo>
                  <a:pt x="40" y="48"/>
                </a:lnTo>
                <a:lnTo>
                  <a:pt x="0" y="64"/>
                </a:lnTo>
                <a:lnTo>
                  <a:pt x="0" y="72"/>
                </a:lnTo>
                <a:lnTo>
                  <a:pt x="16" y="72"/>
                </a:lnTo>
                <a:lnTo>
                  <a:pt x="32" y="80"/>
                </a:lnTo>
                <a:lnTo>
                  <a:pt x="40" y="96"/>
                </a:lnTo>
                <a:lnTo>
                  <a:pt x="32" y="128"/>
                </a:lnTo>
                <a:lnTo>
                  <a:pt x="16" y="160"/>
                </a:lnTo>
                <a:lnTo>
                  <a:pt x="24" y="208"/>
                </a:lnTo>
                <a:lnTo>
                  <a:pt x="24" y="216"/>
                </a:lnTo>
                <a:lnTo>
                  <a:pt x="32" y="2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33" name="Freeform 246"/>
          <p:cNvSpPr>
            <a:spLocks/>
          </p:cNvSpPr>
          <p:nvPr/>
        </p:nvSpPr>
        <p:spPr bwMode="ltGray">
          <a:xfrm>
            <a:off x="4725988" y="4805641"/>
            <a:ext cx="61913" cy="147638"/>
          </a:xfrm>
          <a:custGeom>
            <a:avLst/>
            <a:gdLst>
              <a:gd name="T0" fmla="*/ 2147483647 w 41"/>
              <a:gd name="T1" fmla="*/ 2147483647 h 97"/>
              <a:gd name="T2" fmla="*/ 2147483647 w 41"/>
              <a:gd name="T3" fmla="*/ 2147483647 h 97"/>
              <a:gd name="T4" fmla="*/ 0 w 41"/>
              <a:gd name="T5" fmla="*/ 2147483647 h 97"/>
              <a:gd name="T6" fmla="*/ 2147483647 w 41"/>
              <a:gd name="T7" fmla="*/ 2147483647 h 97"/>
              <a:gd name="T8" fmla="*/ 2147483647 w 41"/>
              <a:gd name="T9" fmla="*/ 2147483647 h 97"/>
              <a:gd name="T10" fmla="*/ 2147483647 w 41"/>
              <a:gd name="T11" fmla="*/ 2147483647 h 97"/>
              <a:gd name="T12" fmla="*/ 2147483647 w 41"/>
              <a:gd name="T13" fmla="*/ 0 h 97"/>
              <a:gd name="T14" fmla="*/ 2147483647 w 41"/>
              <a:gd name="T15" fmla="*/ 0 h 97"/>
              <a:gd name="T16" fmla="*/ 2147483647 w 41"/>
              <a:gd name="T17" fmla="*/ 0 h 97"/>
              <a:gd name="T18" fmla="*/ 2147483647 w 41"/>
              <a:gd name="T19" fmla="*/ 2147483647 h 97"/>
              <a:gd name="T20" fmla="*/ 2147483647 w 41"/>
              <a:gd name="T21" fmla="*/ 2147483647 h 97"/>
              <a:gd name="T22" fmla="*/ 2147483647 w 41"/>
              <a:gd name="T23" fmla="*/ 2147483647 h 97"/>
              <a:gd name="T24" fmla="*/ 2147483647 w 41"/>
              <a:gd name="T25" fmla="*/ 2147483647 h 97"/>
              <a:gd name="T26" fmla="*/ 2147483647 w 41"/>
              <a:gd name="T27" fmla="*/ 2147483647 h 97"/>
              <a:gd name="T28" fmla="*/ 2147483647 w 41"/>
              <a:gd name="T29" fmla="*/ 2147483647 h 97"/>
              <a:gd name="T30" fmla="*/ 2147483647 w 41"/>
              <a:gd name="T31" fmla="*/ 2147483647 h 97"/>
              <a:gd name="T32" fmla="*/ 2147483647 w 41"/>
              <a:gd name="T33" fmla="*/ 2147483647 h 97"/>
              <a:gd name="T34" fmla="*/ 2147483647 w 41"/>
              <a:gd name="T35" fmla="*/ 2147483647 h 97"/>
              <a:gd name="T36" fmla="*/ 2147483647 w 41"/>
              <a:gd name="T37" fmla="*/ 2147483647 h 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1" h="97">
                <a:moveTo>
                  <a:pt x="8" y="56"/>
                </a:moveTo>
                <a:lnTo>
                  <a:pt x="8" y="56"/>
                </a:lnTo>
                <a:lnTo>
                  <a:pt x="0" y="48"/>
                </a:lnTo>
                <a:lnTo>
                  <a:pt x="8" y="32"/>
                </a:lnTo>
                <a:lnTo>
                  <a:pt x="8" y="24"/>
                </a:lnTo>
                <a:lnTo>
                  <a:pt x="16" y="16"/>
                </a:lnTo>
                <a:lnTo>
                  <a:pt x="8" y="0"/>
                </a:lnTo>
                <a:lnTo>
                  <a:pt x="16" y="0"/>
                </a:lnTo>
                <a:lnTo>
                  <a:pt x="24" y="0"/>
                </a:lnTo>
                <a:lnTo>
                  <a:pt x="32" y="24"/>
                </a:lnTo>
                <a:lnTo>
                  <a:pt x="24" y="32"/>
                </a:lnTo>
                <a:lnTo>
                  <a:pt x="32" y="48"/>
                </a:lnTo>
                <a:lnTo>
                  <a:pt x="40" y="64"/>
                </a:lnTo>
                <a:lnTo>
                  <a:pt x="40" y="80"/>
                </a:lnTo>
                <a:lnTo>
                  <a:pt x="32" y="96"/>
                </a:lnTo>
                <a:lnTo>
                  <a:pt x="24" y="80"/>
                </a:lnTo>
                <a:lnTo>
                  <a:pt x="24" y="64"/>
                </a:lnTo>
                <a:lnTo>
                  <a:pt x="16" y="64"/>
                </a:lnTo>
                <a:lnTo>
                  <a:pt x="8" y="5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34" name="Freeform 247"/>
          <p:cNvSpPr>
            <a:spLocks/>
          </p:cNvSpPr>
          <p:nvPr/>
        </p:nvSpPr>
        <p:spPr bwMode="ltGray">
          <a:xfrm>
            <a:off x="4725988" y="4805641"/>
            <a:ext cx="61913" cy="147638"/>
          </a:xfrm>
          <a:custGeom>
            <a:avLst/>
            <a:gdLst>
              <a:gd name="T0" fmla="*/ 2147483647 w 41"/>
              <a:gd name="T1" fmla="*/ 2147483647 h 97"/>
              <a:gd name="T2" fmla="*/ 0 w 41"/>
              <a:gd name="T3" fmla="*/ 2147483647 h 97"/>
              <a:gd name="T4" fmla="*/ 2147483647 w 41"/>
              <a:gd name="T5" fmla="*/ 2147483647 h 97"/>
              <a:gd name="T6" fmla="*/ 2147483647 w 41"/>
              <a:gd name="T7" fmla="*/ 2147483647 h 97"/>
              <a:gd name="T8" fmla="*/ 2147483647 w 41"/>
              <a:gd name="T9" fmla="*/ 2147483647 h 97"/>
              <a:gd name="T10" fmla="*/ 2147483647 w 41"/>
              <a:gd name="T11" fmla="*/ 0 h 97"/>
              <a:gd name="T12" fmla="*/ 2147483647 w 41"/>
              <a:gd name="T13" fmla="*/ 0 h 97"/>
              <a:gd name="T14" fmla="*/ 2147483647 w 41"/>
              <a:gd name="T15" fmla="*/ 0 h 97"/>
              <a:gd name="T16" fmla="*/ 2147483647 w 41"/>
              <a:gd name="T17" fmla="*/ 2147483647 h 97"/>
              <a:gd name="T18" fmla="*/ 2147483647 w 41"/>
              <a:gd name="T19" fmla="*/ 2147483647 h 97"/>
              <a:gd name="T20" fmla="*/ 2147483647 w 41"/>
              <a:gd name="T21" fmla="*/ 2147483647 h 97"/>
              <a:gd name="T22" fmla="*/ 2147483647 w 41"/>
              <a:gd name="T23" fmla="*/ 2147483647 h 97"/>
              <a:gd name="T24" fmla="*/ 2147483647 w 41"/>
              <a:gd name="T25" fmla="*/ 2147483647 h 97"/>
              <a:gd name="T26" fmla="*/ 2147483647 w 41"/>
              <a:gd name="T27" fmla="*/ 2147483647 h 97"/>
              <a:gd name="T28" fmla="*/ 2147483647 w 41"/>
              <a:gd name="T29" fmla="*/ 2147483647 h 97"/>
              <a:gd name="T30" fmla="*/ 2147483647 w 41"/>
              <a:gd name="T31" fmla="*/ 2147483647 h 97"/>
              <a:gd name="T32" fmla="*/ 2147483647 w 41"/>
              <a:gd name="T33" fmla="*/ 2147483647 h 97"/>
              <a:gd name="T34" fmla="*/ 2147483647 w 41"/>
              <a:gd name="T35" fmla="*/ 2147483647 h 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1" h="97">
                <a:moveTo>
                  <a:pt x="8" y="56"/>
                </a:moveTo>
                <a:lnTo>
                  <a:pt x="0" y="48"/>
                </a:lnTo>
                <a:lnTo>
                  <a:pt x="8" y="32"/>
                </a:lnTo>
                <a:lnTo>
                  <a:pt x="8" y="24"/>
                </a:lnTo>
                <a:lnTo>
                  <a:pt x="16" y="16"/>
                </a:lnTo>
                <a:lnTo>
                  <a:pt x="8" y="0"/>
                </a:lnTo>
                <a:lnTo>
                  <a:pt x="16" y="0"/>
                </a:lnTo>
                <a:lnTo>
                  <a:pt x="24" y="0"/>
                </a:lnTo>
                <a:lnTo>
                  <a:pt x="32" y="24"/>
                </a:lnTo>
                <a:lnTo>
                  <a:pt x="24" y="32"/>
                </a:lnTo>
                <a:lnTo>
                  <a:pt x="32" y="48"/>
                </a:lnTo>
                <a:lnTo>
                  <a:pt x="40" y="64"/>
                </a:lnTo>
                <a:lnTo>
                  <a:pt x="40" y="80"/>
                </a:lnTo>
                <a:lnTo>
                  <a:pt x="32" y="96"/>
                </a:lnTo>
                <a:lnTo>
                  <a:pt x="24" y="80"/>
                </a:lnTo>
                <a:lnTo>
                  <a:pt x="24" y="64"/>
                </a:lnTo>
                <a:lnTo>
                  <a:pt x="16" y="64"/>
                </a:lnTo>
                <a:lnTo>
                  <a:pt x="8" y="5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35" name="Freeform 248"/>
          <p:cNvSpPr>
            <a:spLocks/>
          </p:cNvSpPr>
          <p:nvPr/>
        </p:nvSpPr>
        <p:spPr bwMode="ltGray">
          <a:xfrm>
            <a:off x="4687888" y="5134254"/>
            <a:ext cx="25400" cy="26987"/>
          </a:xfrm>
          <a:custGeom>
            <a:avLst/>
            <a:gdLst>
              <a:gd name="T0" fmla="*/ 2147483647 w 17"/>
              <a:gd name="T1" fmla="*/ 2147483647 h 17"/>
              <a:gd name="T2" fmla="*/ 2147483647 w 17"/>
              <a:gd name="T3" fmla="*/ 2147483647 h 17"/>
              <a:gd name="T4" fmla="*/ 2147483647 w 17"/>
              <a:gd name="T5" fmla="*/ 0 h 17"/>
              <a:gd name="T6" fmla="*/ 2147483647 w 17"/>
              <a:gd name="T7" fmla="*/ 0 h 17"/>
              <a:gd name="T8" fmla="*/ 0 w 17"/>
              <a:gd name="T9" fmla="*/ 2147483647 h 17"/>
              <a:gd name="T10" fmla="*/ 2147483647 w 17"/>
              <a:gd name="T11" fmla="*/ 2147483647 h 17"/>
              <a:gd name="T12" fmla="*/ 2147483647 w 17"/>
              <a:gd name="T13" fmla="*/ 214748364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16" y="8"/>
                </a:moveTo>
                <a:lnTo>
                  <a:pt x="16" y="8"/>
                </a:lnTo>
                <a:lnTo>
                  <a:pt x="16" y="0"/>
                </a:lnTo>
                <a:lnTo>
                  <a:pt x="8" y="0"/>
                </a:lnTo>
                <a:lnTo>
                  <a:pt x="0" y="8"/>
                </a:lnTo>
                <a:lnTo>
                  <a:pt x="8" y="16"/>
                </a:lnTo>
                <a:lnTo>
                  <a:pt x="16"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36" name="Freeform 249"/>
          <p:cNvSpPr>
            <a:spLocks/>
          </p:cNvSpPr>
          <p:nvPr/>
        </p:nvSpPr>
        <p:spPr bwMode="ltGray">
          <a:xfrm>
            <a:off x="4687888" y="5134254"/>
            <a:ext cx="25400" cy="26987"/>
          </a:xfrm>
          <a:custGeom>
            <a:avLst/>
            <a:gdLst>
              <a:gd name="T0" fmla="*/ 2147483647 w 17"/>
              <a:gd name="T1" fmla="*/ 2147483647 h 17"/>
              <a:gd name="T2" fmla="*/ 2147483647 w 17"/>
              <a:gd name="T3" fmla="*/ 0 h 17"/>
              <a:gd name="T4" fmla="*/ 2147483647 w 17"/>
              <a:gd name="T5" fmla="*/ 0 h 17"/>
              <a:gd name="T6" fmla="*/ 0 w 17"/>
              <a:gd name="T7" fmla="*/ 2147483647 h 17"/>
              <a:gd name="T8" fmla="*/ 2147483647 w 17"/>
              <a:gd name="T9" fmla="*/ 2147483647 h 17"/>
              <a:gd name="T10" fmla="*/ 2147483647 w 17"/>
              <a:gd name="T11" fmla="*/ 214748364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16" y="8"/>
                </a:moveTo>
                <a:lnTo>
                  <a:pt x="16" y="0"/>
                </a:lnTo>
                <a:lnTo>
                  <a:pt x="8" y="0"/>
                </a:lnTo>
                <a:lnTo>
                  <a:pt x="0" y="8"/>
                </a:lnTo>
                <a:lnTo>
                  <a:pt x="8" y="16"/>
                </a:lnTo>
                <a:lnTo>
                  <a:pt x="16"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37" name="Freeform 250"/>
          <p:cNvSpPr>
            <a:spLocks/>
          </p:cNvSpPr>
          <p:nvPr/>
        </p:nvSpPr>
        <p:spPr bwMode="ltGray">
          <a:xfrm>
            <a:off x="4930776" y="4853266"/>
            <a:ext cx="134937" cy="269875"/>
          </a:xfrm>
          <a:custGeom>
            <a:avLst/>
            <a:gdLst>
              <a:gd name="T0" fmla="*/ 0 w 89"/>
              <a:gd name="T1" fmla="*/ 2147483647 h 177"/>
              <a:gd name="T2" fmla="*/ 0 w 89"/>
              <a:gd name="T3" fmla="*/ 2147483647 h 177"/>
              <a:gd name="T4" fmla="*/ 2147483647 w 89"/>
              <a:gd name="T5" fmla="*/ 2147483647 h 177"/>
              <a:gd name="T6" fmla="*/ 2147483647 w 89"/>
              <a:gd name="T7" fmla="*/ 2147483647 h 177"/>
              <a:gd name="T8" fmla="*/ 2147483647 w 89"/>
              <a:gd name="T9" fmla="*/ 2147483647 h 177"/>
              <a:gd name="T10" fmla="*/ 2147483647 w 89"/>
              <a:gd name="T11" fmla="*/ 2147483647 h 177"/>
              <a:gd name="T12" fmla="*/ 2147483647 w 89"/>
              <a:gd name="T13" fmla="*/ 2147483647 h 177"/>
              <a:gd name="T14" fmla="*/ 2147483647 w 89"/>
              <a:gd name="T15" fmla="*/ 2147483647 h 177"/>
              <a:gd name="T16" fmla="*/ 2147483647 w 89"/>
              <a:gd name="T17" fmla="*/ 2147483647 h 177"/>
              <a:gd name="T18" fmla="*/ 2147483647 w 89"/>
              <a:gd name="T19" fmla="*/ 2147483647 h 177"/>
              <a:gd name="T20" fmla="*/ 2147483647 w 89"/>
              <a:gd name="T21" fmla="*/ 2147483647 h 177"/>
              <a:gd name="T22" fmla="*/ 2147483647 w 89"/>
              <a:gd name="T23" fmla="*/ 0 h 177"/>
              <a:gd name="T24" fmla="*/ 2147483647 w 89"/>
              <a:gd name="T25" fmla="*/ 2147483647 h 177"/>
              <a:gd name="T26" fmla="*/ 2147483647 w 89"/>
              <a:gd name="T27" fmla="*/ 2147483647 h 177"/>
              <a:gd name="T28" fmla="*/ 2147483647 w 89"/>
              <a:gd name="T29" fmla="*/ 2147483647 h 177"/>
              <a:gd name="T30" fmla="*/ 2147483647 w 89"/>
              <a:gd name="T31" fmla="*/ 2147483647 h 177"/>
              <a:gd name="T32" fmla="*/ 2147483647 w 89"/>
              <a:gd name="T33" fmla="*/ 2147483647 h 177"/>
              <a:gd name="T34" fmla="*/ 2147483647 w 89"/>
              <a:gd name="T35" fmla="*/ 2147483647 h 177"/>
              <a:gd name="T36" fmla="*/ 0 w 89"/>
              <a:gd name="T37" fmla="*/ 2147483647 h 1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9" h="177">
                <a:moveTo>
                  <a:pt x="0" y="128"/>
                </a:moveTo>
                <a:lnTo>
                  <a:pt x="0" y="128"/>
                </a:lnTo>
                <a:lnTo>
                  <a:pt x="8" y="160"/>
                </a:lnTo>
                <a:lnTo>
                  <a:pt x="16" y="176"/>
                </a:lnTo>
                <a:lnTo>
                  <a:pt x="40" y="176"/>
                </a:lnTo>
                <a:lnTo>
                  <a:pt x="48" y="168"/>
                </a:lnTo>
                <a:lnTo>
                  <a:pt x="72" y="80"/>
                </a:lnTo>
                <a:lnTo>
                  <a:pt x="80" y="40"/>
                </a:lnTo>
                <a:lnTo>
                  <a:pt x="88" y="48"/>
                </a:lnTo>
                <a:lnTo>
                  <a:pt x="88" y="40"/>
                </a:lnTo>
                <a:lnTo>
                  <a:pt x="80" y="8"/>
                </a:lnTo>
                <a:lnTo>
                  <a:pt x="72" y="0"/>
                </a:lnTo>
                <a:lnTo>
                  <a:pt x="64" y="16"/>
                </a:lnTo>
                <a:lnTo>
                  <a:pt x="56" y="16"/>
                </a:lnTo>
                <a:lnTo>
                  <a:pt x="56" y="32"/>
                </a:lnTo>
                <a:lnTo>
                  <a:pt x="16" y="56"/>
                </a:lnTo>
                <a:lnTo>
                  <a:pt x="8" y="72"/>
                </a:lnTo>
                <a:lnTo>
                  <a:pt x="16" y="104"/>
                </a:lnTo>
                <a:lnTo>
                  <a:pt x="0" y="12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38" name="Freeform 251"/>
          <p:cNvSpPr>
            <a:spLocks/>
          </p:cNvSpPr>
          <p:nvPr/>
        </p:nvSpPr>
        <p:spPr bwMode="ltGray">
          <a:xfrm>
            <a:off x="4930776" y="4853266"/>
            <a:ext cx="134937" cy="269875"/>
          </a:xfrm>
          <a:custGeom>
            <a:avLst/>
            <a:gdLst>
              <a:gd name="T0" fmla="*/ 0 w 89"/>
              <a:gd name="T1" fmla="*/ 2147483647 h 177"/>
              <a:gd name="T2" fmla="*/ 2147483647 w 89"/>
              <a:gd name="T3" fmla="*/ 2147483647 h 177"/>
              <a:gd name="T4" fmla="*/ 2147483647 w 89"/>
              <a:gd name="T5" fmla="*/ 2147483647 h 177"/>
              <a:gd name="T6" fmla="*/ 2147483647 w 89"/>
              <a:gd name="T7" fmla="*/ 2147483647 h 177"/>
              <a:gd name="T8" fmla="*/ 2147483647 w 89"/>
              <a:gd name="T9" fmla="*/ 2147483647 h 177"/>
              <a:gd name="T10" fmla="*/ 2147483647 w 89"/>
              <a:gd name="T11" fmla="*/ 2147483647 h 177"/>
              <a:gd name="T12" fmla="*/ 2147483647 w 89"/>
              <a:gd name="T13" fmla="*/ 2147483647 h 177"/>
              <a:gd name="T14" fmla="*/ 2147483647 w 89"/>
              <a:gd name="T15" fmla="*/ 2147483647 h 177"/>
              <a:gd name="T16" fmla="*/ 2147483647 w 89"/>
              <a:gd name="T17" fmla="*/ 2147483647 h 177"/>
              <a:gd name="T18" fmla="*/ 2147483647 w 89"/>
              <a:gd name="T19" fmla="*/ 2147483647 h 177"/>
              <a:gd name="T20" fmla="*/ 2147483647 w 89"/>
              <a:gd name="T21" fmla="*/ 0 h 177"/>
              <a:gd name="T22" fmla="*/ 2147483647 w 89"/>
              <a:gd name="T23" fmla="*/ 2147483647 h 177"/>
              <a:gd name="T24" fmla="*/ 2147483647 w 89"/>
              <a:gd name="T25" fmla="*/ 2147483647 h 177"/>
              <a:gd name="T26" fmla="*/ 2147483647 w 89"/>
              <a:gd name="T27" fmla="*/ 2147483647 h 177"/>
              <a:gd name="T28" fmla="*/ 2147483647 w 89"/>
              <a:gd name="T29" fmla="*/ 2147483647 h 177"/>
              <a:gd name="T30" fmla="*/ 2147483647 w 89"/>
              <a:gd name="T31" fmla="*/ 2147483647 h 177"/>
              <a:gd name="T32" fmla="*/ 2147483647 w 89"/>
              <a:gd name="T33" fmla="*/ 2147483647 h 177"/>
              <a:gd name="T34" fmla="*/ 0 w 89"/>
              <a:gd name="T35" fmla="*/ 2147483647 h 1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 h="177">
                <a:moveTo>
                  <a:pt x="0" y="128"/>
                </a:moveTo>
                <a:lnTo>
                  <a:pt x="8" y="160"/>
                </a:lnTo>
                <a:lnTo>
                  <a:pt x="16" y="176"/>
                </a:lnTo>
                <a:lnTo>
                  <a:pt x="40" y="176"/>
                </a:lnTo>
                <a:lnTo>
                  <a:pt x="48" y="168"/>
                </a:lnTo>
                <a:lnTo>
                  <a:pt x="72" y="80"/>
                </a:lnTo>
                <a:lnTo>
                  <a:pt x="80" y="40"/>
                </a:lnTo>
                <a:lnTo>
                  <a:pt x="88" y="48"/>
                </a:lnTo>
                <a:lnTo>
                  <a:pt x="88" y="40"/>
                </a:lnTo>
                <a:lnTo>
                  <a:pt x="80" y="8"/>
                </a:lnTo>
                <a:lnTo>
                  <a:pt x="72" y="0"/>
                </a:lnTo>
                <a:lnTo>
                  <a:pt x="64" y="16"/>
                </a:lnTo>
                <a:lnTo>
                  <a:pt x="56" y="16"/>
                </a:lnTo>
                <a:lnTo>
                  <a:pt x="56" y="32"/>
                </a:lnTo>
                <a:lnTo>
                  <a:pt x="16" y="56"/>
                </a:lnTo>
                <a:lnTo>
                  <a:pt x="8" y="72"/>
                </a:lnTo>
                <a:lnTo>
                  <a:pt x="16" y="104"/>
                </a:lnTo>
                <a:lnTo>
                  <a:pt x="0" y="12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39" name="Line 252"/>
          <p:cNvSpPr>
            <a:spLocks noChangeShapeType="1"/>
          </p:cNvSpPr>
          <p:nvPr/>
        </p:nvSpPr>
        <p:spPr bwMode="ltGray">
          <a:xfrm>
            <a:off x="5168901" y="5054879"/>
            <a:ext cx="0" cy="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prstClr val="white"/>
              </a:solidFill>
            </a:endParaRPr>
          </a:p>
        </p:txBody>
      </p:sp>
      <p:sp>
        <p:nvSpPr>
          <p:cNvPr id="8440" name="Freeform 253"/>
          <p:cNvSpPr>
            <a:spLocks/>
          </p:cNvSpPr>
          <p:nvPr/>
        </p:nvSpPr>
        <p:spPr bwMode="ltGray">
          <a:xfrm>
            <a:off x="5200651" y="5012016"/>
            <a:ext cx="11112" cy="14288"/>
          </a:xfrm>
          <a:custGeom>
            <a:avLst/>
            <a:gdLst>
              <a:gd name="T0" fmla="*/ 0 w 9"/>
              <a:gd name="T1" fmla="*/ 2147483647 h 9"/>
              <a:gd name="T2" fmla="*/ 0 w 9"/>
              <a:gd name="T3" fmla="*/ 2147483647 h 9"/>
              <a:gd name="T4" fmla="*/ 2147483647 w 9"/>
              <a:gd name="T5" fmla="*/ 2147483647 h 9"/>
              <a:gd name="T6" fmla="*/ 0 w 9"/>
              <a:gd name="T7" fmla="*/ 0 h 9"/>
              <a:gd name="T8" fmla="*/ 0 w 9"/>
              <a:gd name="T9" fmla="*/ 214748364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0" y="8"/>
                </a:moveTo>
                <a:lnTo>
                  <a:pt x="0" y="8"/>
                </a:lnTo>
                <a:lnTo>
                  <a:pt x="8" y="8"/>
                </a:lnTo>
                <a:lnTo>
                  <a:pt x="0"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41" name="Freeform 254"/>
          <p:cNvSpPr>
            <a:spLocks/>
          </p:cNvSpPr>
          <p:nvPr/>
        </p:nvSpPr>
        <p:spPr bwMode="ltGray">
          <a:xfrm>
            <a:off x="5200651" y="5012016"/>
            <a:ext cx="11112" cy="14288"/>
          </a:xfrm>
          <a:custGeom>
            <a:avLst/>
            <a:gdLst>
              <a:gd name="T0" fmla="*/ 0 w 9"/>
              <a:gd name="T1" fmla="*/ 2147483647 h 9"/>
              <a:gd name="T2" fmla="*/ 2147483647 w 9"/>
              <a:gd name="T3" fmla="*/ 2147483647 h 9"/>
              <a:gd name="T4" fmla="*/ 0 w 9"/>
              <a:gd name="T5" fmla="*/ 0 h 9"/>
              <a:gd name="T6" fmla="*/ 0 w 9"/>
              <a:gd name="T7" fmla="*/ 2147483647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9">
                <a:moveTo>
                  <a:pt x="0" y="8"/>
                </a:moveTo>
                <a:lnTo>
                  <a:pt x="8" y="8"/>
                </a:lnTo>
                <a:lnTo>
                  <a:pt x="0"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42" name="Line 255"/>
          <p:cNvSpPr>
            <a:spLocks noChangeShapeType="1"/>
          </p:cNvSpPr>
          <p:nvPr/>
        </p:nvSpPr>
        <p:spPr bwMode="ltGray">
          <a:xfrm>
            <a:off x="5132388" y="4396066"/>
            <a:ext cx="14288" cy="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prstClr val="white"/>
              </a:solidFill>
            </a:endParaRPr>
          </a:p>
        </p:txBody>
      </p:sp>
      <p:sp>
        <p:nvSpPr>
          <p:cNvPr id="8443" name="Freeform 256"/>
          <p:cNvSpPr>
            <a:spLocks/>
          </p:cNvSpPr>
          <p:nvPr/>
        </p:nvSpPr>
        <p:spPr bwMode="ltGray">
          <a:xfrm>
            <a:off x="5965826" y="4584979"/>
            <a:ext cx="14287" cy="25400"/>
          </a:xfrm>
          <a:custGeom>
            <a:avLst/>
            <a:gdLst>
              <a:gd name="T0" fmla="*/ 0 w 9"/>
              <a:gd name="T1" fmla="*/ 2147483647 h 17"/>
              <a:gd name="T2" fmla="*/ 0 w 9"/>
              <a:gd name="T3" fmla="*/ 2147483647 h 17"/>
              <a:gd name="T4" fmla="*/ 2147483647 w 9"/>
              <a:gd name="T5" fmla="*/ 2147483647 h 17"/>
              <a:gd name="T6" fmla="*/ 0 w 9"/>
              <a:gd name="T7" fmla="*/ 0 h 17"/>
              <a:gd name="T8" fmla="*/ 0 w 9"/>
              <a:gd name="T9" fmla="*/ 214748364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7">
                <a:moveTo>
                  <a:pt x="0" y="8"/>
                </a:moveTo>
                <a:lnTo>
                  <a:pt x="0" y="8"/>
                </a:lnTo>
                <a:lnTo>
                  <a:pt x="8" y="16"/>
                </a:lnTo>
                <a:lnTo>
                  <a:pt x="0"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44" name="Freeform 257"/>
          <p:cNvSpPr>
            <a:spLocks/>
          </p:cNvSpPr>
          <p:nvPr/>
        </p:nvSpPr>
        <p:spPr bwMode="ltGray">
          <a:xfrm>
            <a:off x="5965826" y="4584979"/>
            <a:ext cx="14287" cy="25400"/>
          </a:xfrm>
          <a:custGeom>
            <a:avLst/>
            <a:gdLst>
              <a:gd name="T0" fmla="*/ 0 w 9"/>
              <a:gd name="T1" fmla="*/ 2147483647 h 17"/>
              <a:gd name="T2" fmla="*/ 2147483647 w 9"/>
              <a:gd name="T3" fmla="*/ 2147483647 h 17"/>
              <a:gd name="T4" fmla="*/ 0 w 9"/>
              <a:gd name="T5" fmla="*/ 0 h 17"/>
              <a:gd name="T6" fmla="*/ 0 w 9"/>
              <a:gd name="T7" fmla="*/ 2147483647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7">
                <a:moveTo>
                  <a:pt x="0" y="8"/>
                </a:moveTo>
                <a:lnTo>
                  <a:pt x="8" y="16"/>
                </a:lnTo>
                <a:lnTo>
                  <a:pt x="0"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45" name="Freeform 258"/>
          <p:cNvSpPr>
            <a:spLocks/>
          </p:cNvSpPr>
          <p:nvPr/>
        </p:nvSpPr>
        <p:spPr bwMode="ltGray">
          <a:xfrm>
            <a:off x="5991226" y="4634191"/>
            <a:ext cx="11112" cy="25400"/>
          </a:xfrm>
          <a:custGeom>
            <a:avLst/>
            <a:gdLst>
              <a:gd name="T0" fmla="*/ 0 w 9"/>
              <a:gd name="T1" fmla="*/ 0 h 17"/>
              <a:gd name="T2" fmla="*/ 0 w 9"/>
              <a:gd name="T3" fmla="*/ 0 h 17"/>
              <a:gd name="T4" fmla="*/ 2147483647 w 9"/>
              <a:gd name="T5" fmla="*/ 2147483647 h 17"/>
              <a:gd name="T6" fmla="*/ 2147483647 w 9"/>
              <a:gd name="T7" fmla="*/ 2147483647 h 17"/>
              <a:gd name="T8" fmla="*/ 2147483647 w 9"/>
              <a:gd name="T9" fmla="*/ 0 h 17"/>
              <a:gd name="T10" fmla="*/ 0 w 9"/>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7">
                <a:moveTo>
                  <a:pt x="0" y="0"/>
                </a:moveTo>
                <a:lnTo>
                  <a:pt x="0" y="0"/>
                </a:lnTo>
                <a:lnTo>
                  <a:pt x="8" y="16"/>
                </a:lnTo>
                <a:lnTo>
                  <a:pt x="8" y="8"/>
                </a:lnTo>
                <a:lnTo>
                  <a:pt x="8"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46" name="Freeform 259"/>
          <p:cNvSpPr>
            <a:spLocks/>
          </p:cNvSpPr>
          <p:nvPr/>
        </p:nvSpPr>
        <p:spPr bwMode="ltGray">
          <a:xfrm>
            <a:off x="5991226" y="4634191"/>
            <a:ext cx="11112" cy="25400"/>
          </a:xfrm>
          <a:custGeom>
            <a:avLst/>
            <a:gdLst>
              <a:gd name="T0" fmla="*/ 0 w 9"/>
              <a:gd name="T1" fmla="*/ 0 h 17"/>
              <a:gd name="T2" fmla="*/ 2147483647 w 9"/>
              <a:gd name="T3" fmla="*/ 2147483647 h 17"/>
              <a:gd name="T4" fmla="*/ 2147483647 w 9"/>
              <a:gd name="T5" fmla="*/ 2147483647 h 17"/>
              <a:gd name="T6" fmla="*/ 2147483647 w 9"/>
              <a:gd name="T7" fmla="*/ 0 h 17"/>
              <a:gd name="T8" fmla="*/ 0 w 9"/>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7">
                <a:moveTo>
                  <a:pt x="0" y="0"/>
                </a:moveTo>
                <a:lnTo>
                  <a:pt x="8" y="16"/>
                </a:lnTo>
                <a:lnTo>
                  <a:pt x="8" y="8"/>
                </a:lnTo>
                <a:lnTo>
                  <a:pt x="8"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47" name="Freeform 260"/>
          <p:cNvSpPr>
            <a:spLocks/>
          </p:cNvSpPr>
          <p:nvPr/>
        </p:nvSpPr>
        <p:spPr bwMode="ltGray">
          <a:xfrm>
            <a:off x="5624513" y="4426229"/>
            <a:ext cx="50800" cy="74612"/>
          </a:xfrm>
          <a:custGeom>
            <a:avLst/>
            <a:gdLst>
              <a:gd name="T0" fmla="*/ 0 w 33"/>
              <a:gd name="T1" fmla="*/ 2147483647 h 49"/>
              <a:gd name="T2" fmla="*/ 0 w 33"/>
              <a:gd name="T3" fmla="*/ 2147483647 h 49"/>
              <a:gd name="T4" fmla="*/ 2147483647 w 33"/>
              <a:gd name="T5" fmla="*/ 2147483647 h 49"/>
              <a:gd name="T6" fmla="*/ 2147483647 w 33"/>
              <a:gd name="T7" fmla="*/ 2147483647 h 49"/>
              <a:gd name="T8" fmla="*/ 2147483647 w 33"/>
              <a:gd name="T9" fmla="*/ 2147483647 h 49"/>
              <a:gd name="T10" fmla="*/ 2147483647 w 33"/>
              <a:gd name="T11" fmla="*/ 2147483647 h 49"/>
              <a:gd name="T12" fmla="*/ 2147483647 w 33"/>
              <a:gd name="T13" fmla="*/ 0 h 49"/>
              <a:gd name="T14" fmla="*/ 0 w 33"/>
              <a:gd name="T15" fmla="*/ 2147483647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49">
                <a:moveTo>
                  <a:pt x="0" y="24"/>
                </a:moveTo>
                <a:lnTo>
                  <a:pt x="0" y="24"/>
                </a:lnTo>
                <a:lnTo>
                  <a:pt x="8" y="48"/>
                </a:lnTo>
                <a:lnTo>
                  <a:pt x="24" y="48"/>
                </a:lnTo>
                <a:lnTo>
                  <a:pt x="32" y="32"/>
                </a:lnTo>
                <a:lnTo>
                  <a:pt x="16" y="8"/>
                </a:lnTo>
                <a:lnTo>
                  <a:pt x="8" y="0"/>
                </a:lnTo>
                <a:lnTo>
                  <a:pt x="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48" name="Freeform 261"/>
          <p:cNvSpPr>
            <a:spLocks/>
          </p:cNvSpPr>
          <p:nvPr/>
        </p:nvSpPr>
        <p:spPr bwMode="ltGray">
          <a:xfrm>
            <a:off x="5624513" y="4426229"/>
            <a:ext cx="50800" cy="74612"/>
          </a:xfrm>
          <a:custGeom>
            <a:avLst/>
            <a:gdLst>
              <a:gd name="T0" fmla="*/ 0 w 33"/>
              <a:gd name="T1" fmla="*/ 2147483647 h 49"/>
              <a:gd name="T2" fmla="*/ 2147483647 w 33"/>
              <a:gd name="T3" fmla="*/ 2147483647 h 49"/>
              <a:gd name="T4" fmla="*/ 2147483647 w 33"/>
              <a:gd name="T5" fmla="*/ 2147483647 h 49"/>
              <a:gd name="T6" fmla="*/ 2147483647 w 33"/>
              <a:gd name="T7" fmla="*/ 2147483647 h 49"/>
              <a:gd name="T8" fmla="*/ 2147483647 w 33"/>
              <a:gd name="T9" fmla="*/ 2147483647 h 49"/>
              <a:gd name="T10" fmla="*/ 2147483647 w 33"/>
              <a:gd name="T11" fmla="*/ 0 h 49"/>
              <a:gd name="T12" fmla="*/ 0 w 33"/>
              <a:gd name="T13" fmla="*/ 2147483647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49">
                <a:moveTo>
                  <a:pt x="0" y="24"/>
                </a:moveTo>
                <a:lnTo>
                  <a:pt x="8" y="48"/>
                </a:lnTo>
                <a:lnTo>
                  <a:pt x="24" y="48"/>
                </a:lnTo>
                <a:lnTo>
                  <a:pt x="32" y="32"/>
                </a:lnTo>
                <a:lnTo>
                  <a:pt x="16" y="8"/>
                </a:lnTo>
                <a:lnTo>
                  <a:pt x="8" y="0"/>
                </a:lnTo>
                <a:lnTo>
                  <a:pt x="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49" name="Freeform 262"/>
          <p:cNvSpPr>
            <a:spLocks/>
          </p:cNvSpPr>
          <p:nvPr/>
        </p:nvSpPr>
        <p:spPr bwMode="ltGray">
          <a:xfrm>
            <a:off x="6183313" y="4230966"/>
            <a:ext cx="52388" cy="38100"/>
          </a:xfrm>
          <a:custGeom>
            <a:avLst/>
            <a:gdLst>
              <a:gd name="T0" fmla="*/ 0 w 33"/>
              <a:gd name="T1" fmla="*/ 2147483647 h 25"/>
              <a:gd name="T2" fmla="*/ 0 w 33"/>
              <a:gd name="T3" fmla="*/ 2147483647 h 25"/>
              <a:gd name="T4" fmla="*/ 0 w 33"/>
              <a:gd name="T5" fmla="*/ 2147483647 h 25"/>
              <a:gd name="T6" fmla="*/ 2147483647 w 33"/>
              <a:gd name="T7" fmla="*/ 2147483647 h 25"/>
              <a:gd name="T8" fmla="*/ 2147483647 w 33"/>
              <a:gd name="T9" fmla="*/ 2147483647 h 25"/>
              <a:gd name="T10" fmla="*/ 2147483647 w 33"/>
              <a:gd name="T11" fmla="*/ 0 h 25"/>
              <a:gd name="T12" fmla="*/ 2147483647 w 33"/>
              <a:gd name="T13" fmla="*/ 0 h 25"/>
              <a:gd name="T14" fmla="*/ 0 w 33"/>
              <a:gd name="T15" fmla="*/ 2147483647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25">
                <a:moveTo>
                  <a:pt x="0" y="8"/>
                </a:moveTo>
                <a:lnTo>
                  <a:pt x="0" y="8"/>
                </a:lnTo>
                <a:lnTo>
                  <a:pt x="0" y="16"/>
                </a:lnTo>
                <a:lnTo>
                  <a:pt x="16" y="24"/>
                </a:lnTo>
                <a:lnTo>
                  <a:pt x="24" y="16"/>
                </a:lnTo>
                <a:lnTo>
                  <a:pt x="32" y="0"/>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50" name="Freeform 263"/>
          <p:cNvSpPr>
            <a:spLocks/>
          </p:cNvSpPr>
          <p:nvPr/>
        </p:nvSpPr>
        <p:spPr bwMode="ltGray">
          <a:xfrm>
            <a:off x="6183313" y="4230966"/>
            <a:ext cx="52388" cy="38100"/>
          </a:xfrm>
          <a:custGeom>
            <a:avLst/>
            <a:gdLst>
              <a:gd name="T0" fmla="*/ 0 w 33"/>
              <a:gd name="T1" fmla="*/ 2147483647 h 25"/>
              <a:gd name="T2" fmla="*/ 0 w 33"/>
              <a:gd name="T3" fmla="*/ 2147483647 h 25"/>
              <a:gd name="T4" fmla="*/ 2147483647 w 33"/>
              <a:gd name="T5" fmla="*/ 2147483647 h 25"/>
              <a:gd name="T6" fmla="*/ 2147483647 w 33"/>
              <a:gd name="T7" fmla="*/ 2147483647 h 25"/>
              <a:gd name="T8" fmla="*/ 2147483647 w 33"/>
              <a:gd name="T9" fmla="*/ 0 h 25"/>
              <a:gd name="T10" fmla="*/ 2147483647 w 33"/>
              <a:gd name="T11" fmla="*/ 0 h 25"/>
              <a:gd name="T12" fmla="*/ 0 w 33"/>
              <a:gd name="T13" fmla="*/ 2147483647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25">
                <a:moveTo>
                  <a:pt x="0" y="8"/>
                </a:moveTo>
                <a:lnTo>
                  <a:pt x="0" y="16"/>
                </a:lnTo>
                <a:lnTo>
                  <a:pt x="16" y="24"/>
                </a:lnTo>
                <a:lnTo>
                  <a:pt x="24" y="16"/>
                </a:lnTo>
                <a:lnTo>
                  <a:pt x="32" y="0"/>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51" name="Freeform 264"/>
          <p:cNvSpPr>
            <a:spLocks/>
          </p:cNvSpPr>
          <p:nvPr/>
        </p:nvSpPr>
        <p:spPr bwMode="ltGray">
          <a:xfrm>
            <a:off x="6403976" y="4121429"/>
            <a:ext cx="36512" cy="61912"/>
          </a:xfrm>
          <a:custGeom>
            <a:avLst/>
            <a:gdLst>
              <a:gd name="T0" fmla="*/ 0 w 25"/>
              <a:gd name="T1" fmla="*/ 2147483647 h 41"/>
              <a:gd name="T2" fmla="*/ 0 w 25"/>
              <a:gd name="T3" fmla="*/ 2147483647 h 41"/>
              <a:gd name="T4" fmla="*/ 0 w 25"/>
              <a:gd name="T5" fmla="*/ 2147483647 h 41"/>
              <a:gd name="T6" fmla="*/ 2147483647 w 25"/>
              <a:gd name="T7" fmla="*/ 2147483647 h 41"/>
              <a:gd name="T8" fmla="*/ 2147483647 w 25"/>
              <a:gd name="T9" fmla="*/ 0 h 41"/>
              <a:gd name="T10" fmla="*/ 2147483647 w 25"/>
              <a:gd name="T11" fmla="*/ 0 h 41"/>
              <a:gd name="T12" fmla="*/ 0 w 25"/>
              <a:gd name="T13" fmla="*/ 2147483647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41">
                <a:moveTo>
                  <a:pt x="0" y="24"/>
                </a:moveTo>
                <a:lnTo>
                  <a:pt x="0" y="24"/>
                </a:lnTo>
                <a:lnTo>
                  <a:pt x="0" y="32"/>
                </a:lnTo>
                <a:lnTo>
                  <a:pt x="8" y="40"/>
                </a:lnTo>
                <a:lnTo>
                  <a:pt x="24" y="0"/>
                </a:lnTo>
                <a:lnTo>
                  <a:pt x="16" y="0"/>
                </a:lnTo>
                <a:lnTo>
                  <a:pt x="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52" name="Freeform 265"/>
          <p:cNvSpPr>
            <a:spLocks/>
          </p:cNvSpPr>
          <p:nvPr/>
        </p:nvSpPr>
        <p:spPr bwMode="ltGray">
          <a:xfrm>
            <a:off x="6403976" y="4121429"/>
            <a:ext cx="36512" cy="61912"/>
          </a:xfrm>
          <a:custGeom>
            <a:avLst/>
            <a:gdLst>
              <a:gd name="T0" fmla="*/ 0 w 25"/>
              <a:gd name="T1" fmla="*/ 2147483647 h 41"/>
              <a:gd name="T2" fmla="*/ 0 w 25"/>
              <a:gd name="T3" fmla="*/ 2147483647 h 41"/>
              <a:gd name="T4" fmla="*/ 2147483647 w 25"/>
              <a:gd name="T5" fmla="*/ 2147483647 h 41"/>
              <a:gd name="T6" fmla="*/ 2147483647 w 25"/>
              <a:gd name="T7" fmla="*/ 0 h 41"/>
              <a:gd name="T8" fmla="*/ 2147483647 w 25"/>
              <a:gd name="T9" fmla="*/ 0 h 41"/>
              <a:gd name="T10" fmla="*/ 0 w 25"/>
              <a:gd name="T11" fmla="*/ 2147483647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41">
                <a:moveTo>
                  <a:pt x="0" y="24"/>
                </a:moveTo>
                <a:lnTo>
                  <a:pt x="0" y="32"/>
                </a:lnTo>
                <a:lnTo>
                  <a:pt x="8" y="40"/>
                </a:lnTo>
                <a:lnTo>
                  <a:pt x="24" y="0"/>
                </a:lnTo>
                <a:lnTo>
                  <a:pt x="16" y="0"/>
                </a:lnTo>
                <a:lnTo>
                  <a:pt x="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53" name="Freeform 266"/>
          <p:cNvSpPr>
            <a:spLocks/>
          </p:cNvSpPr>
          <p:nvPr/>
        </p:nvSpPr>
        <p:spPr bwMode="ltGray">
          <a:xfrm>
            <a:off x="6586538" y="3926166"/>
            <a:ext cx="49213" cy="74613"/>
          </a:xfrm>
          <a:custGeom>
            <a:avLst/>
            <a:gdLst>
              <a:gd name="T0" fmla="*/ 0 w 33"/>
              <a:gd name="T1" fmla="*/ 2147483647 h 49"/>
              <a:gd name="T2" fmla="*/ 0 w 33"/>
              <a:gd name="T3" fmla="*/ 2147483647 h 49"/>
              <a:gd name="T4" fmla="*/ 0 w 33"/>
              <a:gd name="T5" fmla="*/ 2147483647 h 49"/>
              <a:gd name="T6" fmla="*/ 2147483647 w 33"/>
              <a:gd name="T7" fmla="*/ 2147483647 h 49"/>
              <a:gd name="T8" fmla="*/ 2147483647 w 33"/>
              <a:gd name="T9" fmla="*/ 2147483647 h 49"/>
              <a:gd name="T10" fmla="*/ 2147483647 w 33"/>
              <a:gd name="T11" fmla="*/ 2147483647 h 49"/>
              <a:gd name="T12" fmla="*/ 2147483647 w 33"/>
              <a:gd name="T13" fmla="*/ 2147483647 h 49"/>
              <a:gd name="T14" fmla="*/ 2147483647 w 33"/>
              <a:gd name="T15" fmla="*/ 2147483647 h 49"/>
              <a:gd name="T16" fmla="*/ 2147483647 w 33"/>
              <a:gd name="T17" fmla="*/ 2147483647 h 49"/>
              <a:gd name="T18" fmla="*/ 2147483647 w 33"/>
              <a:gd name="T19" fmla="*/ 0 h 49"/>
              <a:gd name="T20" fmla="*/ 0 w 33"/>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49">
                <a:moveTo>
                  <a:pt x="0" y="8"/>
                </a:moveTo>
                <a:lnTo>
                  <a:pt x="0" y="8"/>
                </a:lnTo>
                <a:lnTo>
                  <a:pt x="0" y="16"/>
                </a:lnTo>
                <a:lnTo>
                  <a:pt x="8" y="16"/>
                </a:lnTo>
                <a:lnTo>
                  <a:pt x="8" y="40"/>
                </a:lnTo>
                <a:lnTo>
                  <a:pt x="16" y="48"/>
                </a:lnTo>
                <a:lnTo>
                  <a:pt x="24" y="40"/>
                </a:lnTo>
                <a:lnTo>
                  <a:pt x="32" y="16"/>
                </a:lnTo>
                <a:lnTo>
                  <a:pt x="24" y="8"/>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54" name="Freeform 267"/>
          <p:cNvSpPr>
            <a:spLocks/>
          </p:cNvSpPr>
          <p:nvPr/>
        </p:nvSpPr>
        <p:spPr bwMode="ltGray">
          <a:xfrm>
            <a:off x="6586538" y="3926166"/>
            <a:ext cx="49213" cy="74613"/>
          </a:xfrm>
          <a:custGeom>
            <a:avLst/>
            <a:gdLst>
              <a:gd name="T0" fmla="*/ 0 w 33"/>
              <a:gd name="T1" fmla="*/ 2147483647 h 49"/>
              <a:gd name="T2" fmla="*/ 0 w 33"/>
              <a:gd name="T3" fmla="*/ 2147483647 h 49"/>
              <a:gd name="T4" fmla="*/ 2147483647 w 33"/>
              <a:gd name="T5" fmla="*/ 2147483647 h 49"/>
              <a:gd name="T6" fmla="*/ 2147483647 w 33"/>
              <a:gd name="T7" fmla="*/ 2147483647 h 49"/>
              <a:gd name="T8" fmla="*/ 2147483647 w 33"/>
              <a:gd name="T9" fmla="*/ 2147483647 h 49"/>
              <a:gd name="T10" fmla="*/ 2147483647 w 33"/>
              <a:gd name="T11" fmla="*/ 2147483647 h 49"/>
              <a:gd name="T12" fmla="*/ 2147483647 w 33"/>
              <a:gd name="T13" fmla="*/ 2147483647 h 49"/>
              <a:gd name="T14" fmla="*/ 2147483647 w 33"/>
              <a:gd name="T15" fmla="*/ 2147483647 h 49"/>
              <a:gd name="T16" fmla="*/ 2147483647 w 33"/>
              <a:gd name="T17" fmla="*/ 0 h 49"/>
              <a:gd name="T18" fmla="*/ 0 w 33"/>
              <a:gd name="T19" fmla="*/ 2147483647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49">
                <a:moveTo>
                  <a:pt x="0" y="8"/>
                </a:moveTo>
                <a:lnTo>
                  <a:pt x="0" y="16"/>
                </a:lnTo>
                <a:lnTo>
                  <a:pt x="8" y="16"/>
                </a:lnTo>
                <a:lnTo>
                  <a:pt x="8" y="40"/>
                </a:lnTo>
                <a:lnTo>
                  <a:pt x="16" y="48"/>
                </a:lnTo>
                <a:lnTo>
                  <a:pt x="24" y="40"/>
                </a:lnTo>
                <a:lnTo>
                  <a:pt x="32" y="16"/>
                </a:lnTo>
                <a:lnTo>
                  <a:pt x="24" y="8"/>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55" name="Freeform 268"/>
          <p:cNvSpPr>
            <a:spLocks/>
          </p:cNvSpPr>
          <p:nvPr/>
        </p:nvSpPr>
        <p:spPr bwMode="ltGray">
          <a:xfrm>
            <a:off x="6634163" y="3926166"/>
            <a:ext cx="52388" cy="25400"/>
          </a:xfrm>
          <a:custGeom>
            <a:avLst/>
            <a:gdLst>
              <a:gd name="T0" fmla="*/ 0 w 33"/>
              <a:gd name="T1" fmla="*/ 2147483647 h 17"/>
              <a:gd name="T2" fmla="*/ 0 w 33"/>
              <a:gd name="T3" fmla="*/ 2147483647 h 17"/>
              <a:gd name="T4" fmla="*/ 0 w 33"/>
              <a:gd name="T5" fmla="*/ 2147483647 h 17"/>
              <a:gd name="T6" fmla="*/ 2147483647 w 33"/>
              <a:gd name="T7" fmla="*/ 2147483647 h 17"/>
              <a:gd name="T8" fmla="*/ 2147483647 w 33"/>
              <a:gd name="T9" fmla="*/ 2147483647 h 17"/>
              <a:gd name="T10" fmla="*/ 2147483647 w 33"/>
              <a:gd name="T11" fmla="*/ 2147483647 h 17"/>
              <a:gd name="T12" fmla="*/ 2147483647 w 33"/>
              <a:gd name="T13" fmla="*/ 0 h 17"/>
              <a:gd name="T14" fmla="*/ 2147483647 w 33"/>
              <a:gd name="T15" fmla="*/ 0 h 17"/>
              <a:gd name="T16" fmla="*/ 0 w 33"/>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17">
                <a:moveTo>
                  <a:pt x="0" y="8"/>
                </a:moveTo>
                <a:lnTo>
                  <a:pt x="0" y="8"/>
                </a:lnTo>
                <a:lnTo>
                  <a:pt x="0" y="16"/>
                </a:lnTo>
                <a:lnTo>
                  <a:pt x="8" y="16"/>
                </a:lnTo>
                <a:lnTo>
                  <a:pt x="16" y="8"/>
                </a:lnTo>
                <a:lnTo>
                  <a:pt x="24" y="8"/>
                </a:lnTo>
                <a:lnTo>
                  <a:pt x="32" y="0"/>
                </a:lnTo>
                <a:lnTo>
                  <a:pt x="16"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56" name="Freeform 269"/>
          <p:cNvSpPr>
            <a:spLocks/>
          </p:cNvSpPr>
          <p:nvPr/>
        </p:nvSpPr>
        <p:spPr bwMode="ltGray">
          <a:xfrm>
            <a:off x="6634163" y="3926166"/>
            <a:ext cx="52388" cy="25400"/>
          </a:xfrm>
          <a:custGeom>
            <a:avLst/>
            <a:gdLst>
              <a:gd name="T0" fmla="*/ 0 w 33"/>
              <a:gd name="T1" fmla="*/ 2147483647 h 17"/>
              <a:gd name="T2" fmla="*/ 0 w 33"/>
              <a:gd name="T3" fmla="*/ 2147483647 h 17"/>
              <a:gd name="T4" fmla="*/ 2147483647 w 33"/>
              <a:gd name="T5" fmla="*/ 2147483647 h 17"/>
              <a:gd name="T6" fmla="*/ 2147483647 w 33"/>
              <a:gd name="T7" fmla="*/ 2147483647 h 17"/>
              <a:gd name="T8" fmla="*/ 2147483647 w 33"/>
              <a:gd name="T9" fmla="*/ 2147483647 h 17"/>
              <a:gd name="T10" fmla="*/ 2147483647 w 33"/>
              <a:gd name="T11" fmla="*/ 0 h 17"/>
              <a:gd name="T12" fmla="*/ 2147483647 w 33"/>
              <a:gd name="T13" fmla="*/ 0 h 17"/>
              <a:gd name="T14" fmla="*/ 0 w 33"/>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17">
                <a:moveTo>
                  <a:pt x="0" y="8"/>
                </a:moveTo>
                <a:lnTo>
                  <a:pt x="0" y="16"/>
                </a:lnTo>
                <a:lnTo>
                  <a:pt x="8" y="16"/>
                </a:lnTo>
                <a:lnTo>
                  <a:pt x="16" y="8"/>
                </a:lnTo>
                <a:lnTo>
                  <a:pt x="24" y="8"/>
                </a:lnTo>
                <a:lnTo>
                  <a:pt x="32" y="0"/>
                </a:lnTo>
                <a:lnTo>
                  <a:pt x="16"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57" name="Freeform 270"/>
          <p:cNvSpPr>
            <a:spLocks/>
          </p:cNvSpPr>
          <p:nvPr/>
        </p:nvSpPr>
        <p:spPr bwMode="ltGray">
          <a:xfrm>
            <a:off x="6610351" y="3742016"/>
            <a:ext cx="209550" cy="196850"/>
          </a:xfrm>
          <a:custGeom>
            <a:avLst/>
            <a:gdLst>
              <a:gd name="T0" fmla="*/ 0 w 137"/>
              <a:gd name="T1" fmla="*/ 2147483647 h 129"/>
              <a:gd name="T2" fmla="*/ 0 w 137"/>
              <a:gd name="T3" fmla="*/ 2147483647 h 129"/>
              <a:gd name="T4" fmla="*/ 0 w 137"/>
              <a:gd name="T5" fmla="*/ 2147483647 h 129"/>
              <a:gd name="T6" fmla="*/ 2147483647 w 137"/>
              <a:gd name="T7" fmla="*/ 2147483647 h 129"/>
              <a:gd name="T8" fmla="*/ 2147483647 w 137"/>
              <a:gd name="T9" fmla="*/ 2147483647 h 129"/>
              <a:gd name="T10" fmla="*/ 2147483647 w 137"/>
              <a:gd name="T11" fmla="*/ 2147483647 h 129"/>
              <a:gd name="T12" fmla="*/ 2147483647 w 137"/>
              <a:gd name="T13" fmla="*/ 2147483647 h 129"/>
              <a:gd name="T14" fmla="*/ 2147483647 w 137"/>
              <a:gd name="T15" fmla="*/ 2147483647 h 129"/>
              <a:gd name="T16" fmla="*/ 2147483647 w 137"/>
              <a:gd name="T17" fmla="*/ 2147483647 h 129"/>
              <a:gd name="T18" fmla="*/ 2147483647 w 137"/>
              <a:gd name="T19" fmla="*/ 2147483647 h 129"/>
              <a:gd name="T20" fmla="*/ 2147483647 w 137"/>
              <a:gd name="T21" fmla="*/ 2147483647 h 129"/>
              <a:gd name="T22" fmla="*/ 2147483647 w 137"/>
              <a:gd name="T23" fmla="*/ 2147483647 h 129"/>
              <a:gd name="T24" fmla="*/ 2147483647 w 137"/>
              <a:gd name="T25" fmla="*/ 2147483647 h 129"/>
              <a:gd name="T26" fmla="*/ 2147483647 w 137"/>
              <a:gd name="T27" fmla="*/ 2147483647 h 129"/>
              <a:gd name="T28" fmla="*/ 2147483647 w 137"/>
              <a:gd name="T29" fmla="*/ 2147483647 h 129"/>
              <a:gd name="T30" fmla="*/ 2147483647 w 137"/>
              <a:gd name="T31" fmla="*/ 2147483647 h 129"/>
              <a:gd name="T32" fmla="*/ 2147483647 w 137"/>
              <a:gd name="T33" fmla="*/ 2147483647 h 129"/>
              <a:gd name="T34" fmla="*/ 2147483647 w 137"/>
              <a:gd name="T35" fmla="*/ 2147483647 h 129"/>
              <a:gd name="T36" fmla="*/ 2147483647 w 137"/>
              <a:gd name="T37" fmla="*/ 2147483647 h 129"/>
              <a:gd name="T38" fmla="*/ 2147483647 w 137"/>
              <a:gd name="T39" fmla="*/ 2147483647 h 129"/>
              <a:gd name="T40" fmla="*/ 2147483647 w 137"/>
              <a:gd name="T41" fmla="*/ 2147483647 h 129"/>
              <a:gd name="T42" fmla="*/ 2147483647 w 137"/>
              <a:gd name="T43" fmla="*/ 2147483647 h 129"/>
              <a:gd name="T44" fmla="*/ 2147483647 w 137"/>
              <a:gd name="T45" fmla="*/ 2147483647 h 129"/>
              <a:gd name="T46" fmla="*/ 2147483647 w 137"/>
              <a:gd name="T47" fmla="*/ 0 h 129"/>
              <a:gd name="T48" fmla="*/ 2147483647 w 137"/>
              <a:gd name="T49" fmla="*/ 2147483647 h 129"/>
              <a:gd name="T50" fmla="*/ 2147483647 w 137"/>
              <a:gd name="T51" fmla="*/ 2147483647 h 129"/>
              <a:gd name="T52" fmla="*/ 2147483647 w 137"/>
              <a:gd name="T53" fmla="*/ 2147483647 h 129"/>
              <a:gd name="T54" fmla="*/ 2147483647 w 137"/>
              <a:gd name="T55" fmla="*/ 2147483647 h 129"/>
              <a:gd name="T56" fmla="*/ 2147483647 w 137"/>
              <a:gd name="T57" fmla="*/ 2147483647 h 129"/>
              <a:gd name="T58" fmla="*/ 2147483647 w 137"/>
              <a:gd name="T59" fmla="*/ 2147483647 h 129"/>
              <a:gd name="T60" fmla="*/ 2147483647 w 137"/>
              <a:gd name="T61" fmla="*/ 2147483647 h 129"/>
              <a:gd name="T62" fmla="*/ 2147483647 w 137"/>
              <a:gd name="T63" fmla="*/ 2147483647 h 129"/>
              <a:gd name="T64" fmla="*/ 2147483647 w 137"/>
              <a:gd name="T65" fmla="*/ 2147483647 h 129"/>
              <a:gd name="T66" fmla="*/ 2147483647 w 137"/>
              <a:gd name="T67" fmla="*/ 2147483647 h 129"/>
              <a:gd name="T68" fmla="*/ 0 w 137"/>
              <a:gd name="T69" fmla="*/ 2147483647 h 1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7" h="129">
                <a:moveTo>
                  <a:pt x="0" y="112"/>
                </a:moveTo>
                <a:lnTo>
                  <a:pt x="0" y="112"/>
                </a:lnTo>
                <a:lnTo>
                  <a:pt x="0" y="120"/>
                </a:lnTo>
                <a:lnTo>
                  <a:pt x="16" y="120"/>
                </a:lnTo>
                <a:lnTo>
                  <a:pt x="48" y="104"/>
                </a:lnTo>
                <a:lnTo>
                  <a:pt x="56" y="112"/>
                </a:lnTo>
                <a:lnTo>
                  <a:pt x="56" y="120"/>
                </a:lnTo>
                <a:lnTo>
                  <a:pt x="64" y="128"/>
                </a:lnTo>
                <a:lnTo>
                  <a:pt x="72" y="112"/>
                </a:lnTo>
                <a:lnTo>
                  <a:pt x="72" y="104"/>
                </a:lnTo>
                <a:lnTo>
                  <a:pt x="80" y="112"/>
                </a:lnTo>
                <a:lnTo>
                  <a:pt x="88" y="112"/>
                </a:lnTo>
                <a:lnTo>
                  <a:pt x="96" y="104"/>
                </a:lnTo>
                <a:lnTo>
                  <a:pt x="104" y="112"/>
                </a:lnTo>
                <a:lnTo>
                  <a:pt x="104" y="104"/>
                </a:lnTo>
                <a:lnTo>
                  <a:pt x="112" y="96"/>
                </a:lnTo>
                <a:lnTo>
                  <a:pt x="112" y="104"/>
                </a:lnTo>
                <a:lnTo>
                  <a:pt x="120" y="104"/>
                </a:lnTo>
                <a:lnTo>
                  <a:pt x="128" y="96"/>
                </a:lnTo>
                <a:lnTo>
                  <a:pt x="128" y="56"/>
                </a:lnTo>
                <a:lnTo>
                  <a:pt x="136" y="56"/>
                </a:lnTo>
                <a:lnTo>
                  <a:pt x="136" y="40"/>
                </a:lnTo>
                <a:lnTo>
                  <a:pt x="136" y="8"/>
                </a:lnTo>
                <a:lnTo>
                  <a:pt x="128" y="0"/>
                </a:lnTo>
                <a:lnTo>
                  <a:pt x="128" y="8"/>
                </a:lnTo>
                <a:lnTo>
                  <a:pt x="120" y="8"/>
                </a:lnTo>
                <a:lnTo>
                  <a:pt x="112" y="40"/>
                </a:lnTo>
                <a:lnTo>
                  <a:pt x="96" y="64"/>
                </a:lnTo>
                <a:lnTo>
                  <a:pt x="80" y="80"/>
                </a:lnTo>
                <a:lnTo>
                  <a:pt x="80" y="64"/>
                </a:lnTo>
                <a:lnTo>
                  <a:pt x="72" y="72"/>
                </a:lnTo>
                <a:lnTo>
                  <a:pt x="64" y="96"/>
                </a:lnTo>
                <a:lnTo>
                  <a:pt x="56" y="96"/>
                </a:lnTo>
                <a:lnTo>
                  <a:pt x="24" y="96"/>
                </a:lnTo>
                <a:lnTo>
                  <a:pt x="0" y="11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58" name="Freeform 271"/>
          <p:cNvSpPr>
            <a:spLocks/>
          </p:cNvSpPr>
          <p:nvPr/>
        </p:nvSpPr>
        <p:spPr bwMode="ltGray">
          <a:xfrm>
            <a:off x="6610351" y="3742016"/>
            <a:ext cx="209550" cy="196850"/>
          </a:xfrm>
          <a:custGeom>
            <a:avLst/>
            <a:gdLst>
              <a:gd name="T0" fmla="*/ 0 w 137"/>
              <a:gd name="T1" fmla="*/ 2147483647 h 129"/>
              <a:gd name="T2" fmla="*/ 0 w 137"/>
              <a:gd name="T3" fmla="*/ 2147483647 h 129"/>
              <a:gd name="T4" fmla="*/ 2147483647 w 137"/>
              <a:gd name="T5" fmla="*/ 2147483647 h 129"/>
              <a:gd name="T6" fmla="*/ 2147483647 w 137"/>
              <a:gd name="T7" fmla="*/ 2147483647 h 129"/>
              <a:gd name="T8" fmla="*/ 2147483647 w 137"/>
              <a:gd name="T9" fmla="*/ 2147483647 h 129"/>
              <a:gd name="T10" fmla="*/ 2147483647 w 137"/>
              <a:gd name="T11" fmla="*/ 2147483647 h 129"/>
              <a:gd name="T12" fmla="*/ 2147483647 w 137"/>
              <a:gd name="T13" fmla="*/ 2147483647 h 129"/>
              <a:gd name="T14" fmla="*/ 2147483647 w 137"/>
              <a:gd name="T15" fmla="*/ 2147483647 h 129"/>
              <a:gd name="T16" fmla="*/ 2147483647 w 137"/>
              <a:gd name="T17" fmla="*/ 2147483647 h 129"/>
              <a:gd name="T18" fmla="*/ 2147483647 w 137"/>
              <a:gd name="T19" fmla="*/ 2147483647 h 129"/>
              <a:gd name="T20" fmla="*/ 2147483647 w 137"/>
              <a:gd name="T21" fmla="*/ 2147483647 h 129"/>
              <a:gd name="T22" fmla="*/ 2147483647 w 137"/>
              <a:gd name="T23" fmla="*/ 2147483647 h 129"/>
              <a:gd name="T24" fmla="*/ 2147483647 w 137"/>
              <a:gd name="T25" fmla="*/ 2147483647 h 129"/>
              <a:gd name="T26" fmla="*/ 2147483647 w 137"/>
              <a:gd name="T27" fmla="*/ 2147483647 h 129"/>
              <a:gd name="T28" fmla="*/ 2147483647 w 137"/>
              <a:gd name="T29" fmla="*/ 2147483647 h 129"/>
              <a:gd name="T30" fmla="*/ 2147483647 w 137"/>
              <a:gd name="T31" fmla="*/ 2147483647 h 129"/>
              <a:gd name="T32" fmla="*/ 2147483647 w 137"/>
              <a:gd name="T33" fmla="*/ 2147483647 h 129"/>
              <a:gd name="T34" fmla="*/ 2147483647 w 137"/>
              <a:gd name="T35" fmla="*/ 2147483647 h 129"/>
              <a:gd name="T36" fmla="*/ 2147483647 w 137"/>
              <a:gd name="T37" fmla="*/ 2147483647 h 129"/>
              <a:gd name="T38" fmla="*/ 2147483647 w 137"/>
              <a:gd name="T39" fmla="*/ 2147483647 h 129"/>
              <a:gd name="T40" fmla="*/ 2147483647 w 137"/>
              <a:gd name="T41" fmla="*/ 2147483647 h 129"/>
              <a:gd name="T42" fmla="*/ 2147483647 w 137"/>
              <a:gd name="T43" fmla="*/ 2147483647 h 129"/>
              <a:gd name="T44" fmla="*/ 2147483647 w 137"/>
              <a:gd name="T45" fmla="*/ 0 h 129"/>
              <a:gd name="T46" fmla="*/ 2147483647 w 137"/>
              <a:gd name="T47" fmla="*/ 2147483647 h 129"/>
              <a:gd name="T48" fmla="*/ 2147483647 w 137"/>
              <a:gd name="T49" fmla="*/ 2147483647 h 129"/>
              <a:gd name="T50" fmla="*/ 2147483647 w 137"/>
              <a:gd name="T51" fmla="*/ 2147483647 h 129"/>
              <a:gd name="T52" fmla="*/ 2147483647 w 137"/>
              <a:gd name="T53" fmla="*/ 2147483647 h 129"/>
              <a:gd name="T54" fmla="*/ 2147483647 w 137"/>
              <a:gd name="T55" fmla="*/ 2147483647 h 129"/>
              <a:gd name="T56" fmla="*/ 2147483647 w 137"/>
              <a:gd name="T57" fmla="*/ 2147483647 h 129"/>
              <a:gd name="T58" fmla="*/ 2147483647 w 137"/>
              <a:gd name="T59" fmla="*/ 2147483647 h 129"/>
              <a:gd name="T60" fmla="*/ 2147483647 w 137"/>
              <a:gd name="T61" fmla="*/ 2147483647 h 129"/>
              <a:gd name="T62" fmla="*/ 2147483647 w 137"/>
              <a:gd name="T63" fmla="*/ 2147483647 h 129"/>
              <a:gd name="T64" fmla="*/ 2147483647 w 137"/>
              <a:gd name="T65" fmla="*/ 2147483647 h 129"/>
              <a:gd name="T66" fmla="*/ 0 w 137"/>
              <a:gd name="T67" fmla="*/ 2147483647 h 1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37" h="129">
                <a:moveTo>
                  <a:pt x="0" y="112"/>
                </a:moveTo>
                <a:lnTo>
                  <a:pt x="0" y="120"/>
                </a:lnTo>
                <a:lnTo>
                  <a:pt x="16" y="120"/>
                </a:lnTo>
                <a:lnTo>
                  <a:pt x="48" y="104"/>
                </a:lnTo>
                <a:lnTo>
                  <a:pt x="56" y="112"/>
                </a:lnTo>
                <a:lnTo>
                  <a:pt x="56" y="120"/>
                </a:lnTo>
                <a:lnTo>
                  <a:pt x="64" y="128"/>
                </a:lnTo>
                <a:lnTo>
                  <a:pt x="72" y="112"/>
                </a:lnTo>
                <a:lnTo>
                  <a:pt x="72" y="104"/>
                </a:lnTo>
                <a:lnTo>
                  <a:pt x="80" y="112"/>
                </a:lnTo>
                <a:lnTo>
                  <a:pt x="88" y="112"/>
                </a:lnTo>
                <a:lnTo>
                  <a:pt x="96" y="104"/>
                </a:lnTo>
                <a:lnTo>
                  <a:pt x="104" y="112"/>
                </a:lnTo>
                <a:lnTo>
                  <a:pt x="104" y="104"/>
                </a:lnTo>
                <a:lnTo>
                  <a:pt x="112" y="96"/>
                </a:lnTo>
                <a:lnTo>
                  <a:pt x="112" y="104"/>
                </a:lnTo>
                <a:lnTo>
                  <a:pt x="120" y="104"/>
                </a:lnTo>
                <a:lnTo>
                  <a:pt x="128" y="96"/>
                </a:lnTo>
                <a:lnTo>
                  <a:pt x="128" y="56"/>
                </a:lnTo>
                <a:lnTo>
                  <a:pt x="136" y="56"/>
                </a:lnTo>
                <a:lnTo>
                  <a:pt x="136" y="40"/>
                </a:lnTo>
                <a:lnTo>
                  <a:pt x="136" y="8"/>
                </a:lnTo>
                <a:lnTo>
                  <a:pt x="128" y="0"/>
                </a:lnTo>
                <a:lnTo>
                  <a:pt x="128" y="8"/>
                </a:lnTo>
                <a:lnTo>
                  <a:pt x="120" y="8"/>
                </a:lnTo>
                <a:lnTo>
                  <a:pt x="112" y="40"/>
                </a:lnTo>
                <a:lnTo>
                  <a:pt x="96" y="64"/>
                </a:lnTo>
                <a:lnTo>
                  <a:pt x="80" y="80"/>
                </a:lnTo>
                <a:lnTo>
                  <a:pt x="80" y="64"/>
                </a:lnTo>
                <a:lnTo>
                  <a:pt x="72" y="72"/>
                </a:lnTo>
                <a:lnTo>
                  <a:pt x="64" y="96"/>
                </a:lnTo>
                <a:lnTo>
                  <a:pt x="56" y="96"/>
                </a:lnTo>
                <a:lnTo>
                  <a:pt x="24" y="96"/>
                </a:lnTo>
                <a:lnTo>
                  <a:pt x="0" y="11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59" name="Freeform 272"/>
          <p:cNvSpPr>
            <a:spLocks/>
          </p:cNvSpPr>
          <p:nvPr/>
        </p:nvSpPr>
        <p:spPr bwMode="ltGray">
          <a:xfrm>
            <a:off x="6781801" y="3630891"/>
            <a:ext cx="123825" cy="112713"/>
          </a:xfrm>
          <a:custGeom>
            <a:avLst/>
            <a:gdLst>
              <a:gd name="T0" fmla="*/ 0 w 81"/>
              <a:gd name="T1" fmla="*/ 2147483647 h 73"/>
              <a:gd name="T2" fmla="*/ 0 w 81"/>
              <a:gd name="T3" fmla="*/ 2147483647 h 73"/>
              <a:gd name="T4" fmla="*/ 0 w 81"/>
              <a:gd name="T5" fmla="*/ 2147483647 h 73"/>
              <a:gd name="T6" fmla="*/ 2147483647 w 81"/>
              <a:gd name="T7" fmla="*/ 2147483647 h 73"/>
              <a:gd name="T8" fmla="*/ 2147483647 w 81"/>
              <a:gd name="T9" fmla="*/ 2147483647 h 73"/>
              <a:gd name="T10" fmla="*/ 2147483647 w 81"/>
              <a:gd name="T11" fmla="*/ 2147483647 h 73"/>
              <a:gd name="T12" fmla="*/ 2147483647 w 81"/>
              <a:gd name="T13" fmla="*/ 2147483647 h 73"/>
              <a:gd name="T14" fmla="*/ 2147483647 w 81"/>
              <a:gd name="T15" fmla="*/ 2147483647 h 73"/>
              <a:gd name="T16" fmla="*/ 2147483647 w 81"/>
              <a:gd name="T17" fmla="*/ 2147483647 h 73"/>
              <a:gd name="T18" fmla="*/ 2147483647 w 81"/>
              <a:gd name="T19" fmla="*/ 2147483647 h 73"/>
              <a:gd name="T20" fmla="*/ 2147483647 w 81"/>
              <a:gd name="T21" fmla="*/ 2147483647 h 73"/>
              <a:gd name="T22" fmla="*/ 2147483647 w 81"/>
              <a:gd name="T23" fmla="*/ 2147483647 h 73"/>
              <a:gd name="T24" fmla="*/ 2147483647 w 81"/>
              <a:gd name="T25" fmla="*/ 2147483647 h 73"/>
              <a:gd name="T26" fmla="*/ 2147483647 w 81"/>
              <a:gd name="T27" fmla="*/ 2147483647 h 73"/>
              <a:gd name="T28" fmla="*/ 2147483647 w 81"/>
              <a:gd name="T29" fmla="*/ 2147483647 h 73"/>
              <a:gd name="T30" fmla="*/ 2147483647 w 81"/>
              <a:gd name="T31" fmla="*/ 2147483647 h 73"/>
              <a:gd name="T32" fmla="*/ 2147483647 w 81"/>
              <a:gd name="T33" fmla="*/ 2147483647 h 73"/>
              <a:gd name="T34" fmla="*/ 2147483647 w 81"/>
              <a:gd name="T35" fmla="*/ 0 h 73"/>
              <a:gd name="T36" fmla="*/ 2147483647 w 81"/>
              <a:gd name="T37" fmla="*/ 2147483647 h 73"/>
              <a:gd name="T38" fmla="*/ 2147483647 w 81"/>
              <a:gd name="T39" fmla="*/ 2147483647 h 73"/>
              <a:gd name="T40" fmla="*/ 2147483647 w 81"/>
              <a:gd name="T41" fmla="*/ 2147483647 h 73"/>
              <a:gd name="T42" fmla="*/ 2147483647 w 81"/>
              <a:gd name="T43" fmla="*/ 2147483647 h 73"/>
              <a:gd name="T44" fmla="*/ 2147483647 w 81"/>
              <a:gd name="T45" fmla="*/ 2147483647 h 73"/>
              <a:gd name="T46" fmla="*/ 0 w 81"/>
              <a:gd name="T47" fmla="*/ 2147483647 h 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1" h="73">
                <a:moveTo>
                  <a:pt x="0" y="56"/>
                </a:moveTo>
                <a:lnTo>
                  <a:pt x="0" y="56"/>
                </a:lnTo>
                <a:lnTo>
                  <a:pt x="0" y="72"/>
                </a:lnTo>
                <a:lnTo>
                  <a:pt x="16" y="64"/>
                </a:lnTo>
                <a:lnTo>
                  <a:pt x="8" y="64"/>
                </a:lnTo>
                <a:lnTo>
                  <a:pt x="8" y="56"/>
                </a:lnTo>
                <a:lnTo>
                  <a:pt x="16" y="56"/>
                </a:lnTo>
                <a:lnTo>
                  <a:pt x="24" y="56"/>
                </a:lnTo>
                <a:lnTo>
                  <a:pt x="48" y="64"/>
                </a:lnTo>
                <a:lnTo>
                  <a:pt x="56" y="48"/>
                </a:lnTo>
                <a:lnTo>
                  <a:pt x="64" y="48"/>
                </a:lnTo>
                <a:lnTo>
                  <a:pt x="80" y="40"/>
                </a:lnTo>
                <a:lnTo>
                  <a:pt x="72" y="40"/>
                </a:lnTo>
                <a:lnTo>
                  <a:pt x="64" y="32"/>
                </a:lnTo>
                <a:lnTo>
                  <a:pt x="72" y="24"/>
                </a:lnTo>
                <a:lnTo>
                  <a:pt x="64" y="32"/>
                </a:lnTo>
                <a:lnTo>
                  <a:pt x="48" y="24"/>
                </a:lnTo>
                <a:lnTo>
                  <a:pt x="24" y="0"/>
                </a:lnTo>
                <a:lnTo>
                  <a:pt x="24" y="8"/>
                </a:lnTo>
                <a:lnTo>
                  <a:pt x="24" y="16"/>
                </a:lnTo>
                <a:lnTo>
                  <a:pt x="16" y="48"/>
                </a:lnTo>
                <a:lnTo>
                  <a:pt x="8" y="40"/>
                </a:lnTo>
                <a:lnTo>
                  <a:pt x="8" y="48"/>
                </a:lnTo>
                <a:lnTo>
                  <a:pt x="0" y="5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60" name="Freeform 273"/>
          <p:cNvSpPr>
            <a:spLocks/>
          </p:cNvSpPr>
          <p:nvPr/>
        </p:nvSpPr>
        <p:spPr bwMode="ltGray">
          <a:xfrm>
            <a:off x="6781801" y="3630891"/>
            <a:ext cx="123825" cy="112713"/>
          </a:xfrm>
          <a:custGeom>
            <a:avLst/>
            <a:gdLst>
              <a:gd name="T0" fmla="*/ 0 w 81"/>
              <a:gd name="T1" fmla="*/ 2147483647 h 73"/>
              <a:gd name="T2" fmla="*/ 0 w 81"/>
              <a:gd name="T3" fmla="*/ 2147483647 h 73"/>
              <a:gd name="T4" fmla="*/ 2147483647 w 81"/>
              <a:gd name="T5" fmla="*/ 2147483647 h 73"/>
              <a:gd name="T6" fmla="*/ 2147483647 w 81"/>
              <a:gd name="T7" fmla="*/ 2147483647 h 73"/>
              <a:gd name="T8" fmla="*/ 2147483647 w 81"/>
              <a:gd name="T9" fmla="*/ 2147483647 h 73"/>
              <a:gd name="T10" fmla="*/ 2147483647 w 81"/>
              <a:gd name="T11" fmla="*/ 2147483647 h 73"/>
              <a:gd name="T12" fmla="*/ 2147483647 w 81"/>
              <a:gd name="T13" fmla="*/ 2147483647 h 73"/>
              <a:gd name="T14" fmla="*/ 2147483647 w 81"/>
              <a:gd name="T15" fmla="*/ 2147483647 h 73"/>
              <a:gd name="T16" fmla="*/ 2147483647 w 81"/>
              <a:gd name="T17" fmla="*/ 2147483647 h 73"/>
              <a:gd name="T18" fmla="*/ 2147483647 w 81"/>
              <a:gd name="T19" fmla="*/ 2147483647 h 73"/>
              <a:gd name="T20" fmla="*/ 2147483647 w 81"/>
              <a:gd name="T21" fmla="*/ 2147483647 h 73"/>
              <a:gd name="T22" fmla="*/ 2147483647 w 81"/>
              <a:gd name="T23" fmla="*/ 2147483647 h 73"/>
              <a:gd name="T24" fmla="*/ 2147483647 w 81"/>
              <a:gd name="T25" fmla="*/ 2147483647 h 73"/>
              <a:gd name="T26" fmla="*/ 2147483647 w 81"/>
              <a:gd name="T27" fmla="*/ 2147483647 h 73"/>
              <a:gd name="T28" fmla="*/ 2147483647 w 81"/>
              <a:gd name="T29" fmla="*/ 2147483647 h 73"/>
              <a:gd name="T30" fmla="*/ 2147483647 w 81"/>
              <a:gd name="T31" fmla="*/ 2147483647 h 73"/>
              <a:gd name="T32" fmla="*/ 2147483647 w 81"/>
              <a:gd name="T33" fmla="*/ 0 h 73"/>
              <a:gd name="T34" fmla="*/ 2147483647 w 81"/>
              <a:gd name="T35" fmla="*/ 2147483647 h 73"/>
              <a:gd name="T36" fmla="*/ 2147483647 w 81"/>
              <a:gd name="T37" fmla="*/ 2147483647 h 73"/>
              <a:gd name="T38" fmla="*/ 2147483647 w 81"/>
              <a:gd name="T39" fmla="*/ 2147483647 h 73"/>
              <a:gd name="T40" fmla="*/ 2147483647 w 81"/>
              <a:gd name="T41" fmla="*/ 2147483647 h 73"/>
              <a:gd name="T42" fmla="*/ 2147483647 w 81"/>
              <a:gd name="T43" fmla="*/ 2147483647 h 73"/>
              <a:gd name="T44" fmla="*/ 0 w 81"/>
              <a:gd name="T45" fmla="*/ 2147483647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1" h="73">
                <a:moveTo>
                  <a:pt x="0" y="56"/>
                </a:moveTo>
                <a:lnTo>
                  <a:pt x="0" y="72"/>
                </a:lnTo>
                <a:lnTo>
                  <a:pt x="16" y="64"/>
                </a:lnTo>
                <a:lnTo>
                  <a:pt x="8" y="64"/>
                </a:lnTo>
                <a:lnTo>
                  <a:pt x="8" y="56"/>
                </a:lnTo>
                <a:lnTo>
                  <a:pt x="16" y="56"/>
                </a:lnTo>
                <a:lnTo>
                  <a:pt x="24" y="56"/>
                </a:lnTo>
                <a:lnTo>
                  <a:pt x="48" y="64"/>
                </a:lnTo>
                <a:lnTo>
                  <a:pt x="56" y="48"/>
                </a:lnTo>
                <a:lnTo>
                  <a:pt x="64" y="48"/>
                </a:lnTo>
                <a:lnTo>
                  <a:pt x="80" y="40"/>
                </a:lnTo>
                <a:lnTo>
                  <a:pt x="72" y="40"/>
                </a:lnTo>
                <a:lnTo>
                  <a:pt x="64" y="32"/>
                </a:lnTo>
                <a:lnTo>
                  <a:pt x="72" y="24"/>
                </a:lnTo>
                <a:lnTo>
                  <a:pt x="64" y="32"/>
                </a:lnTo>
                <a:lnTo>
                  <a:pt x="48" y="24"/>
                </a:lnTo>
                <a:lnTo>
                  <a:pt x="24" y="0"/>
                </a:lnTo>
                <a:lnTo>
                  <a:pt x="24" y="8"/>
                </a:lnTo>
                <a:lnTo>
                  <a:pt x="24" y="16"/>
                </a:lnTo>
                <a:lnTo>
                  <a:pt x="16" y="48"/>
                </a:lnTo>
                <a:lnTo>
                  <a:pt x="8" y="40"/>
                </a:lnTo>
                <a:lnTo>
                  <a:pt x="8" y="48"/>
                </a:lnTo>
                <a:lnTo>
                  <a:pt x="0" y="5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61" name="Freeform 274"/>
          <p:cNvSpPr>
            <a:spLocks/>
          </p:cNvSpPr>
          <p:nvPr/>
        </p:nvSpPr>
        <p:spPr bwMode="ltGray">
          <a:xfrm>
            <a:off x="6913563" y="3630891"/>
            <a:ext cx="39688" cy="38100"/>
          </a:xfrm>
          <a:custGeom>
            <a:avLst/>
            <a:gdLst>
              <a:gd name="T0" fmla="*/ 0 w 25"/>
              <a:gd name="T1" fmla="*/ 2147483647 h 25"/>
              <a:gd name="T2" fmla="*/ 0 w 25"/>
              <a:gd name="T3" fmla="*/ 2147483647 h 25"/>
              <a:gd name="T4" fmla="*/ 2147483647 w 25"/>
              <a:gd name="T5" fmla="*/ 0 h 25"/>
              <a:gd name="T6" fmla="*/ 2147483647 w 25"/>
              <a:gd name="T7" fmla="*/ 2147483647 h 25"/>
              <a:gd name="T8" fmla="*/ 0 w 25"/>
              <a:gd name="T9" fmla="*/ 2147483647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0" y="24"/>
                </a:moveTo>
                <a:lnTo>
                  <a:pt x="0" y="24"/>
                </a:lnTo>
                <a:lnTo>
                  <a:pt x="24" y="0"/>
                </a:lnTo>
                <a:lnTo>
                  <a:pt x="16" y="8"/>
                </a:lnTo>
                <a:lnTo>
                  <a:pt x="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62" name="Freeform 275"/>
          <p:cNvSpPr>
            <a:spLocks/>
          </p:cNvSpPr>
          <p:nvPr/>
        </p:nvSpPr>
        <p:spPr bwMode="ltGray">
          <a:xfrm>
            <a:off x="6913563" y="3630891"/>
            <a:ext cx="39688" cy="38100"/>
          </a:xfrm>
          <a:custGeom>
            <a:avLst/>
            <a:gdLst>
              <a:gd name="T0" fmla="*/ 0 w 25"/>
              <a:gd name="T1" fmla="*/ 2147483647 h 25"/>
              <a:gd name="T2" fmla="*/ 2147483647 w 25"/>
              <a:gd name="T3" fmla="*/ 0 h 25"/>
              <a:gd name="T4" fmla="*/ 2147483647 w 25"/>
              <a:gd name="T5" fmla="*/ 2147483647 h 25"/>
              <a:gd name="T6" fmla="*/ 0 w 25"/>
              <a:gd name="T7" fmla="*/ 2147483647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25">
                <a:moveTo>
                  <a:pt x="0" y="24"/>
                </a:moveTo>
                <a:lnTo>
                  <a:pt x="24" y="0"/>
                </a:lnTo>
                <a:lnTo>
                  <a:pt x="16" y="8"/>
                </a:lnTo>
                <a:lnTo>
                  <a:pt x="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63" name="Freeform 276"/>
          <p:cNvSpPr>
            <a:spLocks/>
          </p:cNvSpPr>
          <p:nvPr/>
        </p:nvSpPr>
        <p:spPr bwMode="ltGray">
          <a:xfrm>
            <a:off x="7072313" y="3486429"/>
            <a:ext cx="26988" cy="25400"/>
          </a:xfrm>
          <a:custGeom>
            <a:avLst/>
            <a:gdLst>
              <a:gd name="T0" fmla="*/ 0 w 17"/>
              <a:gd name="T1" fmla="*/ 2147483647 h 17"/>
              <a:gd name="T2" fmla="*/ 0 w 17"/>
              <a:gd name="T3" fmla="*/ 2147483647 h 17"/>
              <a:gd name="T4" fmla="*/ 0 w 17"/>
              <a:gd name="T5" fmla="*/ 2147483647 h 17"/>
              <a:gd name="T6" fmla="*/ 2147483647 w 17"/>
              <a:gd name="T7" fmla="*/ 2147483647 h 17"/>
              <a:gd name="T8" fmla="*/ 2147483647 w 17"/>
              <a:gd name="T9" fmla="*/ 0 h 17"/>
              <a:gd name="T10" fmla="*/ 0 w 17"/>
              <a:gd name="T11" fmla="*/ 214748364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0" y="8"/>
                </a:moveTo>
                <a:lnTo>
                  <a:pt x="0" y="8"/>
                </a:lnTo>
                <a:lnTo>
                  <a:pt x="0" y="16"/>
                </a:lnTo>
                <a:lnTo>
                  <a:pt x="8" y="8"/>
                </a:lnTo>
                <a:lnTo>
                  <a:pt x="16"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64" name="Freeform 277"/>
          <p:cNvSpPr>
            <a:spLocks/>
          </p:cNvSpPr>
          <p:nvPr/>
        </p:nvSpPr>
        <p:spPr bwMode="ltGray">
          <a:xfrm>
            <a:off x="7072313" y="3486429"/>
            <a:ext cx="26988" cy="25400"/>
          </a:xfrm>
          <a:custGeom>
            <a:avLst/>
            <a:gdLst>
              <a:gd name="T0" fmla="*/ 0 w 17"/>
              <a:gd name="T1" fmla="*/ 2147483647 h 17"/>
              <a:gd name="T2" fmla="*/ 0 w 17"/>
              <a:gd name="T3" fmla="*/ 2147483647 h 17"/>
              <a:gd name="T4" fmla="*/ 2147483647 w 17"/>
              <a:gd name="T5" fmla="*/ 2147483647 h 17"/>
              <a:gd name="T6" fmla="*/ 2147483647 w 17"/>
              <a:gd name="T7" fmla="*/ 0 h 17"/>
              <a:gd name="T8" fmla="*/ 0 w 17"/>
              <a:gd name="T9" fmla="*/ 214748364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8"/>
                </a:moveTo>
                <a:lnTo>
                  <a:pt x="0" y="16"/>
                </a:lnTo>
                <a:lnTo>
                  <a:pt x="8" y="8"/>
                </a:lnTo>
                <a:lnTo>
                  <a:pt x="16"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65" name="Freeform 278"/>
          <p:cNvSpPr>
            <a:spLocks/>
          </p:cNvSpPr>
          <p:nvPr/>
        </p:nvSpPr>
        <p:spPr bwMode="ltGray">
          <a:xfrm>
            <a:off x="6731001" y="3349904"/>
            <a:ext cx="14287" cy="14287"/>
          </a:xfrm>
          <a:custGeom>
            <a:avLst/>
            <a:gdLst>
              <a:gd name="T0" fmla="*/ 0 w 9"/>
              <a:gd name="T1" fmla="*/ 0 h 9"/>
              <a:gd name="T2" fmla="*/ 0 w 9"/>
              <a:gd name="T3" fmla="*/ 0 h 9"/>
              <a:gd name="T4" fmla="*/ 2147483647 w 9"/>
              <a:gd name="T5" fmla="*/ 2147483647 h 9"/>
              <a:gd name="T6" fmla="*/ 2147483647 w 9"/>
              <a:gd name="T7" fmla="*/ 0 h 9"/>
              <a:gd name="T8" fmla="*/ 0 w 9"/>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0" y="0"/>
                </a:moveTo>
                <a:lnTo>
                  <a:pt x="0" y="0"/>
                </a:lnTo>
                <a:lnTo>
                  <a:pt x="8" y="8"/>
                </a:lnTo>
                <a:lnTo>
                  <a:pt x="8"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66" name="Freeform 279"/>
          <p:cNvSpPr>
            <a:spLocks/>
          </p:cNvSpPr>
          <p:nvPr/>
        </p:nvSpPr>
        <p:spPr bwMode="ltGray">
          <a:xfrm>
            <a:off x="6731001" y="3349904"/>
            <a:ext cx="14287" cy="14287"/>
          </a:xfrm>
          <a:custGeom>
            <a:avLst/>
            <a:gdLst>
              <a:gd name="T0" fmla="*/ 0 w 9"/>
              <a:gd name="T1" fmla="*/ 0 h 9"/>
              <a:gd name="T2" fmla="*/ 2147483647 w 9"/>
              <a:gd name="T3" fmla="*/ 2147483647 h 9"/>
              <a:gd name="T4" fmla="*/ 2147483647 w 9"/>
              <a:gd name="T5" fmla="*/ 0 h 9"/>
              <a:gd name="T6" fmla="*/ 0 w 9"/>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9">
                <a:moveTo>
                  <a:pt x="0" y="0"/>
                </a:moveTo>
                <a:lnTo>
                  <a:pt x="8" y="8"/>
                </a:lnTo>
                <a:lnTo>
                  <a:pt x="8"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67" name="Freeform 280"/>
          <p:cNvSpPr>
            <a:spLocks/>
          </p:cNvSpPr>
          <p:nvPr/>
        </p:nvSpPr>
        <p:spPr bwMode="ltGray">
          <a:xfrm>
            <a:off x="6819901" y="3375304"/>
            <a:ext cx="47625" cy="257175"/>
          </a:xfrm>
          <a:custGeom>
            <a:avLst/>
            <a:gdLst>
              <a:gd name="T0" fmla="*/ 0 w 33"/>
              <a:gd name="T1" fmla="*/ 2147483647 h 169"/>
              <a:gd name="T2" fmla="*/ 0 w 33"/>
              <a:gd name="T3" fmla="*/ 2147483647 h 169"/>
              <a:gd name="T4" fmla="*/ 0 w 33"/>
              <a:gd name="T5" fmla="*/ 2147483647 h 169"/>
              <a:gd name="T6" fmla="*/ 2147483647 w 33"/>
              <a:gd name="T7" fmla="*/ 2147483647 h 169"/>
              <a:gd name="T8" fmla="*/ 0 w 33"/>
              <a:gd name="T9" fmla="*/ 2147483647 h 169"/>
              <a:gd name="T10" fmla="*/ 2147483647 w 33"/>
              <a:gd name="T11" fmla="*/ 2147483647 h 169"/>
              <a:gd name="T12" fmla="*/ 0 w 33"/>
              <a:gd name="T13" fmla="*/ 2147483647 h 169"/>
              <a:gd name="T14" fmla="*/ 2147483647 w 33"/>
              <a:gd name="T15" fmla="*/ 2147483647 h 169"/>
              <a:gd name="T16" fmla="*/ 2147483647 w 33"/>
              <a:gd name="T17" fmla="*/ 2147483647 h 169"/>
              <a:gd name="T18" fmla="*/ 2147483647 w 33"/>
              <a:gd name="T19" fmla="*/ 2147483647 h 169"/>
              <a:gd name="T20" fmla="*/ 2147483647 w 33"/>
              <a:gd name="T21" fmla="*/ 2147483647 h 169"/>
              <a:gd name="T22" fmla="*/ 2147483647 w 33"/>
              <a:gd name="T23" fmla="*/ 2147483647 h 169"/>
              <a:gd name="T24" fmla="*/ 2147483647 w 33"/>
              <a:gd name="T25" fmla="*/ 2147483647 h 169"/>
              <a:gd name="T26" fmla="*/ 2147483647 w 33"/>
              <a:gd name="T27" fmla="*/ 2147483647 h 169"/>
              <a:gd name="T28" fmla="*/ 2147483647 w 33"/>
              <a:gd name="T29" fmla="*/ 2147483647 h 169"/>
              <a:gd name="T30" fmla="*/ 2147483647 w 33"/>
              <a:gd name="T31" fmla="*/ 2147483647 h 169"/>
              <a:gd name="T32" fmla="*/ 2147483647 w 33"/>
              <a:gd name="T33" fmla="*/ 2147483647 h 169"/>
              <a:gd name="T34" fmla="*/ 2147483647 w 33"/>
              <a:gd name="T35" fmla="*/ 0 h 169"/>
              <a:gd name="T36" fmla="*/ 2147483647 w 33"/>
              <a:gd name="T37" fmla="*/ 0 h 169"/>
              <a:gd name="T38" fmla="*/ 2147483647 w 33"/>
              <a:gd name="T39" fmla="*/ 2147483647 h 169"/>
              <a:gd name="T40" fmla="*/ 0 w 33"/>
              <a:gd name="T41" fmla="*/ 2147483647 h 1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3" h="169">
                <a:moveTo>
                  <a:pt x="0" y="16"/>
                </a:moveTo>
                <a:lnTo>
                  <a:pt x="0" y="16"/>
                </a:lnTo>
                <a:lnTo>
                  <a:pt x="0" y="56"/>
                </a:lnTo>
                <a:lnTo>
                  <a:pt x="8" y="64"/>
                </a:lnTo>
                <a:lnTo>
                  <a:pt x="0" y="112"/>
                </a:lnTo>
                <a:lnTo>
                  <a:pt x="8" y="128"/>
                </a:lnTo>
                <a:lnTo>
                  <a:pt x="0" y="152"/>
                </a:lnTo>
                <a:lnTo>
                  <a:pt x="8" y="168"/>
                </a:lnTo>
                <a:lnTo>
                  <a:pt x="8" y="152"/>
                </a:lnTo>
                <a:lnTo>
                  <a:pt x="24" y="160"/>
                </a:lnTo>
                <a:lnTo>
                  <a:pt x="24" y="152"/>
                </a:lnTo>
                <a:lnTo>
                  <a:pt x="8" y="128"/>
                </a:lnTo>
                <a:lnTo>
                  <a:pt x="16" y="104"/>
                </a:lnTo>
                <a:lnTo>
                  <a:pt x="24" y="104"/>
                </a:lnTo>
                <a:lnTo>
                  <a:pt x="32" y="104"/>
                </a:lnTo>
                <a:lnTo>
                  <a:pt x="16" y="48"/>
                </a:lnTo>
                <a:lnTo>
                  <a:pt x="16" y="8"/>
                </a:lnTo>
                <a:lnTo>
                  <a:pt x="16" y="0"/>
                </a:lnTo>
                <a:lnTo>
                  <a:pt x="8" y="0"/>
                </a:lnTo>
                <a:lnTo>
                  <a:pt x="8" y="8"/>
                </a:lnTo>
                <a:lnTo>
                  <a:pt x="0"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68" name="Freeform 281"/>
          <p:cNvSpPr>
            <a:spLocks/>
          </p:cNvSpPr>
          <p:nvPr/>
        </p:nvSpPr>
        <p:spPr bwMode="ltGray">
          <a:xfrm>
            <a:off x="6819901" y="3375304"/>
            <a:ext cx="47625" cy="257175"/>
          </a:xfrm>
          <a:custGeom>
            <a:avLst/>
            <a:gdLst>
              <a:gd name="T0" fmla="*/ 0 w 33"/>
              <a:gd name="T1" fmla="*/ 2147483647 h 169"/>
              <a:gd name="T2" fmla="*/ 0 w 33"/>
              <a:gd name="T3" fmla="*/ 2147483647 h 169"/>
              <a:gd name="T4" fmla="*/ 2147483647 w 33"/>
              <a:gd name="T5" fmla="*/ 2147483647 h 169"/>
              <a:gd name="T6" fmla="*/ 0 w 33"/>
              <a:gd name="T7" fmla="*/ 2147483647 h 169"/>
              <a:gd name="T8" fmla="*/ 2147483647 w 33"/>
              <a:gd name="T9" fmla="*/ 2147483647 h 169"/>
              <a:gd name="T10" fmla="*/ 0 w 33"/>
              <a:gd name="T11" fmla="*/ 2147483647 h 169"/>
              <a:gd name="T12" fmla="*/ 2147483647 w 33"/>
              <a:gd name="T13" fmla="*/ 2147483647 h 169"/>
              <a:gd name="T14" fmla="*/ 2147483647 w 33"/>
              <a:gd name="T15" fmla="*/ 2147483647 h 169"/>
              <a:gd name="T16" fmla="*/ 2147483647 w 33"/>
              <a:gd name="T17" fmla="*/ 2147483647 h 169"/>
              <a:gd name="T18" fmla="*/ 2147483647 w 33"/>
              <a:gd name="T19" fmla="*/ 2147483647 h 169"/>
              <a:gd name="T20" fmla="*/ 2147483647 w 33"/>
              <a:gd name="T21" fmla="*/ 2147483647 h 169"/>
              <a:gd name="T22" fmla="*/ 2147483647 w 33"/>
              <a:gd name="T23" fmla="*/ 2147483647 h 169"/>
              <a:gd name="T24" fmla="*/ 2147483647 w 33"/>
              <a:gd name="T25" fmla="*/ 2147483647 h 169"/>
              <a:gd name="T26" fmla="*/ 2147483647 w 33"/>
              <a:gd name="T27" fmla="*/ 2147483647 h 169"/>
              <a:gd name="T28" fmla="*/ 2147483647 w 33"/>
              <a:gd name="T29" fmla="*/ 2147483647 h 169"/>
              <a:gd name="T30" fmla="*/ 2147483647 w 33"/>
              <a:gd name="T31" fmla="*/ 2147483647 h 169"/>
              <a:gd name="T32" fmla="*/ 2147483647 w 33"/>
              <a:gd name="T33" fmla="*/ 0 h 169"/>
              <a:gd name="T34" fmla="*/ 2147483647 w 33"/>
              <a:gd name="T35" fmla="*/ 0 h 169"/>
              <a:gd name="T36" fmla="*/ 2147483647 w 33"/>
              <a:gd name="T37" fmla="*/ 2147483647 h 169"/>
              <a:gd name="T38" fmla="*/ 0 w 33"/>
              <a:gd name="T39" fmla="*/ 2147483647 h 1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3" h="169">
                <a:moveTo>
                  <a:pt x="0" y="16"/>
                </a:moveTo>
                <a:lnTo>
                  <a:pt x="0" y="56"/>
                </a:lnTo>
                <a:lnTo>
                  <a:pt x="8" y="64"/>
                </a:lnTo>
                <a:lnTo>
                  <a:pt x="0" y="112"/>
                </a:lnTo>
                <a:lnTo>
                  <a:pt x="8" y="128"/>
                </a:lnTo>
                <a:lnTo>
                  <a:pt x="0" y="152"/>
                </a:lnTo>
                <a:lnTo>
                  <a:pt x="8" y="168"/>
                </a:lnTo>
                <a:lnTo>
                  <a:pt x="8" y="152"/>
                </a:lnTo>
                <a:lnTo>
                  <a:pt x="24" y="160"/>
                </a:lnTo>
                <a:lnTo>
                  <a:pt x="24" y="152"/>
                </a:lnTo>
                <a:lnTo>
                  <a:pt x="8" y="128"/>
                </a:lnTo>
                <a:lnTo>
                  <a:pt x="16" y="104"/>
                </a:lnTo>
                <a:lnTo>
                  <a:pt x="24" y="104"/>
                </a:lnTo>
                <a:lnTo>
                  <a:pt x="32" y="104"/>
                </a:lnTo>
                <a:lnTo>
                  <a:pt x="16" y="48"/>
                </a:lnTo>
                <a:lnTo>
                  <a:pt x="16" y="8"/>
                </a:lnTo>
                <a:lnTo>
                  <a:pt x="16" y="0"/>
                </a:lnTo>
                <a:lnTo>
                  <a:pt x="8" y="0"/>
                </a:lnTo>
                <a:lnTo>
                  <a:pt x="8" y="8"/>
                </a:lnTo>
                <a:lnTo>
                  <a:pt x="0"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69" name="Freeform 282"/>
          <p:cNvSpPr>
            <a:spLocks/>
          </p:cNvSpPr>
          <p:nvPr/>
        </p:nvSpPr>
        <p:spPr bwMode="ltGray">
          <a:xfrm>
            <a:off x="5091113" y="2227541"/>
            <a:ext cx="330200" cy="452438"/>
          </a:xfrm>
          <a:custGeom>
            <a:avLst/>
            <a:gdLst>
              <a:gd name="T0" fmla="*/ 0 w 217"/>
              <a:gd name="T1" fmla="*/ 2147483647 h 297"/>
              <a:gd name="T2" fmla="*/ 0 w 217"/>
              <a:gd name="T3" fmla="*/ 2147483647 h 297"/>
              <a:gd name="T4" fmla="*/ 2147483647 w 217"/>
              <a:gd name="T5" fmla="*/ 2147483647 h 297"/>
              <a:gd name="T6" fmla="*/ 2147483647 w 217"/>
              <a:gd name="T7" fmla="*/ 2147483647 h 297"/>
              <a:gd name="T8" fmla="*/ 2147483647 w 217"/>
              <a:gd name="T9" fmla="*/ 2147483647 h 297"/>
              <a:gd name="T10" fmla="*/ 2147483647 w 217"/>
              <a:gd name="T11" fmla="*/ 2147483647 h 297"/>
              <a:gd name="T12" fmla="*/ 2147483647 w 217"/>
              <a:gd name="T13" fmla="*/ 2147483647 h 297"/>
              <a:gd name="T14" fmla="*/ 2147483647 w 217"/>
              <a:gd name="T15" fmla="*/ 2147483647 h 297"/>
              <a:gd name="T16" fmla="*/ 2147483647 w 217"/>
              <a:gd name="T17" fmla="*/ 2147483647 h 297"/>
              <a:gd name="T18" fmla="*/ 2147483647 w 217"/>
              <a:gd name="T19" fmla="*/ 2147483647 h 297"/>
              <a:gd name="T20" fmla="*/ 2147483647 w 217"/>
              <a:gd name="T21" fmla="*/ 2147483647 h 297"/>
              <a:gd name="T22" fmla="*/ 2147483647 w 217"/>
              <a:gd name="T23" fmla="*/ 2147483647 h 297"/>
              <a:gd name="T24" fmla="*/ 2147483647 w 217"/>
              <a:gd name="T25" fmla="*/ 2147483647 h 297"/>
              <a:gd name="T26" fmla="*/ 2147483647 w 217"/>
              <a:gd name="T27" fmla="*/ 0 h 297"/>
              <a:gd name="T28" fmla="*/ 2147483647 w 217"/>
              <a:gd name="T29" fmla="*/ 2147483647 h 297"/>
              <a:gd name="T30" fmla="*/ 2147483647 w 217"/>
              <a:gd name="T31" fmla="*/ 2147483647 h 297"/>
              <a:gd name="T32" fmla="*/ 2147483647 w 217"/>
              <a:gd name="T33" fmla="*/ 2147483647 h 297"/>
              <a:gd name="T34" fmla="*/ 2147483647 w 217"/>
              <a:gd name="T35" fmla="*/ 2147483647 h 297"/>
              <a:gd name="T36" fmla="*/ 2147483647 w 217"/>
              <a:gd name="T37" fmla="*/ 2147483647 h 297"/>
              <a:gd name="T38" fmla="*/ 2147483647 w 217"/>
              <a:gd name="T39" fmla="*/ 2147483647 h 297"/>
              <a:gd name="T40" fmla="*/ 2147483647 w 217"/>
              <a:gd name="T41" fmla="*/ 2147483647 h 297"/>
              <a:gd name="T42" fmla="*/ 2147483647 w 217"/>
              <a:gd name="T43" fmla="*/ 2147483647 h 297"/>
              <a:gd name="T44" fmla="*/ 2147483647 w 217"/>
              <a:gd name="T45" fmla="*/ 2147483647 h 297"/>
              <a:gd name="T46" fmla="*/ 2147483647 w 217"/>
              <a:gd name="T47" fmla="*/ 2147483647 h 297"/>
              <a:gd name="T48" fmla="*/ 2147483647 w 217"/>
              <a:gd name="T49" fmla="*/ 2147483647 h 297"/>
              <a:gd name="T50" fmla="*/ 2147483647 w 217"/>
              <a:gd name="T51" fmla="*/ 2147483647 h 297"/>
              <a:gd name="T52" fmla="*/ 2147483647 w 217"/>
              <a:gd name="T53" fmla="*/ 2147483647 h 297"/>
              <a:gd name="T54" fmla="*/ 2147483647 w 217"/>
              <a:gd name="T55" fmla="*/ 2147483647 h 297"/>
              <a:gd name="T56" fmla="*/ 0 w 217"/>
              <a:gd name="T57" fmla="*/ 2147483647 h 297"/>
              <a:gd name="T58" fmla="*/ 0 w 217"/>
              <a:gd name="T59" fmla="*/ 2147483647 h 29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7" h="297">
                <a:moveTo>
                  <a:pt x="0" y="256"/>
                </a:moveTo>
                <a:lnTo>
                  <a:pt x="0" y="256"/>
                </a:lnTo>
                <a:lnTo>
                  <a:pt x="24" y="288"/>
                </a:lnTo>
                <a:lnTo>
                  <a:pt x="64" y="296"/>
                </a:lnTo>
                <a:lnTo>
                  <a:pt x="72" y="288"/>
                </a:lnTo>
                <a:lnTo>
                  <a:pt x="56" y="272"/>
                </a:lnTo>
                <a:lnTo>
                  <a:pt x="48" y="256"/>
                </a:lnTo>
                <a:lnTo>
                  <a:pt x="48" y="216"/>
                </a:lnTo>
                <a:lnTo>
                  <a:pt x="56" y="200"/>
                </a:lnTo>
                <a:lnTo>
                  <a:pt x="112" y="104"/>
                </a:lnTo>
                <a:lnTo>
                  <a:pt x="152" y="72"/>
                </a:lnTo>
                <a:lnTo>
                  <a:pt x="216" y="40"/>
                </a:lnTo>
                <a:lnTo>
                  <a:pt x="216" y="8"/>
                </a:lnTo>
                <a:lnTo>
                  <a:pt x="200" y="0"/>
                </a:lnTo>
                <a:lnTo>
                  <a:pt x="184" y="16"/>
                </a:lnTo>
                <a:lnTo>
                  <a:pt x="168" y="32"/>
                </a:lnTo>
                <a:lnTo>
                  <a:pt x="144" y="40"/>
                </a:lnTo>
                <a:lnTo>
                  <a:pt x="120" y="40"/>
                </a:lnTo>
                <a:lnTo>
                  <a:pt x="96" y="56"/>
                </a:lnTo>
                <a:lnTo>
                  <a:pt x="72" y="88"/>
                </a:lnTo>
                <a:lnTo>
                  <a:pt x="48" y="104"/>
                </a:lnTo>
                <a:lnTo>
                  <a:pt x="48" y="120"/>
                </a:lnTo>
                <a:lnTo>
                  <a:pt x="40" y="144"/>
                </a:lnTo>
                <a:lnTo>
                  <a:pt x="24" y="160"/>
                </a:lnTo>
                <a:lnTo>
                  <a:pt x="32" y="176"/>
                </a:lnTo>
                <a:lnTo>
                  <a:pt x="24" y="192"/>
                </a:lnTo>
                <a:lnTo>
                  <a:pt x="8" y="208"/>
                </a:lnTo>
                <a:lnTo>
                  <a:pt x="16" y="224"/>
                </a:lnTo>
                <a:lnTo>
                  <a:pt x="0" y="232"/>
                </a:lnTo>
                <a:lnTo>
                  <a:pt x="0" y="25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70" name="Freeform 283"/>
          <p:cNvSpPr>
            <a:spLocks/>
          </p:cNvSpPr>
          <p:nvPr/>
        </p:nvSpPr>
        <p:spPr bwMode="ltGray">
          <a:xfrm>
            <a:off x="5091113" y="2227541"/>
            <a:ext cx="330200" cy="452438"/>
          </a:xfrm>
          <a:custGeom>
            <a:avLst/>
            <a:gdLst>
              <a:gd name="T0" fmla="*/ 0 w 217"/>
              <a:gd name="T1" fmla="*/ 2147483647 h 297"/>
              <a:gd name="T2" fmla="*/ 2147483647 w 217"/>
              <a:gd name="T3" fmla="*/ 2147483647 h 297"/>
              <a:gd name="T4" fmla="*/ 2147483647 w 217"/>
              <a:gd name="T5" fmla="*/ 2147483647 h 297"/>
              <a:gd name="T6" fmla="*/ 2147483647 w 217"/>
              <a:gd name="T7" fmla="*/ 2147483647 h 297"/>
              <a:gd name="T8" fmla="*/ 2147483647 w 217"/>
              <a:gd name="T9" fmla="*/ 2147483647 h 297"/>
              <a:gd name="T10" fmla="*/ 2147483647 w 217"/>
              <a:gd name="T11" fmla="*/ 2147483647 h 297"/>
              <a:gd name="T12" fmla="*/ 2147483647 w 217"/>
              <a:gd name="T13" fmla="*/ 2147483647 h 297"/>
              <a:gd name="T14" fmla="*/ 2147483647 w 217"/>
              <a:gd name="T15" fmla="*/ 2147483647 h 297"/>
              <a:gd name="T16" fmla="*/ 2147483647 w 217"/>
              <a:gd name="T17" fmla="*/ 2147483647 h 297"/>
              <a:gd name="T18" fmla="*/ 2147483647 w 217"/>
              <a:gd name="T19" fmla="*/ 2147483647 h 297"/>
              <a:gd name="T20" fmla="*/ 2147483647 w 217"/>
              <a:gd name="T21" fmla="*/ 2147483647 h 297"/>
              <a:gd name="T22" fmla="*/ 2147483647 w 217"/>
              <a:gd name="T23" fmla="*/ 2147483647 h 297"/>
              <a:gd name="T24" fmla="*/ 2147483647 w 217"/>
              <a:gd name="T25" fmla="*/ 0 h 297"/>
              <a:gd name="T26" fmla="*/ 2147483647 w 217"/>
              <a:gd name="T27" fmla="*/ 2147483647 h 297"/>
              <a:gd name="T28" fmla="*/ 2147483647 w 217"/>
              <a:gd name="T29" fmla="*/ 2147483647 h 297"/>
              <a:gd name="T30" fmla="*/ 2147483647 w 217"/>
              <a:gd name="T31" fmla="*/ 2147483647 h 297"/>
              <a:gd name="T32" fmla="*/ 2147483647 w 217"/>
              <a:gd name="T33" fmla="*/ 2147483647 h 297"/>
              <a:gd name="T34" fmla="*/ 2147483647 w 217"/>
              <a:gd name="T35" fmla="*/ 2147483647 h 297"/>
              <a:gd name="T36" fmla="*/ 2147483647 w 217"/>
              <a:gd name="T37" fmla="*/ 2147483647 h 297"/>
              <a:gd name="T38" fmla="*/ 2147483647 w 217"/>
              <a:gd name="T39" fmla="*/ 2147483647 h 297"/>
              <a:gd name="T40" fmla="*/ 2147483647 w 217"/>
              <a:gd name="T41" fmla="*/ 2147483647 h 297"/>
              <a:gd name="T42" fmla="*/ 2147483647 w 217"/>
              <a:gd name="T43" fmla="*/ 2147483647 h 297"/>
              <a:gd name="T44" fmla="*/ 2147483647 w 217"/>
              <a:gd name="T45" fmla="*/ 2147483647 h 297"/>
              <a:gd name="T46" fmla="*/ 2147483647 w 217"/>
              <a:gd name="T47" fmla="*/ 2147483647 h 297"/>
              <a:gd name="T48" fmla="*/ 2147483647 w 217"/>
              <a:gd name="T49" fmla="*/ 2147483647 h 297"/>
              <a:gd name="T50" fmla="*/ 2147483647 w 217"/>
              <a:gd name="T51" fmla="*/ 2147483647 h 297"/>
              <a:gd name="T52" fmla="*/ 2147483647 w 217"/>
              <a:gd name="T53" fmla="*/ 2147483647 h 297"/>
              <a:gd name="T54" fmla="*/ 0 w 217"/>
              <a:gd name="T55" fmla="*/ 2147483647 h 297"/>
              <a:gd name="T56" fmla="*/ 0 w 217"/>
              <a:gd name="T57" fmla="*/ 2147483647 h 2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7" h="297">
                <a:moveTo>
                  <a:pt x="0" y="256"/>
                </a:moveTo>
                <a:lnTo>
                  <a:pt x="24" y="288"/>
                </a:lnTo>
                <a:lnTo>
                  <a:pt x="64" y="296"/>
                </a:lnTo>
                <a:lnTo>
                  <a:pt x="72" y="288"/>
                </a:lnTo>
                <a:lnTo>
                  <a:pt x="56" y="272"/>
                </a:lnTo>
                <a:lnTo>
                  <a:pt x="48" y="256"/>
                </a:lnTo>
                <a:lnTo>
                  <a:pt x="48" y="216"/>
                </a:lnTo>
                <a:lnTo>
                  <a:pt x="56" y="200"/>
                </a:lnTo>
                <a:lnTo>
                  <a:pt x="112" y="104"/>
                </a:lnTo>
                <a:lnTo>
                  <a:pt x="152" y="72"/>
                </a:lnTo>
                <a:lnTo>
                  <a:pt x="216" y="40"/>
                </a:lnTo>
                <a:lnTo>
                  <a:pt x="216" y="8"/>
                </a:lnTo>
                <a:lnTo>
                  <a:pt x="200" y="0"/>
                </a:lnTo>
                <a:lnTo>
                  <a:pt x="184" y="16"/>
                </a:lnTo>
                <a:lnTo>
                  <a:pt x="168" y="32"/>
                </a:lnTo>
                <a:lnTo>
                  <a:pt x="144" y="40"/>
                </a:lnTo>
                <a:lnTo>
                  <a:pt x="120" y="40"/>
                </a:lnTo>
                <a:lnTo>
                  <a:pt x="96" y="56"/>
                </a:lnTo>
                <a:lnTo>
                  <a:pt x="72" y="88"/>
                </a:lnTo>
                <a:lnTo>
                  <a:pt x="48" y="104"/>
                </a:lnTo>
                <a:lnTo>
                  <a:pt x="48" y="120"/>
                </a:lnTo>
                <a:lnTo>
                  <a:pt x="40" y="144"/>
                </a:lnTo>
                <a:lnTo>
                  <a:pt x="24" y="160"/>
                </a:lnTo>
                <a:lnTo>
                  <a:pt x="32" y="176"/>
                </a:lnTo>
                <a:lnTo>
                  <a:pt x="24" y="192"/>
                </a:lnTo>
                <a:lnTo>
                  <a:pt x="8" y="208"/>
                </a:lnTo>
                <a:lnTo>
                  <a:pt x="16" y="224"/>
                </a:lnTo>
                <a:lnTo>
                  <a:pt x="0" y="232"/>
                </a:lnTo>
                <a:lnTo>
                  <a:pt x="0" y="25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71" name="Freeform 284"/>
          <p:cNvSpPr>
            <a:spLocks/>
          </p:cNvSpPr>
          <p:nvPr/>
        </p:nvSpPr>
        <p:spPr bwMode="ltGray">
          <a:xfrm>
            <a:off x="5029201" y="2727604"/>
            <a:ext cx="36512" cy="49212"/>
          </a:xfrm>
          <a:custGeom>
            <a:avLst/>
            <a:gdLst>
              <a:gd name="T0" fmla="*/ 0 w 25"/>
              <a:gd name="T1" fmla="*/ 2147483647 h 33"/>
              <a:gd name="T2" fmla="*/ 0 w 25"/>
              <a:gd name="T3" fmla="*/ 2147483647 h 33"/>
              <a:gd name="T4" fmla="*/ 2147483647 w 25"/>
              <a:gd name="T5" fmla="*/ 2147483647 h 33"/>
              <a:gd name="T6" fmla="*/ 2147483647 w 25"/>
              <a:gd name="T7" fmla="*/ 2147483647 h 33"/>
              <a:gd name="T8" fmla="*/ 2147483647 w 25"/>
              <a:gd name="T9" fmla="*/ 0 h 33"/>
              <a:gd name="T10" fmla="*/ 0 w 25"/>
              <a:gd name="T11" fmla="*/ 2147483647 h 33"/>
              <a:gd name="T12" fmla="*/ 0 w 25"/>
              <a:gd name="T13" fmla="*/ 2147483647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33">
                <a:moveTo>
                  <a:pt x="0" y="32"/>
                </a:moveTo>
                <a:lnTo>
                  <a:pt x="0" y="32"/>
                </a:lnTo>
                <a:lnTo>
                  <a:pt x="16" y="24"/>
                </a:lnTo>
                <a:lnTo>
                  <a:pt x="24" y="16"/>
                </a:lnTo>
                <a:lnTo>
                  <a:pt x="8" y="0"/>
                </a:lnTo>
                <a:lnTo>
                  <a:pt x="0" y="16"/>
                </a:lnTo>
                <a:lnTo>
                  <a:pt x="0"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72" name="Freeform 285"/>
          <p:cNvSpPr>
            <a:spLocks/>
          </p:cNvSpPr>
          <p:nvPr/>
        </p:nvSpPr>
        <p:spPr bwMode="ltGray">
          <a:xfrm>
            <a:off x="5029201" y="2727604"/>
            <a:ext cx="36512" cy="49212"/>
          </a:xfrm>
          <a:custGeom>
            <a:avLst/>
            <a:gdLst>
              <a:gd name="T0" fmla="*/ 0 w 25"/>
              <a:gd name="T1" fmla="*/ 2147483647 h 33"/>
              <a:gd name="T2" fmla="*/ 2147483647 w 25"/>
              <a:gd name="T3" fmla="*/ 2147483647 h 33"/>
              <a:gd name="T4" fmla="*/ 2147483647 w 25"/>
              <a:gd name="T5" fmla="*/ 2147483647 h 33"/>
              <a:gd name="T6" fmla="*/ 2147483647 w 25"/>
              <a:gd name="T7" fmla="*/ 0 h 33"/>
              <a:gd name="T8" fmla="*/ 0 w 25"/>
              <a:gd name="T9" fmla="*/ 2147483647 h 33"/>
              <a:gd name="T10" fmla="*/ 0 w 25"/>
              <a:gd name="T11" fmla="*/ 2147483647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33">
                <a:moveTo>
                  <a:pt x="0" y="32"/>
                </a:moveTo>
                <a:lnTo>
                  <a:pt x="16" y="24"/>
                </a:lnTo>
                <a:lnTo>
                  <a:pt x="24" y="16"/>
                </a:lnTo>
                <a:lnTo>
                  <a:pt x="8" y="0"/>
                </a:lnTo>
                <a:lnTo>
                  <a:pt x="0" y="16"/>
                </a:lnTo>
                <a:lnTo>
                  <a:pt x="0"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73" name="Freeform 286"/>
          <p:cNvSpPr>
            <a:spLocks/>
          </p:cNvSpPr>
          <p:nvPr/>
        </p:nvSpPr>
        <p:spPr bwMode="ltGray">
          <a:xfrm>
            <a:off x="3957638" y="3229254"/>
            <a:ext cx="25400" cy="38100"/>
          </a:xfrm>
          <a:custGeom>
            <a:avLst/>
            <a:gdLst>
              <a:gd name="T0" fmla="*/ 0 w 17"/>
              <a:gd name="T1" fmla="*/ 2147483647 h 25"/>
              <a:gd name="T2" fmla="*/ 0 w 17"/>
              <a:gd name="T3" fmla="*/ 2147483647 h 25"/>
              <a:gd name="T4" fmla="*/ 2147483647 w 17"/>
              <a:gd name="T5" fmla="*/ 2147483647 h 25"/>
              <a:gd name="T6" fmla="*/ 2147483647 w 17"/>
              <a:gd name="T7" fmla="*/ 0 h 25"/>
              <a:gd name="T8" fmla="*/ 0 w 17"/>
              <a:gd name="T9" fmla="*/ 2147483647 h 25"/>
              <a:gd name="T10" fmla="*/ 0 w 17"/>
              <a:gd name="T11" fmla="*/ 2147483647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
                <a:moveTo>
                  <a:pt x="0" y="24"/>
                </a:moveTo>
                <a:lnTo>
                  <a:pt x="0" y="24"/>
                </a:lnTo>
                <a:lnTo>
                  <a:pt x="8" y="8"/>
                </a:lnTo>
                <a:lnTo>
                  <a:pt x="16" y="0"/>
                </a:lnTo>
                <a:lnTo>
                  <a:pt x="0" y="8"/>
                </a:lnTo>
                <a:lnTo>
                  <a:pt x="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74" name="Freeform 287"/>
          <p:cNvSpPr>
            <a:spLocks/>
          </p:cNvSpPr>
          <p:nvPr/>
        </p:nvSpPr>
        <p:spPr bwMode="ltGray">
          <a:xfrm>
            <a:off x="3957638" y="3229254"/>
            <a:ext cx="25400" cy="38100"/>
          </a:xfrm>
          <a:custGeom>
            <a:avLst/>
            <a:gdLst>
              <a:gd name="T0" fmla="*/ 0 w 17"/>
              <a:gd name="T1" fmla="*/ 2147483647 h 25"/>
              <a:gd name="T2" fmla="*/ 2147483647 w 17"/>
              <a:gd name="T3" fmla="*/ 2147483647 h 25"/>
              <a:gd name="T4" fmla="*/ 2147483647 w 17"/>
              <a:gd name="T5" fmla="*/ 0 h 25"/>
              <a:gd name="T6" fmla="*/ 0 w 17"/>
              <a:gd name="T7" fmla="*/ 2147483647 h 25"/>
              <a:gd name="T8" fmla="*/ 0 w 17"/>
              <a:gd name="T9" fmla="*/ 2147483647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24"/>
                </a:moveTo>
                <a:lnTo>
                  <a:pt x="8" y="8"/>
                </a:lnTo>
                <a:lnTo>
                  <a:pt x="16" y="0"/>
                </a:lnTo>
                <a:lnTo>
                  <a:pt x="0" y="8"/>
                </a:lnTo>
                <a:lnTo>
                  <a:pt x="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75" name="Freeform 288"/>
          <p:cNvSpPr>
            <a:spLocks/>
          </p:cNvSpPr>
          <p:nvPr/>
        </p:nvSpPr>
        <p:spPr bwMode="ltGray">
          <a:xfrm>
            <a:off x="4286251" y="3326091"/>
            <a:ext cx="14287" cy="25400"/>
          </a:xfrm>
          <a:custGeom>
            <a:avLst/>
            <a:gdLst>
              <a:gd name="T0" fmla="*/ 0 w 9"/>
              <a:gd name="T1" fmla="*/ 2147483647 h 17"/>
              <a:gd name="T2" fmla="*/ 0 w 9"/>
              <a:gd name="T3" fmla="*/ 2147483647 h 17"/>
              <a:gd name="T4" fmla="*/ 0 w 9"/>
              <a:gd name="T5" fmla="*/ 2147483647 h 17"/>
              <a:gd name="T6" fmla="*/ 2147483647 w 9"/>
              <a:gd name="T7" fmla="*/ 2147483647 h 17"/>
              <a:gd name="T8" fmla="*/ 2147483647 w 9"/>
              <a:gd name="T9" fmla="*/ 2147483647 h 17"/>
              <a:gd name="T10" fmla="*/ 2147483647 w 9"/>
              <a:gd name="T11" fmla="*/ 0 h 17"/>
              <a:gd name="T12" fmla="*/ 0 w 9"/>
              <a:gd name="T13" fmla="*/ 214748364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7">
                <a:moveTo>
                  <a:pt x="0" y="8"/>
                </a:moveTo>
                <a:lnTo>
                  <a:pt x="0" y="8"/>
                </a:lnTo>
                <a:lnTo>
                  <a:pt x="0" y="16"/>
                </a:lnTo>
                <a:lnTo>
                  <a:pt x="8" y="16"/>
                </a:lnTo>
                <a:lnTo>
                  <a:pt x="8" y="8"/>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76" name="Freeform 289"/>
          <p:cNvSpPr>
            <a:spLocks/>
          </p:cNvSpPr>
          <p:nvPr/>
        </p:nvSpPr>
        <p:spPr bwMode="ltGray">
          <a:xfrm>
            <a:off x="4286251" y="3326091"/>
            <a:ext cx="14287" cy="25400"/>
          </a:xfrm>
          <a:custGeom>
            <a:avLst/>
            <a:gdLst>
              <a:gd name="T0" fmla="*/ 0 w 9"/>
              <a:gd name="T1" fmla="*/ 2147483647 h 17"/>
              <a:gd name="T2" fmla="*/ 0 w 9"/>
              <a:gd name="T3" fmla="*/ 2147483647 h 17"/>
              <a:gd name="T4" fmla="*/ 2147483647 w 9"/>
              <a:gd name="T5" fmla="*/ 2147483647 h 17"/>
              <a:gd name="T6" fmla="*/ 2147483647 w 9"/>
              <a:gd name="T7" fmla="*/ 2147483647 h 17"/>
              <a:gd name="T8" fmla="*/ 2147483647 w 9"/>
              <a:gd name="T9" fmla="*/ 0 h 17"/>
              <a:gd name="T10" fmla="*/ 0 w 9"/>
              <a:gd name="T11" fmla="*/ 214748364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7">
                <a:moveTo>
                  <a:pt x="0" y="8"/>
                </a:moveTo>
                <a:lnTo>
                  <a:pt x="0" y="16"/>
                </a:lnTo>
                <a:lnTo>
                  <a:pt x="8" y="16"/>
                </a:lnTo>
                <a:lnTo>
                  <a:pt x="8" y="8"/>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77" name="Freeform 290"/>
          <p:cNvSpPr>
            <a:spLocks/>
          </p:cNvSpPr>
          <p:nvPr/>
        </p:nvSpPr>
        <p:spPr bwMode="ltGray">
          <a:xfrm>
            <a:off x="4311651" y="3313391"/>
            <a:ext cx="25400" cy="26988"/>
          </a:xfrm>
          <a:custGeom>
            <a:avLst/>
            <a:gdLst>
              <a:gd name="T0" fmla="*/ 0 w 17"/>
              <a:gd name="T1" fmla="*/ 2147483647 h 17"/>
              <a:gd name="T2" fmla="*/ 0 w 17"/>
              <a:gd name="T3" fmla="*/ 2147483647 h 17"/>
              <a:gd name="T4" fmla="*/ 0 w 17"/>
              <a:gd name="T5" fmla="*/ 2147483647 h 17"/>
              <a:gd name="T6" fmla="*/ 2147483647 w 17"/>
              <a:gd name="T7" fmla="*/ 2147483647 h 17"/>
              <a:gd name="T8" fmla="*/ 2147483647 w 17"/>
              <a:gd name="T9" fmla="*/ 2147483647 h 17"/>
              <a:gd name="T10" fmla="*/ 2147483647 w 17"/>
              <a:gd name="T11" fmla="*/ 0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8"/>
                </a:moveTo>
                <a:lnTo>
                  <a:pt x="0" y="8"/>
                </a:lnTo>
                <a:lnTo>
                  <a:pt x="0" y="16"/>
                </a:lnTo>
                <a:lnTo>
                  <a:pt x="16" y="16"/>
                </a:lnTo>
                <a:lnTo>
                  <a:pt x="16" y="8"/>
                </a:lnTo>
                <a:lnTo>
                  <a:pt x="16"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78" name="Freeform 291"/>
          <p:cNvSpPr>
            <a:spLocks/>
          </p:cNvSpPr>
          <p:nvPr/>
        </p:nvSpPr>
        <p:spPr bwMode="ltGray">
          <a:xfrm>
            <a:off x="4311651" y="3313391"/>
            <a:ext cx="25400" cy="26988"/>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0 h 17"/>
              <a:gd name="T10" fmla="*/ 0 w 17"/>
              <a:gd name="T11" fmla="*/ 214748364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0" y="8"/>
                </a:moveTo>
                <a:lnTo>
                  <a:pt x="0" y="16"/>
                </a:lnTo>
                <a:lnTo>
                  <a:pt x="16" y="16"/>
                </a:lnTo>
                <a:lnTo>
                  <a:pt x="16" y="8"/>
                </a:lnTo>
                <a:lnTo>
                  <a:pt x="16"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79" name="Freeform 292"/>
          <p:cNvSpPr>
            <a:spLocks/>
          </p:cNvSpPr>
          <p:nvPr/>
        </p:nvSpPr>
        <p:spPr bwMode="ltGray">
          <a:xfrm>
            <a:off x="4311651" y="3349904"/>
            <a:ext cx="25400" cy="14287"/>
          </a:xfrm>
          <a:custGeom>
            <a:avLst/>
            <a:gdLst>
              <a:gd name="T0" fmla="*/ 0 w 17"/>
              <a:gd name="T1" fmla="*/ 0 h 9"/>
              <a:gd name="T2" fmla="*/ 0 w 17"/>
              <a:gd name="T3" fmla="*/ 0 h 9"/>
              <a:gd name="T4" fmla="*/ 0 w 17"/>
              <a:gd name="T5" fmla="*/ 2147483647 h 9"/>
              <a:gd name="T6" fmla="*/ 2147483647 w 17"/>
              <a:gd name="T7" fmla="*/ 0 h 9"/>
              <a:gd name="T8" fmla="*/ 0 w 17"/>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9">
                <a:moveTo>
                  <a:pt x="0" y="0"/>
                </a:moveTo>
                <a:lnTo>
                  <a:pt x="0" y="0"/>
                </a:lnTo>
                <a:lnTo>
                  <a:pt x="0" y="8"/>
                </a:lnTo>
                <a:lnTo>
                  <a:pt x="16"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80" name="Freeform 293"/>
          <p:cNvSpPr>
            <a:spLocks/>
          </p:cNvSpPr>
          <p:nvPr/>
        </p:nvSpPr>
        <p:spPr bwMode="ltGray">
          <a:xfrm>
            <a:off x="4311651" y="3349904"/>
            <a:ext cx="25400" cy="14287"/>
          </a:xfrm>
          <a:custGeom>
            <a:avLst/>
            <a:gdLst>
              <a:gd name="T0" fmla="*/ 0 w 17"/>
              <a:gd name="T1" fmla="*/ 0 h 9"/>
              <a:gd name="T2" fmla="*/ 0 w 17"/>
              <a:gd name="T3" fmla="*/ 2147483647 h 9"/>
              <a:gd name="T4" fmla="*/ 2147483647 w 17"/>
              <a:gd name="T5" fmla="*/ 0 h 9"/>
              <a:gd name="T6" fmla="*/ 0 w 17"/>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9">
                <a:moveTo>
                  <a:pt x="0" y="0"/>
                </a:moveTo>
                <a:lnTo>
                  <a:pt x="0" y="8"/>
                </a:lnTo>
                <a:lnTo>
                  <a:pt x="16"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81" name="Freeform 294"/>
          <p:cNvSpPr>
            <a:spLocks/>
          </p:cNvSpPr>
          <p:nvPr/>
        </p:nvSpPr>
        <p:spPr bwMode="ltGray">
          <a:xfrm>
            <a:off x="4443413" y="3253066"/>
            <a:ext cx="26988" cy="26988"/>
          </a:xfrm>
          <a:custGeom>
            <a:avLst/>
            <a:gdLst>
              <a:gd name="T0" fmla="*/ 0 w 17"/>
              <a:gd name="T1" fmla="*/ 2147483647 h 17"/>
              <a:gd name="T2" fmla="*/ 0 w 17"/>
              <a:gd name="T3" fmla="*/ 2147483647 h 17"/>
              <a:gd name="T4" fmla="*/ 0 w 17"/>
              <a:gd name="T5" fmla="*/ 2147483647 h 17"/>
              <a:gd name="T6" fmla="*/ 2147483647 w 17"/>
              <a:gd name="T7" fmla="*/ 2147483647 h 17"/>
              <a:gd name="T8" fmla="*/ 2147483647 w 17"/>
              <a:gd name="T9" fmla="*/ 0 h 17"/>
              <a:gd name="T10" fmla="*/ 2147483647 w 17"/>
              <a:gd name="T11" fmla="*/ 0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8"/>
                </a:moveTo>
                <a:lnTo>
                  <a:pt x="0" y="8"/>
                </a:lnTo>
                <a:lnTo>
                  <a:pt x="0" y="16"/>
                </a:lnTo>
                <a:lnTo>
                  <a:pt x="8" y="16"/>
                </a:lnTo>
                <a:lnTo>
                  <a:pt x="8" y="0"/>
                </a:lnTo>
                <a:lnTo>
                  <a:pt x="16"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82" name="Freeform 295"/>
          <p:cNvSpPr>
            <a:spLocks/>
          </p:cNvSpPr>
          <p:nvPr/>
        </p:nvSpPr>
        <p:spPr bwMode="ltGray">
          <a:xfrm>
            <a:off x="4443413" y="3253066"/>
            <a:ext cx="26988" cy="26988"/>
          </a:xfrm>
          <a:custGeom>
            <a:avLst/>
            <a:gdLst>
              <a:gd name="T0" fmla="*/ 0 w 17"/>
              <a:gd name="T1" fmla="*/ 2147483647 h 17"/>
              <a:gd name="T2" fmla="*/ 0 w 17"/>
              <a:gd name="T3" fmla="*/ 2147483647 h 17"/>
              <a:gd name="T4" fmla="*/ 2147483647 w 17"/>
              <a:gd name="T5" fmla="*/ 2147483647 h 17"/>
              <a:gd name="T6" fmla="*/ 2147483647 w 17"/>
              <a:gd name="T7" fmla="*/ 0 h 17"/>
              <a:gd name="T8" fmla="*/ 2147483647 w 17"/>
              <a:gd name="T9" fmla="*/ 0 h 17"/>
              <a:gd name="T10" fmla="*/ 0 w 17"/>
              <a:gd name="T11" fmla="*/ 214748364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0" y="8"/>
                </a:moveTo>
                <a:lnTo>
                  <a:pt x="0" y="16"/>
                </a:lnTo>
                <a:lnTo>
                  <a:pt x="8" y="16"/>
                </a:lnTo>
                <a:lnTo>
                  <a:pt x="8" y="0"/>
                </a:lnTo>
                <a:lnTo>
                  <a:pt x="16"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83" name="Freeform 296"/>
          <p:cNvSpPr>
            <a:spLocks/>
          </p:cNvSpPr>
          <p:nvPr/>
        </p:nvSpPr>
        <p:spPr bwMode="ltGray">
          <a:xfrm>
            <a:off x="4516438" y="3229254"/>
            <a:ext cx="26988" cy="12700"/>
          </a:xfrm>
          <a:custGeom>
            <a:avLst/>
            <a:gdLst>
              <a:gd name="T0" fmla="*/ 0 w 17"/>
              <a:gd name="T1" fmla="*/ 0 h 9"/>
              <a:gd name="T2" fmla="*/ 0 w 17"/>
              <a:gd name="T3" fmla="*/ 0 h 9"/>
              <a:gd name="T4" fmla="*/ 0 w 17"/>
              <a:gd name="T5" fmla="*/ 2147483647 h 9"/>
              <a:gd name="T6" fmla="*/ 2147483647 w 17"/>
              <a:gd name="T7" fmla="*/ 0 h 9"/>
              <a:gd name="T8" fmla="*/ 2147483647 w 17"/>
              <a:gd name="T9" fmla="*/ 0 h 9"/>
              <a:gd name="T10" fmla="*/ 0 w 17"/>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9">
                <a:moveTo>
                  <a:pt x="0" y="0"/>
                </a:moveTo>
                <a:lnTo>
                  <a:pt x="0" y="0"/>
                </a:lnTo>
                <a:lnTo>
                  <a:pt x="0" y="8"/>
                </a:lnTo>
                <a:lnTo>
                  <a:pt x="16" y="0"/>
                </a:lnTo>
                <a:lnTo>
                  <a:pt x="8"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84" name="Freeform 297"/>
          <p:cNvSpPr>
            <a:spLocks/>
          </p:cNvSpPr>
          <p:nvPr/>
        </p:nvSpPr>
        <p:spPr bwMode="ltGray">
          <a:xfrm>
            <a:off x="4516438" y="3229254"/>
            <a:ext cx="26988" cy="12700"/>
          </a:xfrm>
          <a:custGeom>
            <a:avLst/>
            <a:gdLst>
              <a:gd name="T0" fmla="*/ 0 w 17"/>
              <a:gd name="T1" fmla="*/ 0 h 9"/>
              <a:gd name="T2" fmla="*/ 0 w 17"/>
              <a:gd name="T3" fmla="*/ 2147483647 h 9"/>
              <a:gd name="T4" fmla="*/ 2147483647 w 17"/>
              <a:gd name="T5" fmla="*/ 0 h 9"/>
              <a:gd name="T6" fmla="*/ 2147483647 w 17"/>
              <a:gd name="T7" fmla="*/ 0 h 9"/>
              <a:gd name="T8" fmla="*/ 0 w 17"/>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9">
                <a:moveTo>
                  <a:pt x="0" y="0"/>
                </a:moveTo>
                <a:lnTo>
                  <a:pt x="0" y="8"/>
                </a:lnTo>
                <a:lnTo>
                  <a:pt x="16" y="0"/>
                </a:lnTo>
                <a:lnTo>
                  <a:pt x="8"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85" name="Freeform 298"/>
          <p:cNvSpPr>
            <a:spLocks/>
          </p:cNvSpPr>
          <p:nvPr/>
        </p:nvSpPr>
        <p:spPr bwMode="ltGray">
          <a:xfrm>
            <a:off x="4530726" y="3203854"/>
            <a:ext cx="12700" cy="12700"/>
          </a:xfrm>
          <a:custGeom>
            <a:avLst/>
            <a:gdLst>
              <a:gd name="T0" fmla="*/ 0 w 9"/>
              <a:gd name="T1" fmla="*/ 2147483647 h 9"/>
              <a:gd name="T2" fmla="*/ 0 w 9"/>
              <a:gd name="T3" fmla="*/ 2147483647 h 9"/>
              <a:gd name="T4" fmla="*/ 2147483647 w 9"/>
              <a:gd name="T5" fmla="*/ 2147483647 h 9"/>
              <a:gd name="T6" fmla="*/ 0 w 9"/>
              <a:gd name="T7" fmla="*/ 0 h 9"/>
              <a:gd name="T8" fmla="*/ 0 w 9"/>
              <a:gd name="T9" fmla="*/ 214748364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0" y="8"/>
                </a:moveTo>
                <a:lnTo>
                  <a:pt x="0" y="8"/>
                </a:lnTo>
                <a:lnTo>
                  <a:pt x="8" y="8"/>
                </a:lnTo>
                <a:lnTo>
                  <a:pt x="0"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86" name="Freeform 299"/>
          <p:cNvSpPr>
            <a:spLocks/>
          </p:cNvSpPr>
          <p:nvPr/>
        </p:nvSpPr>
        <p:spPr bwMode="ltGray">
          <a:xfrm>
            <a:off x="4530726" y="3203854"/>
            <a:ext cx="12700" cy="12700"/>
          </a:xfrm>
          <a:custGeom>
            <a:avLst/>
            <a:gdLst>
              <a:gd name="T0" fmla="*/ 0 w 9"/>
              <a:gd name="T1" fmla="*/ 2147483647 h 9"/>
              <a:gd name="T2" fmla="*/ 2147483647 w 9"/>
              <a:gd name="T3" fmla="*/ 2147483647 h 9"/>
              <a:gd name="T4" fmla="*/ 0 w 9"/>
              <a:gd name="T5" fmla="*/ 0 h 9"/>
              <a:gd name="T6" fmla="*/ 0 w 9"/>
              <a:gd name="T7" fmla="*/ 2147483647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9">
                <a:moveTo>
                  <a:pt x="0" y="8"/>
                </a:moveTo>
                <a:lnTo>
                  <a:pt x="8" y="8"/>
                </a:lnTo>
                <a:lnTo>
                  <a:pt x="0"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87" name="Freeform 300"/>
          <p:cNvSpPr>
            <a:spLocks/>
          </p:cNvSpPr>
          <p:nvPr/>
        </p:nvSpPr>
        <p:spPr bwMode="ltGray">
          <a:xfrm>
            <a:off x="3970338" y="3229254"/>
            <a:ext cx="157163" cy="282575"/>
          </a:xfrm>
          <a:custGeom>
            <a:avLst/>
            <a:gdLst>
              <a:gd name="T0" fmla="*/ 2147483647 w 105"/>
              <a:gd name="T1" fmla="*/ 2147483647 h 185"/>
              <a:gd name="T2" fmla="*/ 2147483647 w 105"/>
              <a:gd name="T3" fmla="*/ 2147483647 h 185"/>
              <a:gd name="T4" fmla="*/ 2147483647 w 105"/>
              <a:gd name="T5" fmla="*/ 2147483647 h 185"/>
              <a:gd name="T6" fmla="*/ 2147483647 w 105"/>
              <a:gd name="T7" fmla="*/ 2147483647 h 185"/>
              <a:gd name="T8" fmla="*/ 2147483647 w 105"/>
              <a:gd name="T9" fmla="*/ 2147483647 h 185"/>
              <a:gd name="T10" fmla="*/ 2147483647 w 105"/>
              <a:gd name="T11" fmla="*/ 2147483647 h 185"/>
              <a:gd name="T12" fmla="*/ 2147483647 w 105"/>
              <a:gd name="T13" fmla="*/ 2147483647 h 185"/>
              <a:gd name="T14" fmla="*/ 2147483647 w 105"/>
              <a:gd name="T15" fmla="*/ 2147483647 h 185"/>
              <a:gd name="T16" fmla="*/ 2147483647 w 105"/>
              <a:gd name="T17" fmla="*/ 2147483647 h 185"/>
              <a:gd name="T18" fmla="*/ 2147483647 w 105"/>
              <a:gd name="T19" fmla="*/ 2147483647 h 185"/>
              <a:gd name="T20" fmla="*/ 2147483647 w 105"/>
              <a:gd name="T21" fmla="*/ 2147483647 h 185"/>
              <a:gd name="T22" fmla="*/ 2147483647 w 105"/>
              <a:gd name="T23" fmla="*/ 2147483647 h 185"/>
              <a:gd name="T24" fmla="*/ 2147483647 w 105"/>
              <a:gd name="T25" fmla="*/ 2147483647 h 185"/>
              <a:gd name="T26" fmla="*/ 2147483647 w 105"/>
              <a:gd name="T27" fmla="*/ 2147483647 h 185"/>
              <a:gd name="T28" fmla="*/ 2147483647 w 105"/>
              <a:gd name="T29" fmla="*/ 2147483647 h 185"/>
              <a:gd name="T30" fmla="*/ 2147483647 w 105"/>
              <a:gd name="T31" fmla="*/ 2147483647 h 185"/>
              <a:gd name="T32" fmla="*/ 2147483647 w 105"/>
              <a:gd name="T33" fmla="*/ 2147483647 h 185"/>
              <a:gd name="T34" fmla="*/ 2147483647 w 105"/>
              <a:gd name="T35" fmla="*/ 2147483647 h 185"/>
              <a:gd name="T36" fmla="*/ 2147483647 w 105"/>
              <a:gd name="T37" fmla="*/ 2147483647 h 185"/>
              <a:gd name="T38" fmla="*/ 2147483647 w 105"/>
              <a:gd name="T39" fmla="*/ 2147483647 h 185"/>
              <a:gd name="T40" fmla="*/ 2147483647 w 105"/>
              <a:gd name="T41" fmla="*/ 2147483647 h 185"/>
              <a:gd name="T42" fmla="*/ 2147483647 w 105"/>
              <a:gd name="T43" fmla="*/ 2147483647 h 185"/>
              <a:gd name="T44" fmla="*/ 2147483647 w 105"/>
              <a:gd name="T45" fmla="*/ 2147483647 h 185"/>
              <a:gd name="T46" fmla="*/ 2147483647 w 105"/>
              <a:gd name="T47" fmla="*/ 2147483647 h 185"/>
              <a:gd name="T48" fmla="*/ 2147483647 w 105"/>
              <a:gd name="T49" fmla="*/ 2147483647 h 185"/>
              <a:gd name="T50" fmla="*/ 2147483647 w 105"/>
              <a:gd name="T51" fmla="*/ 0 h 185"/>
              <a:gd name="T52" fmla="*/ 2147483647 w 105"/>
              <a:gd name="T53" fmla="*/ 0 h 185"/>
              <a:gd name="T54" fmla="*/ 2147483647 w 105"/>
              <a:gd name="T55" fmla="*/ 0 h 185"/>
              <a:gd name="T56" fmla="*/ 2147483647 w 105"/>
              <a:gd name="T57" fmla="*/ 2147483647 h 185"/>
              <a:gd name="T58" fmla="*/ 0 w 105"/>
              <a:gd name="T59" fmla="*/ 2147483647 h 185"/>
              <a:gd name="T60" fmla="*/ 2147483647 w 105"/>
              <a:gd name="T61" fmla="*/ 2147483647 h 185"/>
              <a:gd name="T62" fmla="*/ 2147483647 w 105"/>
              <a:gd name="T63" fmla="*/ 2147483647 h 185"/>
              <a:gd name="T64" fmla="*/ 2147483647 w 105"/>
              <a:gd name="T65" fmla="*/ 2147483647 h 185"/>
              <a:gd name="T66" fmla="*/ 2147483647 w 105"/>
              <a:gd name="T67" fmla="*/ 2147483647 h 185"/>
              <a:gd name="T68" fmla="*/ 2147483647 w 105"/>
              <a:gd name="T69" fmla="*/ 2147483647 h 185"/>
              <a:gd name="T70" fmla="*/ 2147483647 w 105"/>
              <a:gd name="T71" fmla="*/ 2147483647 h 185"/>
              <a:gd name="T72" fmla="*/ 2147483647 w 105"/>
              <a:gd name="T73" fmla="*/ 2147483647 h 185"/>
              <a:gd name="T74" fmla="*/ 2147483647 w 105"/>
              <a:gd name="T75" fmla="*/ 2147483647 h 185"/>
              <a:gd name="T76" fmla="*/ 2147483647 w 105"/>
              <a:gd name="T77" fmla="*/ 2147483647 h 185"/>
              <a:gd name="T78" fmla="*/ 2147483647 w 105"/>
              <a:gd name="T79" fmla="*/ 2147483647 h 185"/>
              <a:gd name="T80" fmla="*/ 2147483647 w 105"/>
              <a:gd name="T81" fmla="*/ 2147483647 h 185"/>
              <a:gd name="T82" fmla="*/ 2147483647 w 105"/>
              <a:gd name="T83" fmla="*/ 2147483647 h 185"/>
              <a:gd name="T84" fmla="*/ 2147483647 w 105"/>
              <a:gd name="T85" fmla="*/ 2147483647 h 185"/>
              <a:gd name="T86" fmla="*/ 2147483647 w 105"/>
              <a:gd name="T87" fmla="*/ 2147483647 h 185"/>
              <a:gd name="T88" fmla="*/ 2147483647 w 105"/>
              <a:gd name="T89" fmla="*/ 2147483647 h 185"/>
              <a:gd name="T90" fmla="*/ 2147483647 w 105"/>
              <a:gd name="T91" fmla="*/ 2147483647 h 185"/>
              <a:gd name="T92" fmla="*/ 2147483647 w 105"/>
              <a:gd name="T93" fmla="*/ 2147483647 h 185"/>
              <a:gd name="T94" fmla="*/ 2147483647 w 105"/>
              <a:gd name="T95" fmla="*/ 2147483647 h 185"/>
              <a:gd name="T96" fmla="*/ 2147483647 w 105"/>
              <a:gd name="T97" fmla="*/ 2147483647 h 185"/>
              <a:gd name="T98" fmla="*/ 2147483647 w 105"/>
              <a:gd name="T99" fmla="*/ 2147483647 h 185"/>
              <a:gd name="T100" fmla="*/ 2147483647 w 105"/>
              <a:gd name="T101" fmla="*/ 2147483647 h 185"/>
              <a:gd name="T102" fmla="*/ 2147483647 w 105"/>
              <a:gd name="T103" fmla="*/ 2147483647 h 185"/>
              <a:gd name="T104" fmla="*/ 2147483647 w 105"/>
              <a:gd name="T105" fmla="*/ 2147483647 h 185"/>
              <a:gd name="T106" fmla="*/ 2147483647 w 105"/>
              <a:gd name="T107" fmla="*/ 2147483647 h 185"/>
              <a:gd name="T108" fmla="*/ 2147483647 w 105"/>
              <a:gd name="T109" fmla="*/ 2147483647 h 185"/>
              <a:gd name="T110" fmla="*/ 2147483647 w 105"/>
              <a:gd name="T111" fmla="*/ 2147483647 h 185"/>
              <a:gd name="T112" fmla="*/ 2147483647 w 105"/>
              <a:gd name="T113" fmla="*/ 2147483647 h 185"/>
              <a:gd name="T114" fmla="*/ 2147483647 w 105"/>
              <a:gd name="T115" fmla="*/ 2147483647 h 185"/>
              <a:gd name="T116" fmla="*/ 2147483647 w 105"/>
              <a:gd name="T117" fmla="*/ 2147483647 h 185"/>
              <a:gd name="T118" fmla="*/ 2147483647 w 105"/>
              <a:gd name="T119" fmla="*/ 2147483647 h 18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5" h="185">
                <a:moveTo>
                  <a:pt x="16" y="184"/>
                </a:moveTo>
                <a:lnTo>
                  <a:pt x="16" y="184"/>
                </a:lnTo>
                <a:lnTo>
                  <a:pt x="24" y="176"/>
                </a:lnTo>
                <a:lnTo>
                  <a:pt x="40" y="184"/>
                </a:lnTo>
                <a:lnTo>
                  <a:pt x="40" y="176"/>
                </a:lnTo>
                <a:lnTo>
                  <a:pt x="48" y="168"/>
                </a:lnTo>
                <a:lnTo>
                  <a:pt x="56" y="176"/>
                </a:lnTo>
                <a:lnTo>
                  <a:pt x="64" y="168"/>
                </a:lnTo>
                <a:lnTo>
                  <a:pt x="96" y="168"/>
                </a:lnTo>
                <a:lnTo>
                  <a:pt x="104" y="160"/>
                </a:lnTo>
                <a:lnTo>
                  <a:pt x="88" y="160"/>
                </a:lnTo>
                <a:lnTo>
                  <a:pt x="104" y="136"/>
                </a:lnTo>
                <a:lnTo>
                  <a:pt x="96" y="128"/>
                </a:lnTo>
                <a:lnTo>
                  <a:pt x="88" y="128"/>
                </a:lnTo>
                <a:lnTo>
                  <a:pt x="80" y="128"/>
                </a:lnTo>
                <a:lnTo>
                  <a:pt x="88" y="120"/>
                </a:lnTo>
                <a:lnTo>
                  <a:pt x="88" y="112"/>
                </a:lnTo>
                <a:lnTo>
                  <a:pt x="80" y="96"/>
                </a:lnTo>
                <a:lnTo>
                  <a:pt x="72" y="88"/>
                </a:lnTo>
                <a:lnTo>
                  <a:pt x="56" y="64"/>
                </a:lnTo>
                <a:lnTo>
                  <a:pt x="40" y="56"/>
                </a:lnTo>
                <a:lnTo>
                  <a:pt x="64" y="24"/>
                </a:lnTo>
                <a:lnTo>
                  <a:pt x="56" y="16"/>
                </a:lnTo>
                <a:lnTo>
                  <a:pt x="32" y="24"/>
                </a:lnTo>
                <a:lnTo>
                  <a:pt x="32" y="8"/>
                </a:lnTo>
                <a:lnTo>
                  <a:pt x="48" y="0"/>
                </a:lnTo>
                <a:lnTo>
                  <a:pt x="40" y="0"/>
                </a:lnTo>
                <a:lnTo>
                  <a:pt x="24" y="0"/>
                </a:lnTo>
                <a:lnTo>
                  <a:pt x="8" y="24"/>
                </a:lnTo>
                <a:lnTo>
                  <a:pt x="0" y="24"/>
                </a:lnTo>
                <a:lnTo>
                  <a:pt x="8" y="32"/>
                </a:lnTo>
                <a:lnTo>
                  <a:pt x="16" y="32"/>
                </a:lnTo>
                <a:lnTo>
                  <a:pt x="8" y="48"/>
                </a:lnTo>
                <a:lnTo>
                  <a:pt x="16" y="48"/>
                </a:lnTo>
                <a:lnTo>
                  <a:pt x="16" y="56"/>
                </a:lnTo>
                <a:lnTo>
                  <a:pt x="8" y="64"/>
                </a:lnTo>
                <a:lnTo>
                  <a:pt x="16" y="64"/>
                </a:lnTo>
                <a:lnTo>
                  <a:pt x="16" y="72"/>
                </a:lnTo>
                <a:lnTo>
                  <a:pt x="16" y="64"/>
                </a:lnTo>
                <a:lnTo>
                  <a:pt x="24" y="72"/>
                </a:lnTo>
                <a:lnTo>
                  <a:pt x="16" y="80"/>
                </a:lnTo>
                <a:lnTo>
                  <a:pt x="24" y="88"/>
                </a:lnTo>
                <a:lnTo>
                  <a:pt x="40" y="80"/>
                </a:lnTo>
                <a:lnTo>
                  <a:pt x="40" y="88"/>
                </a:lnTo>
                <a:lnTo>
                  <a:pt x="40" y="96"/>
                </a:lnTo>
                <a:lnTo>
                  <a:pt x="48" y="96"/>
                </a:lnTo>
                <a:lnTo>
                  <a:pt x="48" y="112"/>
                </a:lnTo>
                <a:lnTo>
                  <a:pt x="24" y="112"/>
                </a:lnTo>
                <a:lnTo>
                  <a:pt x="32" y="120"/>
                </a:lnTo>
                <a:lnTo>
                  <a:pt x="24" y="128"/>
                </a:lnTo>
                <a:lnTo>
                  <a:pt x="32" y="128"/>
                </a:lnTo>
                <a:lnTo>
                  <a:pt x="32" y="136"/>
                </a:lnTo>
                <a:lnTo>
                  <a:pt x="16" y="144"/>
                </a:lnTo>
                <a:lnTo>
                  <a:pt x="24" y="152"/>
                </a:lnTo>
                <a:lnTo>
                  <a:pt x="32" y="152"/>
                </a:lnTo>
                <a:lnTo>
                  <a:pt x="40" y="160"/>
                </a:lnTo>
                <a:lnTo>
                  <a:pt x="48" y="152"/>
                </a:lnTo>
                <a:lnTo>
                  <a:pt x="48" y="160"/>
                </a:lnTo>
                <a:lnTo>
                  <a:pt x="32" y="160"/>
                </a:lnTo>
                <a:lnTo>
                  <a:pt x="16" y="18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88" name="Freeform 301"/>
          <p:cNvSpPr>
            <a:spLocks/>
          </p:cNvSpPr>
          <p:nvPr/>
        </p:nvSpPr>
        <p:spPr bwMode="ltGray">
          <a:xfrm>
            <a:off x="3970338" y="3229254"/>
            <a:ext cx="157163" cy="282575"/>
          </a:xfrm>
          <a:custGeom>
            <a:avLst/>
            <a:gdLst>
              <a:gd name="T0" fmla="*/ 2147483647 w 105"/>
              <a:gd name="T1" fmla="*/ 2147483647 h 185"/>
              <a:gd name="T2" fmla="*/ 2147483647 w 105"/>
              <a:gd name="T3" fmla="*/ 2147483647 h 185"/>
              <a:gd name="T4" fmla="*/ 2147483647 w 105"/>
              <a:gd name="T5" fmla="*/ 2147483647 h 185"/>
              <a:gd name="T6" fmla="*/ 2147483647 w 105"/>
              <a:gd name="T7" fmla="*/ 2147483647 h 185"/>
              <a:gd name="T8" fmla="*/ 2147483647 w 105"/>
              <a:gd name="T9" fmla="*/ 2147483647 h 185"/>
              <a:gd name="T10" fmla="*/ 2147483647 w 105"/>
              <a:gd name="T11" fmla="*/ 2147483647 h 185"/>
              <a:gd name="T12" fmla="*/ 2147483647 w 105"/>
              <a:gd name="T13" fmla="*/ 2147483647 h 185"/>
              <a:gd name="T14" fmla="*/ 2147483647 w 105"/>
              <a:gd name="T15" fmla="*/ 2147483647 h 185"/>
              <a:gd name="T16" fmla="*/ 2147483647 w 105"/>
              <a:gd name="T17" fmla="*/ 2147483647 h 185"/>
              <a:gd name="T18" fmla="*/ 2147483647 w 105"/>
              <a:gd name="T19" fmla="*/ 2147483647 h 185"/>
              <a:gd name="T20" fmla="*/ 2147483647 w 105"/>
              <a:gd name="T21" fmla="*/ 2147483647 h 185"/>
              <a:gd name="T22" fmla="*/ 2147483647 w 105"/>
              <a:gd name="T23" fmla="*/ 2147483647 h 185"/>
              <a:gd name="T24" fmla="*/ 2147483647 w 105"/>
              <a:gd name="T25" fmla="*/ 2147483647 h 185"/>
              <a:gd name="T26" fmla="*/ 2147483647 w 105"/>
              <a:gd name="T27" fmla="*/ 2147483647 h 185"/>
              <a:gd name="T28" fmla="*/ 2147483647 w 105"/>
              <a:gd name="T29" fmla="*/ 2147483647 h 185"/>
              <a:gd name="T30" fmla="*/ 2147483647 w 105"/>
              <a:gd name="T31" fmla="*/ 2147483647 h 185"/>
              <a:gd name="T32" fmla="*/ 2147483647 w 105"/>
              <a:gd name="T33" fmla="*/ 2147483647 h 185"/>
              <a:gd name="T34" fmla="*/ 2147483647 w 105"/>
              <a:gd name="T35" fmla="*/ 2147483647 h 185"/>
              <a:gd name="T36" fmla="*/ 2147483647 w 105"/>
              <a:gd name="T37" fmla="*/ 2147483647 h 185"/>
              <a:gd name="T38" fmla="*/ 2147483647 w 105"/>
              <a:gd name="T39" fmla="*/ 2147483647 h 185"/>
              <a:gd name="T40" fmla="*/ 2147483647 w 105"/>
              <a:gd name="T41" fmla="*/ 2147483647 h 185"/>
              <a:gd name="T42" fmla="*/ 2147483647 w 105"/>
              <a:gd name="T43" fmla="*/ 2147483647 h 185"/>
              <a:gd name="T44" fmla="*/ 2147483647 w 105"/>
              <a:gd name="T45" fmla="*/ 2147483647 h 185"/>
              <a:gd name="T46" fmla="*/ 2147483647 w 105"/>
              <a:gd name="T47" fmla="*/ 2147483647 h 185"/>
              <a:gd name="T48" fmla="*/ 2147483647 w 105"/>
              <a:gd name="T49" fmla="*/ 0 h 185"/>
              <a:gd name="T50" fmla="*/ 2147483647 w 105"/>
              <a:gd name="T51" fmla="*/ 0 h 185"/>
              <a:gd name="T52" fmla="*/ 2147483647 w 105"/>
              <a:gd name="T53" fmla="*/ 0 h 185"/>
              <a:gd name="T54" fmla="*/ 2147483647 w 105"/>
              <a:gd name="T55" fmla="*/ 2147483647 h 185"/>
              <a:gd name="T56" fmla="*/ 0 w 105"/>
              <a:gd name="T57" fmla="*/ 2147483647 h 185"/>
              <a:gd name="T58" fmla="*/ 2147483647 w 105"/>
              <a:gd name="T59" fmla="*/ 2147483647 h 185"/>
              <a:gd name="T60" fmla="*/ 2147483647 w 105"/>
              <a:gd name="T61" fmla="*/ 2147483647 h 185"/>
              <a:gd name="T62" fmla="*/ 2147483647 w 105"/>
              <a:gd name="T63" fmla="*/ 2147483647 h 185"/>
              <a:gd name="T64" fmla="*/ 2147483647 w 105"/>
              <a:gd name="T65" fmla="*/ 2147483647 h 185"/>
              <a:gd name="T66" fmla="*/ 2147483647 w 105"/>
              <a:gd name="T67" fmla="*/ 2147483647 h 185"/>
              <a:gd name="T68" fmla="*/ 2147483647 w 105"/>
              <a:gd name="T69" fmla="*/ 2147483647 h 185"/>
              <a:gd name="T70" fmla="*/ 2147483647 w 105"/>
              <a:gd name="T71" fmla="*/ 2147483647 h 185"/>
              <a:gd name="T72" fmla="*/ 2147483647 w 105"/>
              <a:gd name="T73" fmla="*/ 2147483647 h 185"/>
              <a:gd name="T74" fmla="*/ 2147483647 w 105"/>
              <a:gd name="T75" fmla="*/ 2147483647 h 185"/>
              <a:gd name="T76" fmla="*/ 2147483647 w 105"/>
              <a:gd name="T77" fmla="*/ 2147483647 h 185"/>
              <a:gd name="T78" fmla="*/ 2147483647 w 105"/>
              <a:gd name="T79" fmla="*/ 2147483647 h 185"/>
              <a:gd name="T80" fmla="*/ 2147483647 w 105"/>
              <a:gd name="T81" fmla="*/ 2147483647 h 185"/>
              <a:gd name="T82" fmla="*/ 2147483647 w 105"/>
              <a:gd name="T83" fmla="*/ 2147483647 h 185"/>
              <a:gd name="T84" fmla="*/ 2147483647 w 105"/>
              <a:gd name="T85" fmla="*/ 2147483647 h 185"/>
              <a:gd name="T86" fmla="*/ 2147483647 w 105"/>
              <a:gd name="T87" fmla="*/ 2147483647 h 185"/>
              <a:gd name="T88" fmla="*/ 2147483647 w 105"/>
              <a:gd name="T89" fmla="*/ 2147483647 h 185"/>
              <a:gd name="T90" fmla="*/ 2147483647 w 105"/>
              <a:gd name="T91" fmla="*/ 2147483647 h 185"/>
              <a:gd name="T92" fmla="*/ 2147483647 w 105"/>
              <a:gd name="T93" fmla="*/ 2147483647 h 185"/>
              <a:gd name="T94" fmla="*/ 2147483647 w 105"/>
              <a:gd name="T95" fmla="*/ 2147483647 h 185"/>
              <a:gd name="T96" fmla="*/ 2147483647 w 105"/>
              <a:gd name="T97" fmla="*/ 2147483647 h 185"/>
              <a:gd name="T98" fmla="*/ 2147483647 w 105"/>
              <a:gd name="T99" fmla="*/ 2147483647 h 185"/>
              <a:gd name="T100" fmla="*/ 2147483647 w 105"/>
              <a:gd name="T101" fmla="*/ 2147483647 h 185"/>
              <a:gd name="T102" fmla="*/ 2147483647 w 105"/>
              <a:gd name="T103" fmla="*/ 2147483647 h 185"/>
              <a:gd name="T104" fmla="*/ 2147483647 w 105"/>
              <a:gd name="T105" fmla="*/ 2147483647 h 185"/>
              <a:gd name="T106" fmla="*/ 2147483647 w 105"/>
              <a:gd name="T107" fmla="*/ 2147483647 h 185"/>
              <a:gd name="T108" fmla="*/ 2147483647 w 105"/>
              <a:gd name="T109" fmla="*/ 2147483647 h 185"/>
              <a:gd name="T110" fmla="*/ 2147483647 w 105"/>
              <a:gd name="T111" fmla="*/ 2147483647 h 185"/>
              <a:gd name="T112" fmla="*/ 2147483647 w 105"/>
              <a:gd name="T113" fmla="*/ 2147483647 h 185"/>
              <a:gd name="T114" fmla="*/ 2147483647 w 105"/>
              <a:gd name="T115" fmla="*/ 2147483647 h 185"/>
              <a:gd name="T116" fmla="*/ 2147483647 w 105"/>
              <a:gd name="T117" fmla="*/ 2147483647 h 18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5" h="185">
                <a:moveTo>
                  <a:pt x="16" y="184"/>
                </a:moveTo>
                <a:lnTo>
                  <a:pt x="24" y="176"/>
                </a:lnTo>
                <a:lnTo>
                  <a:pt x="40" y="184"/>
                </a:lnTo>
                <a:lnTo>
                  <a:pt x="40" y="176"/>
                </a:lnTo>
                <a:lnTo>
                  <a:pt x="48" y="168"/>
                </a:lnTo>
                <a:lnTo>
                  <a:pt x="56" y="176"/>
                </a:lnTo>
                <a:lnTo>
                  <a:pt x="64" y="168"/>
                </a:lnTo>
                <a:lnTo>
                  <a:pt x="96" y="168"/>
                </a:lnTo>
                <a:lnTo>
                  <a:pt x="104" y="160"/>
                </a:lnTo>
                <a:lnTo>
                  <a:pt x="88" y="160"/>
                </a:lnTo>
                <a:lnTo>
                  <a:pt x="104" y="136"/>
                </a:lnTo>
                <a:lnTo>
                  <a:pt x="96" y="128"/>
                </a:lnTo>
                <a:lnTo>
                  <a:pt x="88" y="128"/>
                </a:lnTo>
                <a:lnTo>
                  <a:pt x="80" y="128"/>
                </a:lnTo>
                <a:lnTo>
                  <a:pt x="88" y="120"/>
                </a:lnTo>
                <a:lnTo>
                  <a:pt x="88" y="112"/>
                </a:lnTo>
                <a:lnTo>
                  <a:pt x="80" y="96"/>
                </a:lnTo>
                <a:lnTo>
                  <a:pt x="72" y="88"/>
                </a:lnTo>
                <a:lnTo>
                  <a:pt x="56" y="64"/>
                </a:lnTo>
                <a:lnTo>
                  <a:pt x="40" y="56"/>
                </a:lnTo>
                <a:lnTo>
                  <a:pt x="64" y="24"/>
                </a:lnTo>
                <a:lnTo>
                  <a:pt x="56" y="16"/>
                </a:lnTo>
                <a:lnTo>
                  <a:pt x="32" y="24"/>
                </a:lnTo>
                <a:lnTo>
                  <a:pt x="32" y="8"/>
                </a:lnTo>
                <a:lnTo>
                  <a:pt x="48" y="0"/>
                </a:lnTo>
                <a:lnTo>
                  <a:pt x="40" y="0"/>
                </a:lnTo>
                <a:lnTo>
                  <a:pt x="24" y="0"/>
                </a:lnTo>
                <a:lnTo>
                  <a:pt x="8" y="24"/>
                </a:lnTo>
                <a:lnTo>
                  <a:pt x="0" y="24"/>
                </a:lnTo>
                <a:lnTo>
                  <a:pt x="8" y="32"/>
                </a:lnTo>
                <a:lnTo>
                  <a:pt x="16" y="32"/>
                </a:lnTo>
                <a:lnTo>
                  <a:pt x="8" y="48"/>
                </a:lnTo>
                <a:lnTo>
                  <a:pt x="16" y="48"/>
                </a:lnTo>
                <a:lnTo>
                  <a:pt x="16" y="56"/>
                </a:lnTo>
                <a:lnTo>
                  <a:pt x="8" y="64"/>
                </a:lnTo>
                <a:lnTo>
                  <a:pt x="16" y="64"/>
                </a:lnTo>
                <a:lnTo>
                  <a:pt x="16" y="72"/>
                </a:lnTo>
                <a:lnTo>
                  <a:pt x="16" y="64"/>
                </a:lnTo>
                <a:lnTo>
                  <a:pt x="24" y="72"/>
                </a:lnTo>
                <a:lnTo>
                  <a:pt x="16" y="80"/>
                </a:lnTo>
                <a:lnTo>
                  <a:pt x="24" y="88"/>
                </a:lnTo>
                <a:lnTo>
                  <a:pt x="40" y="80"/>
                </a:lnTo>
                <a:lnTo>
                  <a:pt x="40" y="88"/>
                </a:lnTo>
                <a:lnTo>
                  <a:pt x="40" y="96"/>
                </a:lnTo>
                <a:lnTo>
                  <a:pt x="48" y="96"/>
                </a:lnTo>
                <a:lnTo>
                  <a:pt x="48" y="112"/>
                </a:lnTo>
                <a:lnTo>
                  <a:pt x="24" y="112"/>
                </a:lnTo>
                <a:lnTo>
                  <a:pt x="32" y="120"/>
                </a:lnTo>
                <a:lnTo>
                  <a:pt x="24" y="128"/>
                </a:lnTo>
                <a:lnTo>
                  <a:pt x="32" y="128"/>
                </a:lnTo>
                <a:lnTo>
                  <a:pt x="32" y="136"/>
                </a:lnTo>
                <a:lnTo>
                  <a:pt x="16" y="144"/>
                </a:lnTo>
                <a:lnTo>
                  <a:pt x="24" y="152"/>
                </a:lnTo>
                <a:lnTo>
                  <a:pt x="32" y="152"/>
                </a:lnTo>
                <a:lnTo>
                  <a:pt x="40" y="160"/>
                </a:lnTo>
                <a:lnTo>
                  <a:pt x="48" y="152"/>
                </a:lnTo>
                <a:lnTo>
                  <a:pt x="48" y="160"/>
                </a:lnTo>
                <a:lnTo>
                  <a:pt x="32" y="160"/>
                </a:lnTo>
                <a:lnTo>
                  <a:pt x="16" y="18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89" name="Freeform 302"/>
          <p:cNvSpPr>
            <a:spLocks/>
          </p:cNvSpPr>
          <p:nvPr/>
        </p:nvSpPr>
        <p:spPr bwMode="ltGray">
          <a:xfrm>
            <a:off x="4260851" y="3705504"/>
            <a:ext cx="14287" cy="50800"/>
          </a:xfrm>
          <a:custGeom>
            <a:avLst/>
            <a:gdLst>
              <a:gd name="T0" fmla="*/ 0 w 9"/>
              <a:gd name="T1" fmla="*/ 2147483647 h 33"/>
              <a:gd name="T2" fmla="*/ 0 w 9"/>
              <a:gd name="T3" fmla="*/ 2147483647 h 33"/>
              <a:gd name="T4" fmla="*/ 0 w 9"/>
              <a:gd name="T5" fmla="*/ 2147483647 h 33"/>
              <a:gd name="T6" fmla="*/ 2147483647 w 9"/>
              <a:gd name="T7" fmla="*/ 2147483647 h 33"/>
              <a:gd name="T8" fmla="*/ 2147483647 w 9"/>
              <a:gd name="T9" fmla="*/ 0 h 33"/>
              <a:gd name="T10" fmla="*/ 0 w 9"/>
              <a:gd name="T11" fmla="*/ 2147483647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33">
                <a:moveTo>
                  <a:pt x="0" y="8"/>
                </a:moveTo>
                <a:lnTo>
                  <a:pt x="0" y="8"/>
                </a:lnTo>
                <a:lnTo>
                  <a:pt x="0" y="24"/>
                </a:lnTo>
                <a:lnTo>
                  <a:pt x="8" y="32"/>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90" name="Freeform 303"/>
          <p:cNvSpPr>
            <a:spLocks/>
          </p:cNvSpPr>
          <p:nvPr/>
        </p:nvSpPr>
        <p:spPr bwMode="ltGray">
          <a:xfrm>
            <a:off x="4260851" y="3705504"/>
            <a:ext cx="14287" cy="50800"/>
          </a:xfrm>
          <a:custGeom>
            <a:avLst/>
            <a:gdLst>
              <a:gd name="T0" fmla="*/ 0 w 9"/>
              <a:gd name="T1" fmla="*/ 2147483647 h 33"/>
              <a:gd name="T2" fmla="*/ 0 w 9"/>
              <a:gd name="T3" fmla="*/ 2147483647 h 33"/>
              <a:gd name="T4" fmla="*/ 2147483647 w 9"/>
              <a:gd name="T5" fmla="*/ 2147483647 h 33"/>
              <a:gd name="T6" fmla="*/ 2147483647 w 9"/>
              <a:gd name="T7" fmla="*/ 0 h 33"/>
              <a:gd name="T8" fmla="*/ 0 w 9"/>
              <a:gd name="T9" fmla="*/ 2147483647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3">
                <a:moveTo>
                  <a:pt x="0" y="8"/>
                </a:moveTo>
                <a:lnTo>
                  <a:pt x="0" y="24"/>
                </a:lnTo>
                <a:lnTo>
                  <a:pt x="8" y="32"/>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91" name="Freeform 304"/>
          <p:cNvSpPr>
            <a:spLocks/>
          </p:cNvSpPr>
          <p:nvPr/>
        </p:nvSpPr>
        <p:spPr bwMode="ltGray">
          <a:xfrm>
            <a:off x="4249738" y="3754716"/>
            <a:ext cx="38100" cy="63500"/>
          </a:xfrm>
          <a:custGeom>
            <a:avLst/>
            <a:gdLst>
              <a:gd name="T0" fmla="*/ 0 w 25"/>
              <a:gd name="T1" fmla="*/ 0 h 41"/>
              <a:gd name="T2" fmla="*/ 0 w 25"/>
              <a:gd name="T3" fmla="*/ 0 h 41"/>
              <a:gd name="T4" fmla="*/ 2147483647 w 25"/>
              <a:gd name="T5" fmla="*/ 2147483647 h 41"/>
              <a:gd name="T6" fmla="*/ 2147483647 w 25"/>
              <a:gd name="T7" fmla="*/ 2147483647 h 41"/>
              <a:gd name="T8" fmla="*/ 2147483647 w 25"/>
              <a:gd name="T9" fmla="*/ 2147483647 h 41"/>
              <a:gd name="T10" fmla="*/ 2147483647 w 25"/>
              <a:gd name="T11" fmla="*/ 2147483647 h 41"/>
              <a:gd name="T12" fmla="*/ 2147483647 w 25"/>
              <a:gd name="T13" fmla="*/ 0 h 41"/>
              <a:gd name="T14" fmla="*/ 0 w 25"/>
              <a:gd name="T15" fmla="*/ 0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41">
                <a:moveTo>
                  <a:pt x="0" y="0"/>
                </a:moveTo>
                <a:lnTo>
                  <a:pt x="0" y="0"/>
                </a:lnTo>
                <a:lnTo>
                  <a:pt x="8" y="32"/>
                </a:lnTo>
                <a:lnTo>
                  <a:pt x="8" y="40"/>
                </a:lnTo>
                <a:lnTo>
                  <a:pt x="16" y="32"/>
                </a:lnTo>
                <a:lnTo>
                  <a:pt x="24" y="8"/>
                </a:lnTo>
                <a:lnTo>
                  <a:pt x="16"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92" name="Freeform 305"/>
          <p:cNvSpPr>
            <a:spLocks/>
          </p:cNvSpPr>
          <p:nvPr/>
        </p:nvSpPr>
        <p:spPr bwMode="ltGray">
          <a:xfrm>
            <a:off x="4249738" y="3754716"/>
            <a:ext cx="38100" cy="63500"/>
          </a:xfrm>
          <a:custGeom>
            <a:avLst/>
            <a:gdLst>
              <a:gd name="T0" fmla="*/ 0 w 25"/>
              <a:gd name="T1" fmla="*/ 0 h 41"/>
              <a:gd name="T2" fmla="*/ 2147483647 w 25"/>
              <a:gd name="T3" fmla="*/ 2147483647 h 41"/>
              <a:gd name="T4" fmla="*/ 2147483647 w 25"/>
              <a:gd name="T5" fmla="*/ 2147483647 h 41"/>
              <a:gd name="T6" fmla="*/ 2147483647 w 25"/>
              <a:gd name="T7" fmla="*/ 2147483647 h 41"/>
              <a:gd name="T8" fmla="*/ 2147483647 w 25"/>
              <a:gd name="T9" fmla="*/ 2147483647 h 41"/>
              <a:gd name="T10" fmla="*/ 2147483647 w 25"/>
              <a:gd name="T11" fmla="*/ 0 h 41"/>
              <a:gd name="T12" fmla="*/ 0 w 25"/>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41">
                <a:moveTo>
                  <a:pt x="0" y="0"/>
                </a:moveTo>
                <a:lnTo>
                  <a:pt x="8" y="32"/>
                </a:lnTo>
                <a:lnTo>
                  <a:pt x="8" y="40"/>
                </a:lnTo>
                <a:lnTo>
                  <a:pt x="16" y="32"/>
                </a:lnTo>
                <a:lnTo>
                  <a:pt x="24" y="8"/>
                </a:lnTo>
                <a:lnTo>
                  <a:pt x="16"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93" name="Freeform 306"/>
          <p:cNvSpPr>
            <a:spLocks/>
          </p:cNvSpPr>
          <p:nvPr/>
        </p:nvSpPr>
        <p:spPr bwMode="ltGray">
          <a:xfrm>
            <a:off x="4335463" y="3826154"/>
            <a:ext cx="61913" cy="38100"/>
          </a:xfrm>
          <a:custGeom>
            <a:avLst/>
            <a:gdLst>
              <a:gd name="T0" fmla="*/ 0 w 41"/>
              <a:gd name="T1" fmla="*/ 0 h 25"/>
              <a:gd name="T2" fmla="*/ 0 w 41"/>
              <a:gd name="T3" fmla="*/ 0 h 25"/>
              <a:gd name="T4" fmla="*/ 0 w 41"/>
              <a:gd name="T5" fmla="*/ 2147483647 h 25"/>
              <a:gd name="T6" fmla="*/ 2147483647 w 41"/>
              <a:gd name="T7" fmla="*/ 2147483647 h 25"/>
              <a:gd name="T8" fmla="*/ 2147483647 w 41"/>
              <a:gd name="T9" fmla="*/ 0 h 25"/>
              <a:gd name="T10" fmla="*/ 2147483647 w 41"/>
              <a:gd name="T11" fmla="*/ 0 h 25"/>
              <a:gd name="T12" fmla="*/ 2147483647 w 41"/>
              <a:gd name="T13" fmla="*/ 0 h 25"/>
              <a:gd name="T14" fmla="*/ 0 w 41"/>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 h="25">
                <a:moveTo>
                  <a:pt x="0" y="0"/>
                </a:moveTo>
                <a:lnTo>
                  <a:pt x="0" y="0"/>
                </a:lnTo>
                <a:lnTo>
                  <a:pt x="0" y="8"/>
                </a:lnTo>
                <a:lnTo>
                  <a:pt x="32" y="24"/>
                </a:lnTo>
                <a:lnTo>
                  <a:pt x="40" y="0"/>
                </a:lnTo>
                <a:lnTo>
                  <a:pt x="24" y="0"/>
                </a:lnTo>
                <a:lnTo>
                  <a:pt x="8"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94" name="Freeform 307"/>
          <p:cNvSpPr>
            <a:spLocks/>
          </p:cNvSpPr>
          <p:nvPr/>
        </p:nvSpPr>
        <p:spPr bwMode="ltGray">
          <a:xfrm>
            <a:off x="4335463" y="3826154"/>
            <a:ext cx="61913" cy="38100"/>
          </a:xfrm>
          <a:custGeom>
            <a:avLst/>
            <a:gdLst>
              <a:gd name="T0" fmla="*/ 0 w 41"/>
              <a:gd name="T1" fmla="*/ 0 h 25"/>
              <a:gd name="T2" fmla="*/ 0 w 41"/>
              <a:gd name="T3" fmla="*/ 2147483647 h 25"/>
              <a:gd name="T4" fmla="*/ 2147483647 w 41"/>
              <a:gd name="T5" fmla="*/ 2147483647 h 25"/>
              <a:gd name="T6" fmla="*/ 2147483647 w 41"/>
              <a:gd name="T7" fmla="*/ 0 h 25"/>
              <a:gd name="T8" fmla="*/ 2147483647 w 41"/>
              <a:gd name="T9" fmla="*/ 0 h 25"/>
              <a:gd name="T10" fmla="*/ 2147483647 w 41"/>
              <a:gd name="T11" fmla="*/ 0 h 25"/>
              <a:gd name="T12" fmla="*/ 0 w 41"/>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25">
                <a:moveTo>
                  <a:pt x="0" y="0"/>
                </a:moveTo>
                <a:lnTo>
                  <a:pt x="0" y="8"/>
                </a:lnTo>
                <a:lnTo>
                  <a:pt x="32" y="24"/>
                </a:lnTo>
                <a:lnTo>
                  <a:pt x="40" y="0"/>
                </a:lnTo>
                <a:lnTo>
                  <a:pt x="24" y="0"/>
                </a:lnTo>
                <a:lnTo>
                  <a:pt x="8"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95" name="Freeform 308"/>
          <p:cNvSpPr>
            <a:spLocks/>
          </p:cNvSpPr>
          <p:nvPr/>
        </p:nvSpPr>
        <p:spPr bwMode="ltGray">
          <a:xfrm>
            <a:off x="4506913" y="3826154"/>
            <a:ext cx="36513" cy="38100"/>
          </a:xfrm>
          <a:custGeom>
            <a:avLst/>
            <a:gdLst>
              <a:gd name="T0" fmla="*/ 0 w 25"/>
              <a:gd name="T1" fmla="*/ 2147483647 h 25"/>
              <a:gd name="T2" fmla="*/ 0 w 25"/>
              <a:gd name="T3" fmla="*/ 2147483647 h 25"/>
              <a:gd name="T4" fmla="*/ 2147483647 w 25"/>
              <a:gd name="T5" fmla="*/ 2147483647 h 25"/>
              <a:gd name="T6" fmla="*/ 2147483647 w 25"/>
              <a:gd name="T7" fmla="*/ 2147483647 h 25"/>
              <a:gd name="T8" fmla="*/ 2147483647 w 25"/>
              <a:gd name="T9" fmla="*/ 2147483647 h 25"/>
              <a:gd name="T10" fmla="*/ 2147483647 w 25"/>
              <a:gd name="T11" fmla="*/ 2147483647 h 25"/>
              <a:gd name="T12" fmla="*/ 2147483647 w 25"/>
              <a:gd name="T13" fmla="*/ 2147483647 h 25"/>
              <a:gd name="T14" fmla="*/ 2147483647 w 25"/>
              <a:gd name="T15" fmla="*/ 2147483647 h 25"/>
              <a:gd name="T16" fmla="*/ 2147483647 w 25"/>
              <a:gd name="T17" fmla="*/ 2147483647 h 25"/>
              <a:gd name="T18" fmla="*/ 2147483647 w 25"/>
              <a:gd name="T19" fmla="*/ 0 h 25"/>
              <a:gd name="T20" fmla="*/ 0 w 25"/>
              <a:gd name="T21" fmla="*/ 2147483647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 h="25">
                <a:moveTo>
                  <a:pt x="0" y="8"/>
                </a:moveTo>
                <a:lnTo>
                  <a:pt x="0" y="8"/>
                </a:lnTo>
                <a:lnTo>
                  <a:pt x="8" y="8"/>
                </a:lnTo>
                <a:lnTo>
                  <a:pt x="8" y="24"/>
                </a:lnTo>
                <a:lnTo>
                  <a:pt x="16" y="24"/>
                </a:lnTo>
                <a:lnTo>
                  <a:pt x="24" y="24"/>
                </a:lnTo>
                <a:lnTo>
                  <a:pt x="16" y="8"/>
                </a:lnTo>
                <a:lnTo>
                  <a:pt x="24" y="16"/>
                </a:lnTo>
                <a:lnTo>
                  <a:pt x="24" y="8"/>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96" name="Freeform 309"/>
          <p:cNvSpPr>
            <a:spLocks/>
          </p:cNvSpPr>
          <p:nvPr/>
        </p:nvSpPr>
        <p:spPr bwMode="ltGray">
          <a:xfrm>
            <a:off x="4506913" y="3826154"/>
            <a:ext cx="36513" cy="38100"/>
          </a:xfrm>
          <a:custGeom>
            <a:avLst/>
            <a:gdLst>
              <a:gd name="T0" fmla="*/ 0 w 25"/>
              <a:gd name="T1" fmla="*/ 2147483647 h 25"/>
              <a:gd name="T2" fmla="*/ 2147483647 w 25"/>
              <a:gd name="T3" fmla="*/ 2147483647 h 25"/>
              <a:gd name="T4" fmla="*/ 2147483647 w 25"/>
              <a:gd name="T5" fmla="*/ 2147483647 h 25"/>
              <a:gd name="T6" fmla="*/ 2147483647 w 25"/>
              <a:gd name="T7" fmla="*/ 2147483647 h 25"/>
              <a:gd name="T8" fmla="*/ 2147483647 w 25"/>
              <a:gd name="T9" fmla="*/ 2147483647 h 25"/>
              <a:gd name="T10" fmla="*/ 2147483647 w 25"/>
              <a:gd name="T11" fmla="*/ 2147483647 h 25"/>
              <a:gd name="T12" fmla="*/ 2147483647 w 25"/>
              <a:gd name="T13" fmla="*/ 2147483647 h 25"/>
              <a:gd name="T14" fmla="*/ 2147483647 w 25"/>
              <a:gd name="T15" fmla="*/ 2147483647 h 25"/>
              <a:gd name="T16" fmla="*/ 2147483647 w 25"/>
              <a:gd name="T17" fmla="*/ 0 h 25"/>
              <a:gd name="T18" fmla="*/ 0 w 25"/>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 h="25">
                <a:moveTo>
                  <a:pt x="0" y="8"/>
                </a:moveTo>
                <a:lnTo>
                  <a:pt x="8" y="8"/>
                </a:lnTo>
                <a:lnTo>
                  <a:pt x="8" y="24"/>
                </a:lnTo>
                <a:lnTo>
                  <a:pt x="16" y="24"/>
                </a:lnTo>
                <a:lnTo>
                  <a:pt x="24" y="24"/>
                </a:lnTo>
                <a:lnTo>
                  <a:pt x="16" y="8"/>
                </a:lnTo>
                <a:lnTo>
                  <a:pt x="24" y="16"/>
                </a:lnTo>
                <a:lnTo>
                  <a:pt x="24" y="8"/>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97" name="Freeform 310"/>
          <p:cNvSpPr>
            <a:spLocks/>
          </p:cNvSpPr>
          <p:nvPr/>
        </p:nvSpPr>
        <p:spPr bwMode="ltGray">
          <a:xfrm>
            <a:off x="4552951" y="3888066"/>
            <a:ext cx="50800" cy="14288"/>
          </a:xfrm>
          <a:custGeom>
            <a:avLst/>
            <a:gdLst>
              <a:gd name="T0" fmla="*/ 0 w 33"/>
              <a:gd name="T1" fmla="*/ 2147483647 h 9"/>
              <a:gd name="T2" fmla="*/ 0 w 33"/>
              <a:gd name="T3" fmla="*/ 2147483647 h 9"/>
              <a:gd name="T4" fmla="*/ 2147483647 w 33"/>
              <a:gd name="T5" fmla="*/ 2147483647 h 9"/>
              <a:gd name="T6" fmla="*/ 2147483647 w 33"/>
              <a:gd name="T7" fmla="*/ 2147483647 h 9"/>
              <a:gd name="T8" fmla="*/ 2147483647 w 33"/>
              <a:gd name="T9" fmla="*/ 2147483647 h 9"/>
              <a:gd name="T10" fmla="*/ 0 w 33"/>
              <a:gd name="T11" fmla="*/ 0 h 9"/>
              <a:gd name="T12" fmla="*/ 0 w 33"/>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9">
                <a:moveTo>
                  <a:pt x="0" y="8"/>
                </a:moveTo>
                <a:lnTo>
                  <a:pt x="0" y="8"/>
                </a:lnTo>
                <a:lnTo>
                  <a:pt x="16" y="8"/>
                </a:lnTo>
                <a:lnTo>
                  <a:pt x="32" y="8"/>
                </a:lnTo>
                <a:lnTo>
                  <a:pt x="24" y="8"/>
                </a:lnTo>
                <a:lnTo>
                  <a:pt x="0"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98" name="Freeform 311"/>
          <p:cNvSpPr>
            <a:spLocks/>
          </p:cNvSpPr>
          <p:nvPr/>
        </p:nvSpPr>
        <p:spPr bwMode="ltGray">
          <a:xfrm>
            <a:off x="4552951" y="3888066"/>
            <a:ext cx="50800" cy="14288"/>
          </a:xfrm>
          <a:custGeom>
            <a:avLst/>
            <a:gdLst>
              <a:gd name="T0" fmla="*/ 0 w 33"/>
              <a:gd name="T1" fmla="*/ 2147483647 h 9"/>
              <a:gd name="T2" fmla="*/ 2147483647 w 33"/>
              <a:gd name="T3" fmla="*/ 2147483647 h 9"/>
              <a:gd name="T4" fmla="*/ 2147483647 w 33"/>
              <a:gd name="T5" fmla="*/ 2147483647 h 9"/>
              <a:gd name="T6" fmla="*/ 2147483647 w 33"/>
              <a:gd name="T7" fmla="*/ 2147483647 h 9"/>
              <a:gd name="T8" fmla="*/ 0 w 33"/>
              <a:gd name="T9" fmla="*/ 0 h 9"/>
              <a:gd name="T10" fmla="*/ 0 w 33"/>
              <a:gd name="T11" fmla="*/ 2147483647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9">
                <a:moveTo>
                  <a:pt x="0" y="8"/>
                </a:moveTo>
                <a:lnTo>
                  <a:pt x="16" y="8"/>
                </a:lnTo>
                <a:lnTo>
                  <a:pt x="32" y="8"/>
                </a:lnTo>
                <a:lnTo>
                  <a:pt x="24" y="8"/>
                </a:lnTo>
                <a:lnTo>
                  <a:pt x="0"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499" name="Freeform 312"/>
          <p:cNvSpPr>
            <a:spLocks/>
          </p:cNvSpPr>
          <p:nvPr/>
        </p:nvSpPr>
        <p:spPr bwMode="ltGray">
          <a:xfrm>
            <a:off x="4711701" y="3888066"/>
            <a:ext cx="50800" cy="26988"/>
          </a:xfrm>
          <a:custGeom>
            <a:avLst/>
            <a:gdLst>
              <a:gd name="T0" fmla="*/ 0 w 33"/>
              <a:gd name="T1" fmla="*/ 2147483647 h 17"/>
              <a:gd name="T2" fmla="*/ 0 w 33"/>
              <a:gd name="T3" fmla="*/ 2147483647 h 17"/>
              <a:gd name="T4" fmla="*/ 2147483647 w 33"/>
              <a:gd name="T5" fmla="*/ 2147483647 h 17"/>
              <a:gd name="T6" fmla="*/ 2147483647 w 33"/>
              <a:gd name="T7" fmla="*/ 2147483647 h 17"/>
              <a:gd name="T8" fmla="*/ 2147483647 w 33"/>
              <a:gd name="T9" fmla="*/ 2147483647 h 17"/>
              <a:gd name="T10" fmla="*/ 2147483647 w 33"/>
              <a:gd name="T11" fmla="*/ 0 h 17"/>
              <a:gd name="T12" fmla="*/ 0 w 33"/>
              <a:gd name="T13" fmla="*/ 214748364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17">
                <a:moveTo>
                  <a:pt x="0" y="8"/>
                </a:moveTo>
                <a:lnTo>
                  <a:pt x="0" y="8"/>
                </a:lnTo>
                <a:lnTo>
                  <a:pt x="8" y="16"/>
                </a:lnTo>
                <a:lnTo>
                  <a:pt x="16" y="16"/>
                </a:lnTo>
                <a:lnTo>
                  <a:pt x="24" y="8"/>
                </a:lnTo>
                <a:lnTo>
                  <a:pt x="32"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00" name="Freeform 313"/>
          <p:cNvSpPr>
            <a:spLocks/>
          </p:cNvSpPr>
          <p:nvPr/>
        </p:nvSpPr>
        <p:spPr bwMode="ltGray">
          <a:xfrm>
            <a:off x="4711701" y="3888066"/>
            <a:ext cx="50800" cy="26988"/>
          </a:xfrm>
          <a:custGeom>
            <a:avLst/>
            <a:gdLst>
              <a:gd name="T0" fmla="*/ 0 w 33"/>
              <a:gd name="T1" fmla="*/ 2147483647 h 17"/>
              <a:gd name="T2" fmla="*/ 2147483647 w 33"/>
              <a:gd name="T3" fmla="*/ 2147483647 h 17"/>
              <a:gd name="T4" fmla="*/ 2147483647 w 33"/>
              <a:gd name="T5" fmla="*/ 2147483647 h 17"/>
              <a:gd name="T6" fmla="*/ 2147483647 w 33"/>
              <a:gd name="T7" fmla="*/ 2147483647 h 17"/>
              <a:gd name="T8" fmla="*/ 2147483647 w 33"/>
              <a:gd name="T9" fmla="*/ 0 h 17"/>
              <a:gd name="T10" fmla="*/ 0 w 33"/>
              <a:gd name="T11" fmla="*/ 214748364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17">
                <a:moveTo>
                  <a:pt x="0" y="8"/>
                </a:moveTo>
                <a:lnTo>
                  <a:pt x="8" y="16"/>
                </a:lnTo>
                <a:lnTo>
                  <a:pt x="16" y="16"/>
                </a:lnTo>
                <a:lnTo>
                  <a:pt x="24" y="8"/>
                </a:lnTo>
                <a:lnTo>
                  <a:pt x="32"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01" name="Freeform 314"/>
          <p:cNvSpPr>
            <a:spLocks/>
          </p:cNvSpPr>
          <p:nvPr/>
        </p:nvSpPr>
        <p:spPr bwMode="ltGray">
          <a:xfrm>
            <a:off x="4140201" y="3778529"/>
            <a:ext cx="25400" cy="25400"/>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0 h 17"/>
              <a:gd name="T10" fmla="*/ 0 w 17"/>
              <a:gd name="T11" fmla="*/ 214748364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0" y="8"/>
                </a:moveTo>
                <a:lnTo>
                  <a:pt x="0" y="8"/>
                </a:lnTo>
                <a:lnTo>
                  <a:pt x="8" y="16"/>
                </a:lnTo>
                <a:lnTo>
                  <a:pt x="16" y="8"/>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02" name="Freeform 315"/>
          <p:cNvSpPr>
            <a:spLocks/>
          </p:cNvSpPr>
          <p:nvPr/>
        </p:nvSpPr>
        <p:spPr bwMode="ltGray">
          <a:xfrm>
            <a:off x="4140201" y="3778529"/>
            <a:ext cx="25400" cy="25400"/>
          </a:xfrm>
          <a:custGeom>
            <a:avLst/>
            <a:gdLst>
              <a:gd name="T0" fmla="*/ 0 w 17"/>
              <a:gd name="T1" fmla="*/ 2147483647 h 17"/>
              <a:gd name="T2" fmla="*/ 2147483647 w 17"/>
              <a:gd name="T3" fmla="*/ 2147483647 h 17"/>
              <a:gd name="T4" fmla="*/ 2147483647 w 17"/>
              <a:gd name="T5" fmla="*/ 2147483647 h 17"/>
              <a:gd name="T6" fmla="*/ 2147483647 w 17"/>
              <a:gd name="T7" fmla="*/ 0 h 17"/>
              <a:gd name="T8" fmla="*/ 0 w 17"/>
              <a:gd name="T9" fmla="*/ 214748364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8"/>
                </a:moveTo>
                <a:lnTo>
                  <a:pt x="8" y="16"/>
                </a:lnTo>
                <a:lnTo>
                  <a:pt x="16" y="8"/>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03" name="Line 316"/>
          <p:cNvSpPr>
            <a:spLocks noChangeShapeType="1"/>
          </p:cNvSpPr>
          <p:nvPr/>
        </p:nvSpPr>
        <p:spPr bwMode="ltGray">
          <a:xfrm flipV="1">
            <a:off x="4633913" y="3870604"/>
            <a:ext cx="12700" cy="34925"/>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prstClr val="white"/>
              </a:solidFill>
            </a:endParaRPr>
          </a:p>
        </p:txBody>
      </p:sp>
      <p:sp>
        <p:nvSpPr>
          <p:cNvPr id="8504" name="Freeform 317"/>
          <p:cNvSpPr>
            <a:spLocks/>
          </p:cNvSpPr>
          <p:nvPr/>
        </p:nvSpPr>
        <p:spPr bwMode="ltGray">
          <a:xfrm>
            <a:off x="3773488" y="4046816"/>
            <a:ext cx="15875" cy="14288"/>
          </a:xfrm>
          <a:custGeom>
            <a:avLst/>
            <a:gdLst>
              <a:gd name="T0" fmla="*/ 0 w 9"/>
              <a:gd name="T1" fmla="*/ 0 h 9"/>
              <a:gd name="T2" fmla="*/ 0 w 9"/>
              <a:gd name="T3" fmla="*/ 0 h 9"/>
              <a:gd name="T4" fmla="*/ 0 w 9"/>
              <a:gd name="T5" fmla="*/ 2147483647 h 9"/>
              <a:gd name="T6" fmla="*/ 2147483647 w 9"/>
              <a:gd name="T7" fmla="*/ 0 h 9"/>
              <a:gd name="T8" fmla="*/ 0 w 9"/>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0" y="0"/>
                </a:moveTo>
                <a:lnTo>
                  <a:pt x="0" y="0"/>
                </a:lnTo>
                <a:lnTo>
                  <a:pt x="0" y="8"/>
                </a:lnTo>
                <a:lnTo>
                  <a:pt x="8"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05" name="Freeform 318"/>
          <p:cNvSpPr>
            <a:spLocks/>
          </p:cNvSpPr>
          <p:nvPr/>
        </p:nvSpPr>
        <p:spPr bwMode="ltGray">
          <a:xfrm>
            <a:off x="3773488" y="4046816"/>
            <a:ext cx="15875" cy="14288"/>
          </a:xfrm>
          <a:custGeom>
            <a:avLst/>
            <a:gdLst>
              <a:gd name="T0" fmla="*/ 0 w 9"/>
              <a:gd name="T1" fmla="*/ 0 h 9"/>
              <a:gd name="T2" fmla="*/ 0 w 9"/>
              <a:gd name="T3" fmla="*/ 2147483647 h 9"/>
              <a:gd name="T4" fmla="*/ 2147483647 w 9"/>
              <a:gd name="T5" fmla="*/ 0 h 9"/>
              <a:gd name="T6" fmla="*/ 0 w 9"/>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9">
                <a:moveTo>
                  <a:pt x="0" y="0"/>
                </a:moveTo>
                <a:lnTo>
                  <a:pt x="0" y="8"/>
                </a:lnTo>
                <a:lnTo>
                  <a:pt x="8"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06" name="Line 319"/>
          <p:cNvSpPr>
            <a:spLocks noChangeShapeType="1"/>
          </p:cNvSpPr>
          <p:nvPr/>
        </p:nvSpPr>
        <p:spPr bwMode="ltGray">
          <a:xfrm flipV="1">
            <a:off x="3835401" y="4046816"/>
            <a:ext cx="0" cy="2540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prstClr val="white"/>
              </a:solidFill>
            </a:endParaRPr>
          </a:p>
        </p:txBody>
      </p:sp>
      <p:sp>
        <p:nvSpPr>
          <p:cNvPr id="8507" name="Freeform 320"/>
          <p:cNvSpPr>
            <a:spLocks/>
          </p:cNvSpPr>
          <p:nvPr/>
        </p:nvSpPr>
        <p:spPr bwMode="ltGray">
          <a:xfrm>
            <a:off x="3825876" y="4046816"/>
            <a:ext cx="11112" cy="14288"/>
          </a:xfrm>
          <a:custGeom>
            <a:avLst/>
            <a:gdLst>
              <a:gd name="T0" fmla="*/ 2147483647 w 9"/>
              <a:gd name="T1" fmla="*/ 0 h 9"/>
              <a:gd name="T2" fmla="*/ 2147483647 w 9"/>
              <a:gd name="T3" fmla="*/ 0 h 9"/>
              <a:gd name="T4" fmla="*/ 0 w 9"/>
              <a:gd name="T5" fmla="*/ 2147483647 h 9"/>
              <a:gd name="T6" fmla="*/ 2147483647 w 9"/>
              <a:gd name="T7" fmla="*/ 2147483647 h 9"/>
              <a:gd name="T8" fmla="*/ 2147483647 w 9"/>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8" y="0"/>
                </a:moveTo>
                <a:lnTo>
                  <a:pt x="8" y="0"/>
                </a:lnTo>
                <a:lnTo>
                  <a:pt x="0" y="8"/>
                </a:lnTo>
                <a:lnTo>
                  <a:pt x="8" y="8"/>
                </a:lnTo>
                <a:lnTo>
                  <a:pt x="8"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08" name="Freeform 321"/>
          <p:cNvSpPr>
            <a:spLocks/>
          </p:cNvSpPr>
          <p:nvPr/>
        </p:nvSpPr>
        <p:spPr bwMode="ltGray">
          <a:xfrm>
            <a:off x="3825876" y="4046816"/>
            <a:ext cx="11112" cy="14288"/>
          </a:xfrm>
          <a:custGeom>
            <a:avLst/>
            <a:gdLst>
              <a:gd name="T0" fmla="*/ 2147483647 w 9"/>
              <a:gd name="T1" fmla="*/ 0 h 9"/>
              <a:gd name="T2" fmla="*/ 0 w 9"/>
              <a:gd name="T3" fmla="*/ 2147483647 h 9"/>
              <a:gd name="T4" fmla="*/ 2147483647 w 9"/>
              <a:gd name="T5" fmla="*/ 2147483647 h 9"/>
              <a:gd name="T6" fmla="*/ 2147483647 w 9"/>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9">
                <a:moveTo>
                  <a:pt x="8" y="0"/>
                </a:moveTo>
                <a:lnTo>
                  <a:pt x="0" y="8"/>
                </a:lnTo>
                <a:lnTo>
                  <a:pt x="8" y="8"/>
                </a:lnTo>
                <a:lnTo>
                  <a:pt x="8"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09" name="Freeform 322"/>
          <p:cNvSpPr>
            <a:spLocks/>
          </p:cNvSpPr>
          <p:nvPr/>
        </p:nvSpPr>
        <p:spPr bwMode="ltGray">
          <a:xfrm>
            <a:off x="4260851" y="4548466"/>
            <a:ext cx="14287" cy="14288"/>
          </a:xfrm>
          <a:custGeom>
            <a:avLst/>
            <a:gdLst>
              <a:gd name="T0" fmla="*/ 0 w 9"/>
              <a:gd name="T1" fmla="*/ 2147483647 h 9"/>
              <a:gd name="T2" fmla="*/ 0 w 9"/>
              <a:gd name="T3" fmla="*/ 2147483647 h 9"/>
              <a:gd name="T4" fmla="*/ 2147483647 w 9"/>
              <a:gd name="T5" fmla="*/ 0 h 9"/>
              <a:gd name="T6" fmla="*/ 0 w 9"/>
              <a:gd name="T7" fmla="*/ 0 h 9"/>
              <a:gd name="T8" fmla="*/ 0 w 9"/>
              <a:gd name="T9" fmla="*/ 214748364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0" y="8"/>
                </a:moveTo>
                <a:lnTo>
                  <a:pt x="0" y="8"/>
                </a:lnTo>
                <a:lnTo>
                  <a:pt x="8" y="0"/>
                </a:lnTo>
                <a:lnTo>
                  <a:pt x="0"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10" name="Freeform 323"/>
          <p:cNvSpPr>
            <a:spLocks/>
          </p:cNvSpPr>
          <p:nvPr/>
        </p:nvSpPr>
        <p:spPr bwMode="ltGray">
          <a:xfrm>
            <a:off x="4260851" y="4548466"/>
            <a:ext cx="14287" cy="14288"/>
          </a:xfrm>
          <a:custGeom>
            <a:avLst/>
            <a:gdLst>
              <a:gd name="T0" fmla="*/ 0 w 9"/>
              <a:gd name="T1" fmla="*/ 2147483647 h 9"/>
              <a:gd name="T2" fmla="*/ 2147483647 w 9"/>
              <a:gd name="T3" fmla="*/ 0 h 9"/>
              <a:gd name="T4" fmla="*/ 0 w 9"/>
              <a:gd name="T5" fmla="*/ 0 h 9"/>
              <a:gd name="T6" fmla="*/ 0 w 9"/>
              <a:gd name="T7" fmla="*/ 2147483647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9">
                <a:moveTo>
                  <a:pt x="0" y="8"/>
                </a:moveTo>
                <a:lnTo>
                  <a:pt x="8" y="0"/>
                </a:lnTo>
                <a:lnTo>
                  <a:pt x="0"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11" name="Freeform 324"/>
          <p:cNvSpPr>
            <a:spLocks/>
          </p:cNvSpPr>
          <p:nvPr/>
        </p:nvSpPr>
        <p:spPr bwMode="ltGray">
          <a:xfrm>
            <a:off x="6270626" y="4829454"/>
            <a:ext cx="779462" cy="612775"/>
          </a:xfrm>
          <a:custGeom>
            <a:avLst/>
            <a:gdLst>
              <a:gd name="T0" fmla="*/ 2147483647 w 513"/>
              <a:gd name="T1" fmla="*/ 2147483647 h 401"/>
              <a:gd name="T2" fmla="*/ 2147483647 w 513"/>
              <a:gd name="T3" fmla="*/ 2147483647 h 401"/>
              <a:gd name="T4" fmla="*/ 2147483647 w 513"/>
              <a:gd name="T5" fmla="*/ 2147483647 h 401"/>
              <a:gd name="T6" fmla="*/ 2147483647 w 513"/>
              <a:gd name="T7" fmla="*/ 2147483647 h 401"/>
              <a:gd name="T8" fmla="*/ 2147483647 w 513"/>
              <a:gd name="T9" fmla="*/ 2147483647 h 401"/>
              <a:gd name="T10" fmla="*/ 2147483647 w 513"/>
              <a:gd name="T11" fmla="*/ 2147483647 h 401"/>
              <a:gd name="T12" fmla="*/ 2147483647 w 513"/>
              <a:gd name="T13" fmla="*/ 2147483647 h 401"/>
              <a:gd name="T14" fmla="*/ 2147483647 w 513"/>
              <a:gd name="T15" fmla="*/ 2147483647 h 401"/>
              <a:gd name="T16" fmla="*/ 2147483647 w 513"/>
              <a:gd name="T17" fmla="*/ 2147483647 h 401"/>
              <a:gd name="T18" fmla="*/ 2147483647 w 513"/>
              <a:gd name="T19" fmla="*/ 2147483647 h 401"/>
              <a:gd name="T20" fmla="*/ 2147483647 w 513"/>
              <a:gd name="T21" fmla="*/ 2147483647 h 401"/>
              <a:gd name="T22" fmla="*/ 2147483647 w 513"/>
              <a:gd name="T23" fmla="*/ 2147483647 h 401"/>
              <a:gd name="T24" fmla="*/ 2147483647 w 513"/>
              <a:gd name="T25" fmla="*/ 2147483647 h 401"/>
              <a:gd name="T26" fmla="*/ 2147483647 w 513"/>
              <a:gd name="T27" fmla="*/ 2147483647 h 401"/>
              <a:gd name="T28" fmla="*/ 2147483647 w 513"/>
              <a:gd name="T29" fmla="*/ 2147483647 h 401"/>
              <a:gd name="T30" fmla="*/ 2147483647 w 513"/>
              <a:gd name="T31" fmla="*/ 2147483647 h 401"/>
              <a:gd name="T32" fmla="*/ 2147483647 w 513"/>
              <a:gd name="T33" fmla="*/ 2147483647 h 401"/>
              <a:gd name="T34" fmla="*/ 2147483647 w 513"/>
              <a:gd name="T35" fmla="*/ 2147483647 h 401"/>
              <a:gd name="T36" fmla="*/ 2147483647 w 513"/>
              <a:gd name="T37" fmla="*/ 2147483647 h 401"/>
              <a:gd name="T38" fmla="*/ 2147483647 w 513"/>
              <a:gd name="T39" fmla="*/ 2147483647 h 401"/>
              <a:gd name="T40" fmla="*/ 2147483647 w 513"/>
              <a:gd name="T41" fmla="*/ 2147483647 h 401"/>
              <a:gd name="T42" fmla="*/ 2147483647 w 513"/>
              <a:gd name="T43" fmla="*/ 2147483647 h 401"/>
              <a:gd name="T44" fmla="*/ 2147483647 w 513"/>
              <a:gd name="T45" fmla="*/ 2147483647 h 401"/>
              <a:gd name="T46" fmla="*/ 2147483647 w 513"/>
              <a:gd name="T47" fmla="*/ 2147483647 h 401"/>
              <a:gd name="T48" fmla="*/ 2147483647 w 513"/>
              <a:gd name="T49" fmla="*/ 2147483647 h 401"/>
              <a:gd name="T50" fmla="*/ 2147483647 w 513"/>
              <a:gd name="T51" fmla="*/ 0 h 401"/>
              <a:gd name="T52" fmla="*/ 2147483647 w 513"/>
              <a:gd name="T53" fmla="*/ 2147483647 h 401"/>
              <a:gd name="T54" fmla="*/ 2147483647 w 513"/>
              <a:gd name="T55" fmla="*/ 2147483647 h 401"/>
              <a:gd name="T56" fmla="*/ 2147483647 w 513"/>
              <a:gd name="T57" fmla="*/ 2147483647 h 401"/>
              <a:gd name="T58" fmla="*/ 2147483647 w 513"/>
              <a:gd name="T59" fmla="*/ 2147483647 h 401"/>
              <a:gd name="T60" fmla="*/ 2147483647 w 513"/>
              <a:gd name="T61" fmla="*/ 2147483647 h 401"/>
              <a:gd name="T62" fmla="*/ 2147483647 w 513"/>
              <a:gd name="T63" fmla="*/ 2147483647 h 401"/>
              <a:gd name="T64" fmla="*/ 2147483647 w 513"/>
              <a:gd name="T65" fmla="*/ 2147483647 h 401"/>
              <a:gd name="T66" fmla="*/ 2147483647 w 513"/>
              <a:gd name="T67" fmla="*/ 2147483647 h 401"/>
              <a:gd name="T68" fmla="*/ 2147483647 w 513"/>
              <a:gd name="T69" fmla="*/ 2147483647 h 401"/>
              <a:gd name="T70" fmla="*/ 2147483647 w 513"/>
              <a:gd name="T71" fmla="*/ 2147483647 h 401"/>
              <a:gd name="T72" fmla="*/ 2147483647 w 513"/>
              <a:gd name="T73" fmla="*/ 2147483647 h 401"/>
              <a:gd name="T74" fmla="*/ 2147483647 w 513"/>
              <a:gd name="T75" fmla="*/ 2147483647 h 401"/>
              <a:gd name="T76" fmla="*/ 2147483647 w 513"/>
              <a:gd name="T77" fmla="*/ 2147483647 h 401"/>
              <a:gd name="T78" fmla="*/ 2147483647 w 513"/>
              <a:gd name="T79" fmla="*/ 2147483647 h 401"/>
              <a:gd name="T80" fmla="*/ 2147483647 w 513"/>
              <a:gd name="T81" fmla="*/ 2147483647 h 401"/>
              <a:gd name="T82" fmla="*/ 2147483647 w 513"/>
              <a:gd name="T83" fmla="*/ 2147483647 h 401"/>
              <a:gd name="T84" fmla="*/ 2147483647 w 513"/>
              <a:gd name="T85" fmla="*/ 2147483647 h 401"/>
              <a:gd name="T86" fmla="*/ 2147483647 w 513"/>
              <a:gd name="T87" fmla="*/ 2147483647 h 401"/>
              <a:gd name="T88" fmla="*/ 2147483647 w 513"/>
              <a:gd name="T89" fmla="*/ 2147483647 h 401"/>
              <a:gd name="T90" fmla="*/ 2147483647 w 513"/>
              <a:gd name="T91" fmla="*/ 2147483647 h 401"/>
              <a:gd name="T92" fmla="*/ 2147483647 w 513"/>
              <a:gd name="T93" fmla="*/ 2147483647 h 401"/>
              <a:gd name="T94" fmla="*/ 2147483647 w 513"/>
              <a:gd name="T95" fmla="*/ 2147483647 h 401"/>
              <a:gd name="T96" fmla="*/ 0 w 513"/>
              <a:gd name="T97" fmla="*/ 2147483647 h 401"/>
              <a:gd name="T98" fmla="*/ 2147483647 w 513"/>
              <a:gd name="T99" fmla="*/ 2147483647 h 401"/>
              <a:gd name="T100" fmla="*/ 0 w 513"/>
              <a:gd name="T101" fmla="*/ 2147483647 h 401"/>
              <a:gd name="T102" fmla="*/ 2147483647 w 513"/>
              <a:gd name="T103" fmla="*/ 2147483647 h 401"/>
              <a:gd name="T104" fmla="*/ 2147483647 w 513"/>
              <a:gd name="T105" fmla="*/ 2147483647 h 4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13" h="401">
                <a:moveTo>
                  <a:pt x="24" y="320"/>
                </a:moveTo>
                <a:lnTo>
                  <a:pt x="24" y="320"/>
                </a:lnTo>
                <a:lnTo>
                  <a:pt x="48" y="336"/>
                </a:lnTo>
                <a:lnTo>
                  <a:pt x="64" y="336"/>
                </a:lnTo>
                <a:lnTo>
                  <a:pt x="88" y="312"/>
                </a:lnTo>
                <a:lnTo>
                  <a:pt x="128" y="312"/>
                </a:lnTo>
                <a:lnTo>
                  <a:pt x="136" y="304"/>
                </a:lnTo>
                <a:lnTo>
                  <a:pt x="168" y="288"/>
                </a:lnTo>
                <a:lnTo>
                  <a:pt x="232" y="280"/>
                </a:lnTo>
                <a:lnTo>
                  <a:pt x="264" y="296"/>
                </a:lnTo>
                <a:lnTo>
                  <a:pt x="264" y="304"/>
                </a:lnTo>
                <a:lnTo>
                  <a:pt x="272" y="304"/>
                </a:lnTo>
                <a:lnTo>
                  <a:pt x="288" y="336"/>
                </a:lnTo>
                <a:lnTo>
                  <a:pt x="312" y="296"/>
                </a:lnTo>
                <a:lnTo>
                  <a:pt x="312" y="312"/>
                </a:lnTo>
                <a:lnTo>
                  <a:pt x="304" y="336"/>
                </a:lnTo>
                <a:lnTo>
                  <a:pt x="312" y="336"/>
                </a:lnTo>
                <a:lnTo>
                  <a:pt x="312" y="320"/>
                </a:lnTo>
                <a:lnTo>
                  <a:pt x="320" y="336"/>
                </a:lnTo>
                <a:lnTo>
                  <a:pt x="312" y="344"/>
                </a:lnTo>
                <a:lnTo>
                  <a:pt x="328" y="344"/>
                </a:lnTo>
                <a:lnTo>
                  <a:pt x="336" y="360"/>
                </a:lnTo>
                <a:lnTo>
                  <a:pt x="336" y="368"/>
                </a:lnTo>
                <a:lnTo>
                  <a:pt x="344" y="376"/>
                </a:lnTo>
                <a:lnTo>
                  <a:pt x="360" y="384"/>
                </a:lnTo>
                <a:lnTo>
                  <a:pt x="376" y="384"/>
                </a:lnTo>
                <a:lnTo>
                  <a:pt x="384" y="392"/>
                </a:lnTo>
                <a:lnTo>
                  <a:pt x="400" y="376"/>
                </a:lnTo>
                <a:lnTo>
                  <a:pt x="400" y="384"/>
                </a:lnTo>
                <a:lnTo>
                  <a:pt x="408" y="384"/>
                </a:lnTo>
                <a:lnTo>
                  <a:pt x="408" y="392"/>
                </a:lnTo>
                <a:lnTo>
                  <a:pt x="424" y="400"/>
                </a:lnTo>
                <a:lnTo>
                  <a:pt x="440" y="376"/>
                </a:lnTo>
                <a:lnTo>
                  <a:pt x="464" y="376"/>
                </a:lnTo>
                <a:lnTo>
                  <a:pt x="472" y="344"/>
                </a:lnTo>
                <a:lnTo>
                  <a:pt x="504" y="272"/>
                </a:lnTo>
                <a:lnTo>
                  <a:pt x="512" y="240"/>
                </a:lnTo>
                <a:lnTo>
                  <a:pt x="504" y="200"/>
                </a:lnTo>
                <a:lnTo>
                  <a:pt x="488" y="176"/>
                </a:lnTo>
                <a:lnTo>
                  <a:pt x="480" y="168"/>
                </a:lnTo>
                <a:lnTo>
                  <a:pt x="472" y="152"/>
                </a:lnTo>
                <a:lnTo>
                  <a:pt x="464" y="144"/>
                </a:lnTo>
                <a:lnTo>
                  <a:pt x="464" y="152"/>
                </a:lnTo>
                <a:lnTo>
                  <a:pt x="448" y="128"/>
                </a:lnTo>
                <a:lnTo>
                  <a:pt x="424" y="104"/>
                </a:lnTo>
                <a:lnTo>
                  <a:pt x="416" y="80"/>
                </a:lnTo>
                <a:lnTo>
                  <a:pt x="408" y="72"/>
                </a:lnTo>
                <a:lnTo>
                  <a:pt x="408" y="56"/>
                </a:lnTo>
                <a:lnTo>
                  <a:pt x="400" y="48"/>
                </a:lnTo>
                <a:lnTo>
                  <a:pt x="384" y="48"/>
                </a:lnTo>
                <a:lnTo>
                  <a:pt x="376" y="0"/>
                </a:lnTo>
                <a:lnTo>
                  <a:pt x="368" y="0"/>
                </a:lnTo>
                <a:lnTo>
                  <a:pt x="360" y="16"/>
                </a:lnTo>
                <a:lnTo>
                  <a:pt x="360" y="56"/>
                </a:lnTo>
                <a:lnTo>
                  <a:pt x="352" y="88"/>
                </a:lnTo>
                <a:lnTo>
                  <a:pt x="336" y="88"/>
                </a:lnTo>
                <a:lnTo>
                  <a:pt x="304" y="64"/>
                </a:lnTo>
                <a:lnTo>
                  <a:pt x="296" y="64"/>
                </a:lnTo>
                <a:lnTo>
                  <a:pt x="296" y="56"/>
                </a:lnTo>
                <a:lnTo>
                  <a:pt x="280" y="56"/>
                </a:lnTo>
                <a:lnTo>
                  <a:pt x="288" y="32"/>
                </a:lnTo>
                <a:lnTo>
                  <a:pt x="296" y="32"/>
                </a:lnTo>
                <a:lnTo>
                  <a:pt x="304" y="16"/>
                </a:lnTo>
                <a:lnTo>
                  <a:pt x="296" y="16"/>
                </a:lnTo>
                <a:lnTo>
                  <a:pt x="288" y="24"/>
                </a:lnTo>
                <a:lnTo>
                  <a:pt x="288" y="16"/>
                </a:lnTo>
                <a:lnTo>
                  <a:pt x="280" y="16"/>
                </a:lnTo>
                <a:lnTo>
                  <a:pt x="240" y="8"/>
                </a:lnTo>
                <a:lnTo>
                  <a:pt x="248" y="16"/>
                </a:lnTo>
                <a:lnTo>
                  <a:pt x="240" y="16"/>
                </a:lnTo>
                <a:lnTo>
                  <a:pt x="224" y="16"/>
                </a:lnTo>
                <a:lnTo>
                  <a:pt x="216" y="24"/>
                </a:lnTo>
                <a:lnTo>
                  <a:pt x="216" y="32"/>
                </a:lnTo>
                <a:lnTo>
                  <a:pt x="208" y="32"/>
                </a:lnTo>
                <a:lnTo>
                  <a:pt x="208" y="48"/>
                </a:lnTo>
                <a:lnTo>
                  <a:pt x="208" y="56"/>
                </a:lnTo>
                <a:lnTo>
                  <a:pt x="192" y="48"/>
                </a:lnTo>
                <a:lnTo>
                  <a:pt x="192" y="56"/>
                </a:lnTo>
                <a:lnTo>
                  <a:pt x="192" y="48"/>
                </a:lnTo>
                <a:lnTo>
                  <a:pt x="184" y="40"/>
                </a:lnTo>
                <a:lnTo>
                  <a:pt x="176" y="40"/>
                </a:lnTo>
                <a:lnTo>
                  <a:pt x="160" y="48"/>
                </a:lnTo>
                <a:lnTo>
                  <a:pt x="152" y="48"/>
                </a:lnTo>
                <a:lnTo>
                  <a:pt x="144" y="72"/>
                </a:lnTo>
                <a:lnTo>
                  <a:pt x="136" y="72"/>
                </a:lnTo>
                <a:lnTo>
                  <a:pt x="128" y="72"/>
                </a:lnTo>
                <a:lnTo>
                  <a:pt x="136" y="80"/>
                </a:lnTo>
                <a:lnTo>
                  <a:pt x="128" y="88"/>
                </a:lnTo>
                <a:lnTo>
                  <a:pt x="128" y="72"/>
                </a:lnTo>
                <a:lnTo>
                  <a:pt x="112" y="88"/>
                </a:lnTo>
                <a:lnTo>
                  <a:pt x="120" y="96"/>
                </a:lnTo>
                <a:lnTo>
                  <a:pt x="96" y="112"/>
                </a:lnTo>
                <a:lnTo>
                  <a:pt x="40" y="128"/>
                </a:lnTo>
                <a:lnTo>
                  <a:pt x="16" y="152"/>
                </a:lnTo>
                <a:lnTo>
                  <a:pt x="8" y="144"/>
                </a:lnTo>
                <a:lnTo>
                  <a:pt x="8" y="152"/>
                </a:lnTo>
                <a:lnTo>
                  <a:pt x="8" y="168"/>
                </a:lnTo>
                <a:lnTo>
                  <a:pt x="0" y="168"/>
                </a:lnTo>
                <a:lnTo>
                  <a:pt x="16" y="208"/>
                </a:lnTo>
                <a:lnTo>
                  <a:pt x="8" y="192"/>
                </a:lnTo>
                <a:lnTo>
                  <a:pt x="8" y="208"/>
                </a:lnTo>
                <a:lnTo>
                  <a:pt x="0" y="200"/>
                </a:lnTo>
                <a:lnTo>
                  <a:pt x="24" y="248"/>
                </a:lnTo>
                <a:lnTo>
                  <a:pt x="32" y="280"/>
                </a:lnTo>
                <a:lnTo>
                  <a:pt x="32" y="304"/>
                </a:lnTo>
                <a:lnTo>
                  <a:pt x="24" y="312"/>
                </a:lnTo>
                <a:lnTo>
                  <a:pt x="24" y="32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12" name="Freeform 325"/>
          <p:cNvSpPr>
            <a:spLocks/>
          </p:cNvSpPr>
          <p:nvPr/>
        </p:nvSpPr>
        <p:spPr bwMode="ltGray">
          <a:xfrm>
            <a:off x="6270626" y="4829454"/>
            <a:ext cx="779462" cy="612775"/>
          </a:xfrm>
          <a:custGeom>
            <a:avLst/>
            <a:gdLst>
              <a:gd name="T0" fmla="*/ 2147483647 w 513"/>
              <a:gd name="T1" fmla="*/ 2147483647 h 401"/>
              <a:gd name="T2" fmla="*/ 2147483647 w 513"/>
              <a:gd name="T3" fmla="*/ 2147483647 h 401"/>
              <a:gd name="T4" fmla="*/ 2147483647 w 513"/>
              <a:gd name="T5" fmla="*/ 2147483647 h 401"/>
              <a:gd name="T6" fmla="*/ 2147483647 w 513"/>
              <a:gd name="T7" fmla="*/ 2147483647 h 401"/>
              <a:gd name="T8" fmla="*/ 2147483647 w 513"/>
              <a:gd name="T9" fmla="*/ 2147483647 h 401"/>
              <a:gd name="T10" fmla="*/ 2147483647 w 513"/>
              <a:gd name="T11" fmla="*/ 2147483647 h 401"/>
              <a:gd name="T12" fmla="*/ 2147483647 w 513"/>
              <a:gd name="T13" fmla="*/ 2147483647 h 401"/>
              <a:gd name="T14" fmla="*/ 2147483647 w 513"/>
              <a:gd name="T15" fmla="*/ 2147483647 h 401"/>
              <a:gd name="T16" fmla="*/ 2147483647 w 513"/>
              <a:gd name="T17" fmla="*/ 2147483647 h 401"/>
              <a:gd name="T18" fmla="*/ 2147483647 w 513"/>
              <a:gd name="T19" fmla="*/ 2147483647 h 401"/>
              <a:gd name="T20" fmla="*/ 2147483647 w 513"/>
              <a:gd name="T21" fmla="*/ 2147483647 h 401"/>
              <a:gd name="T22" fmla="*/ 2147483647 w 513"/>
              <a:gd name="T23" fmla="*/ 2147483647 h 401"/>
              <a:gd name="T24" fmla="*/ 2147483647 w 513"/>
              <a:gd name="T25" fmla="*/ 2147483647 h 401"/>
              <a:gd name="T26" fmla="*/ 2147483647 w 513"/>
              <a:gd name="T27" fmla="*/ 2147483647 h 401"/>
              <a:gd name="T28" fmla="*/ 2147483647 w 513"/>
              <a:gd name="T29" fmla="*/ 2147483647 h 401"/>
              <a:gd name="T30" fmla="*/ 2147483647 w 513"/>
              <a:gd name="T31" fmla="*/ 2147483647 h 401"/>
              <a:gd name="T32" fmla="*/ 2147483647 w 513"/>
              <a:gd name="T33" fmla="*/ 2147483647 h 401"/>
              <a:gd name="T34" fmla="*/ 2147483647 w 513"/>
              <a:gd name="T35" fmla="*/ 2147483647 h 401"/>
              <a:gd name="T36" fmla="*/ 2147483647 w 513"/>
              <a:gd name="T37" fmla="*/ 2147483647 h 401"/>
              <a:gd name="T38" fmla="*/ 2147483647 w 513"/>
              <a:gd name="T39" fmla="*/ 2147483647 h 401"/>
              <a:gd name="T40" fmla="*/ 2147483647 w 513"/>
              <a:gd name="T41" fmla="*/ 2147483647 h 401"/>
              <a:gd name="T42" fmla="*/ 2147483647 w 513"/>
              <a:gd name="T43" fmla="*/ 2147483647 h 401"/>
              <a:gd name="T44" fmla="*/ 2147483647 w 513"/>
              <a:gd name="T45" fmla="*/ 2147483647 h 401"/>
              <a:gd name="T46" fmla="*/ 2147483647 w 513"/>
              <a:gd name="T47" fmla="*/ 2147483647 h 401"/>
              <a:gd name="T48" fmla="*/ 2147483647 w 513"/>
              <a:gd name="T49" fmla="*/ 0 h 401"/>
              <a:gd name="T50" fmla="*/ 2147483647 w 513"/>
              <a:gd name="T51" fmla="*/ 2147483647 h 401"/>
              <a:gd name="T52" fmla="*/ 2147483647 w 513"/>
              <a:gd name="T53" fmla="*/ 2147483647 h 401"/>
              <a:gd name="T54" fmla="*/ 2147483647 w 513"/>
              <a:gd name="T55" fmla="*/ 2147483647 h 401"/>
              <a:gd name="T56" fmla="*/ 2147483647 w 513"/>
              <a:gd name="T57" fmla="*/ 2147483647 h 401"/>
              <a:gd name="T58" fmla="*/ 2147483647 w 513"/>
              <a:gd name="T59" fmla="*/ 2147483647 h 401"/>
              <a:gd name="T60" fmla="*/ 2147483647 w 513"/>
              <a:gd name="T61" fmla="*/ 2147483647 h 401"/>
              <a:gd name="T62" fmla="*/ 2147483647 w 513"/>
              <a:gd name="T63" fmla="*/ 2147483647 h 401"/>
              <a:gd name="T64" fmla="*/ 2147483647 w 513"/>
              <a:gd name="T65" fmla="*/ 2147483647 h 401"/>
              <a:gd name="T66" fmla="*/ 2147483647 w 513"/>
              <a:gd name="T67" fmla="*/ 2147483647 h 401"/>
              <a:gd name="T68" fmla="*/ 2147483647 w 513"/>
              <a:gd name="T69" fmla="*/ 2147483647 h 401"/>
              <a:gd name="T70" fmla="*/ 2147483647 w 513"/>
              <a:gd name="T71" fmla="*/ 2147483647 h 401"/>
              <a:gd name="T72" fmla="*/ 2147483647 w 513"/>
              <a:gd name="T73" fmla="*/ 2147483647 h 401"/>
              <a:gd name="T74" fmla="*/ 2147483647 w 513"/>
              <a:gd name="T75" fmla="*/ 2147483647 h 401"/>
              <a:gd name="T76" fmla="*/ 2147483647 w 513"/>
              <a:gd name="T77" fmla="*/ 2147483647 h 401"/>
              <a:gd name="T78" fmla="*/ 2147483647 w 513"/>
              <a:gd name="T79" fmla="*/ 2147483647 h 401"/>
              <a:gd name="T80" fmla="*/ 2147483647 w 513"/>
              <a:gd name="T81" fmla="*/ 2147483647 h 401"/>
              <a:gd name="T82" fmla="*/ 2147483647 w 513"/>
              <a:gd name="T83" fmla="*/ 2147483647 h 401"/>
              <a:gd name="T84" fmla="*/ 2147483647 w 513"/>
              <a:gd name="T85" fmla="*/ 2147483647 h 401"/>
              <a:gd name="T86" fmla="*/ 2147483647 w 513"/>
              <a:gd name="T87" fmla="*/ 2147483647 h 401"/>
              <a:gd name="T88" fmla="*/ 2147483647 w 513"/>
              <a:gd name="T89" fmla="*/ 2147483647 h 401"/>
              <a:gd name="T90" fmla="*/ 2147483647 w 513"/>
              <a:gd name="T91" fmla="*/ 2147483647 h 401"/>
              <a:gd name="T92" fmla="*/ 2147483647 w 513"/>
              <a:gd name="T93" fmla="*/ 2147483647 h 401"/>
              <a:gd name="T94" fmla="*/ 2147483647 w 513"/>
              <a:gd name="T95" fmla="*/ 2147483647 h 401"/>
              <a:gd name="T96" fmla="*/ 2147483647 w 513"/>
              <a:gd name="T97" fmla="*/ 2147483647 h 401"/>
              <a:gd name="T98" fmla="*/ 2147483647 w 513"/>
              <a:gd name="T99" fmla="*/ 2147483647 h 401"/>
              <a:gd name="T100" fmla="*/ 2147483647 w 513"/>
              <a:gd name="T101" fmla="*/ 2147483647 h 401"/>
              <a:gd name="T102" fmla="*/ 2147483647 w 513"/>
              <a:gd name="T103" fmla="*/ 2147483647 h 401"/>
              <a:gd name="T104" fmla="*/ 2147483647 w 513"/>
              <a:gd name="T105" fmla="*/ 2147483647 h 4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13" h="401">
                <a:moveTo>
                  <a:pt x="24" y="320"/>
                </a:moveTo>
                <a:lnTo>
                  <a:pt x="48" y="336"/>
                </a:lnTo>
                <a:lnTo>
                  <a:pt x="64" y="336"/>
                </a:lnTo>
                <a:lnTo>
                  <a:pt x="88" y="312"/>
                </a:lnTo>
                <a:lnTo>
                  <a:pt x="128" y="312"/>
                </a:lnTo>
                <a:lnTo>
                  <a:pt x="136" y="304"/>
                </a:lnTo>
                <a:lnTo>
                  <a:pt x="168" y="288"/>
                </a:lnTo>
                <a:lnTo>
                  <a:pt x="232" y="280"/>
                </a:lnTo>
                <a:lnTo>
                  <a:pt x="264" y="296"/>
                </a:lnTo>
                <a:lnTo>
                  <a:pt x="264" y="304"/>
                </a:lnTo>
                <a:lnTo>
                  <a:pt x="272" y="304"/>
                </a:lnTo>
                <a:lnTo>
                  <a:pt x="288" y="336"/>
                </a:lnTo>
                <a:lnTo>
                  <a:pt x="312" y="296"/>
                </a:lnTo>
                <a:lnTo>
                  <a:pt x="312" y="312"/>
                </a:lnTo>
                <a:lnTo>
                  <a:pt x="304" y="336"/>
                </a:lnTo>
                <a:lnTo>
                  <a:pt x="312" y="336"/>
                </a:lnTo>
                <a:lnTo>
                  <a:pt x="312" y="320"/>
                </a:lnTo>
                <a:lnTo>
                  <a:pt x="320" y="336"/>
                </a:lnTo>
                <a:lnTo>
                  <a:pt x="312" y="344"/>
                </a:lnTo>
                <a:lnTo>
                  <a:pt x="328" y="344"/>
                </a:lnTo>
                <a:lnTo>
                  <a:pt x="336" y="360"/>
                </a:lnTo>
                <a:lnTo>
                  <a:pt x="336" y="368"/>
                </a:lnTo>
                <a:lnTo>
                  <a:pt x="344" y="376"/>
                </a:lnTo>
                <a:lnTo>
                  <a:pt x="360" y="384"/>
                </a:lnTo>
                <a:lnTo>
                  <a:pt x="376" y="384"/>
                </a:lnTo>
                <a:lnTo>
                  <a:pt x="384" y="392"/>
                </a:lnTo>
                <a:lnTo>
                  <a:pt x="400" y="376"/>
                </a:lnTo>
                <a:lnTo>
                  <a:pt x="400" y="384"/>
                </a:lnTo>
                <a:lnTo>
                  <a:pt x="408" y="384"/>
                </a:lnTo>
                <a:lnTo>
                  <a:pt x="408" y="392"/>
                </a:lnTo>
                <a:lnTo>
                  <a:pt x="424" y="400"/>
                </a:lnTo>
                <a:lnTo>
                  <a:pt x="440" y="376"/>
                </a:lnTo>
                <a:lnTo>
                  <a:pt x="464" y="376"/>
                </a:lnTo>
                <a:lnTo>
                  <a:pt x="472" y="344"/>
                </a:lnTo>
                <a:lnTo>
                  <a:pt x="504" y="272"/>
                </a:lnTo>
                <a:lnTo>
                  <a:pt x="512" y="240"/>
                </a:lnTo>
                <a:lnTo>
                  <a:pt x="504" y="200"/>
                </a:lnTo>
                <a:lnTo>
                  <a:pt x="488" y="176"/>
                </a:lnTo>
                <a:lnTo>
                  <a:pt x="480" y="168"/>
                </a:lnTo>
                <a:lnTo>
                  <a:pt x="472" y="152"/>
                </a:lnTo>
                <a:lnTo>
                  <a:pt x="464" y="144"/>
                </a:lnTo>
                <a:lnTo>
                  <a:pt x="464" y="152"/>
                </a:lnTo>
                <a:lnTo>
                  <a:pt x="448" y="128"/>
                </a:lnTo>
                <a:lnTo>
                  <a:pt x="424" y="104"/>
                </a:lnTo>
                <a:lnTo>
                  <a:pt x="416" y="80"/>
                </a:lnTo>
                <a:lnTo>
                  <a:pt x="408" y="72"/>
                </a:lnTo>
                <a:lnTo>
                  <a:pt x="408" y="56"/>
                </a:lnTo>
                <a:lnTo>
                  <a:pt x="400" y="48"/>
                </a:lnTo>
                <a:lnTo>
                  <a:pt x="384" y="48"/>
                </a:lnTo>
                <a:lnTo>
                  <a:pt x="376" y="0"/>
                </a:lnTo>
                <a:lnTo>
                  <a:pt x="368" y="0"/>
                </a:lnTo>
                <a:lnTo>
                  <a:pt x="360" y="16"/>
                </a:lnTo>
                <a:lnTo>
                  <a:pt x="360" y="56"/>
                </a:lnTo>
                <a:lnTo>
                  <a:pt x="352" y="88"/>
                </a:lnTo>
                <a:lnTo>
                  <a:pt x="336" y="88"/>
                </a:lnTo>
                <a:lnTo>
                  <a:pt x="304" y="64"/>
                </a:lnTo>
                <a:lnTo>
                  <a:pt x="296" y="64"/>
                </a:lnTo>
                <a:lnTo>
                  <a:pt x="296" y="56"/>
                </a:lnTo>
                <a:lnTo>
                  <a:pt x="280" y="56"/>
                </a:lnTo>
                <a:lnTo>
                  <a:pt x="288" y="32"/>
                </a:lnTo>
                <a:lnTo>
                  <a:pt x="296" y="32"/>
                </a:lnTo>
                <a:lnTo>
                  <a:pt x="304" y="16"/>
                </a:lnTo>
                <a:lnTo>
                  <a:pt x="296" y="16"/>
                </a:lnTo>
                <a:lnTo>
                  <a:pt x="288" y="24"/>
                </a:lnTo>
                <a:lnTo>
                  <a:pt x="288" y="16"/>
                </a:lnTo>
                <a:lnTo>
                  <a:pt x="280" y="16"/>
                </a:lnTo>
                <a:lnTo>
                  <a:pt x="240" y="8"/>
                </a:lnTo>
                <a:lnTo>
                  <a:pt x="248" y="16"/>
                </a:lnTo>
                <a:lnTo>
                  <a:pt x="240" y="16"/>
                </a:lnTo>
                <a:lnTo>
                  <a:pt x="224" y="16"/>
                </a:lnTo>
                <a:lnTo>
                  <a:pt x="216" y="24"/>
                </a:lnTo>
                <a:lnTo>
                  <a:pt x="216" y="32"/>
                </a:lnTo>
                <a:lnTo>
                  <a:pt x="208" y="32"/>
                </a:lnTo>
                <a:lnTo>
                  <a:pt x="208" y="48"/>
                </a:lnTo>
                <a:lnTo>
                  <a:pt x="208" y="56"/>
                </a:lnTo>
                <a:lnTo>
                  <a:pt x="192" y="48"/>
                </a:lnTo>
                <a:lnTo>
                  <a:pt x="192" y="56"/>
                </a:lnTo>
                <a:lnTo>
                  <a:pt x="192" y="48"/>
                </a:lnTo>
                <a:lnTo>
                  <a:pt x="184" y="40"/>
                </a:lnTo>
                <a:lnTo>
                  <a:pt x="176" y="40"/>
                </a:lnTo>
                <a:lnTo>
                  <a:pt x="160" y="48"/>
                </a:lnTo>
                <a:lnTo>
                  <a:pt x="152" y="48"/>
                </a:lnTo>
                <a:lnTo>
                  <a:pt x="144" y="72"/>
                </a:lnTo>
                <a:lnTo>
                  <a:pt x="136" y="72"/>
                </a:lnTo>
                <a:lnTo>
                  <a:pt x="128" y="72"/>
                </a:lnTo>
                <a:lnTo>
                  <a:pt x="136" y="80"/>
                </a:lnTo>
                <a:lnTo>
                  <a:pt x="128" y="88"/>
                </a:lnTo>
                <a:lnTo>
                  <a:pt x="128" y="72"/>
                </a:lnTo>
                <a:lnTo>
                  <a:pt x="112" y="88"/>
                </a:lnTo>
                <a:lnTo>
                  <a:pt x="120" y="96"/>
                </a:lnTo>
                <a:lnTo>
                  <a:pt x="96" y="112"/>
                </a:lnTo>
                <a:lnTo>
                  <a:pt x="40" y="128"/>
                </a:lnTo>
                <a:lnTo>
                  <a:pt x="16" y="152"/>
                </a:lnTo>
                <a:lnTo>
                  <a:pt x="8" y="144"/>
                </a:lnTo>
                <a:lnTo>
                  <a:pt x="8" y="152"/>
                </a:lnTo>
                <a:lnTo>
                  <a:pt x="8" y="168"/>
                </a:lnTo>
                <a:lnTo>
                  <a:pt x="0" y="168"/>
                </a:lnTo>
                <a:lnTo>
                  <a:pt x="16" y="208"/>
                </a:lnTo>
                <a:lnTo>
                  <a:pt x="8" y="192"/>
                </a:lnTo>
                <a:lnTo>
                  <a:pt x="8" y="208"/>
                </a:lnTo>
                <a:lnTo>
                  <a:pt x="0" y="200"/>
                </a:lnTo>
                <a:lnTo>
                  <a:pt x="24" y="248"/>
                </a:lnTo>
                <a:lnTo>
                  <a:pt x="32" y="280"/>
                </a:lnTo>
                <a:lnTo>
                  <a:pt x="32" y="304"/>
                </a:lnTo>
                <a:lnTo>
                  <a:pt x="24" y="312"/>
                </a:lnTo>
                <a:lnTo>
                  <a:pt x="24" y="32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13" name="Freeform 326"/>
          <p:cNvSpPr>
            <a:spLocks/>
          </p:cNvSpPr>
          <p:nvPr/>
        </p:nvSpPr>
        <p:spPr bwMode="ltGray">
          <a:xfrm>
            <a:off x="6597651" y="4842154"/>
            <a:ext cx="26987" cy="12700"/>
          </a:xfrm>
          <a:custGeom>
            <a:avLst/>
            <a:gdLst>
              <a:gd name="T0" fmla="*/ 0 w 17"/>
              <a:gd name="T1" fmla="*/ 2147483647 h 9"/>
              <a:gd name="T2" fmla="*/ 0 w 17"/>
              <a:gd name="T3" fmla="*/ 2147483647 h 9"/>
              <a:gd name="T4" fmla="*/ 2147483647 w 17"/>
              <a:gd name="T5" fmla="*/ 2147483647 h 9"/>
              <a:gd name="T6" fmla="*/ 2147483647 w 17"/>
              <a:gd name="T7" fmla="*/ 0 h 9"/>
              <a:gd name="T8" fmla="*/ 0 w 17"/>
              <a:gd name="T9" fmla="*/ 0 h 9"/>
              <a:gd name="T10" fmla="*/ 0 w 17"/>
              <a:gd name="T11" fmla="*/ 2147483647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9">
                <a:moveTo>
                  <a:pt x="0" y="8"/>
                </a:moveTo>
                <a:lnTo>
                  <a:pt x="0" y="8"/>
                </a:lnTo>
                <a:lnTo>
                  <a:pt x="8" y="8"/>
                </a:lnTo>
                <a:lnTo>
                  <a:pt x="16" y="0"/>
                </a:lnTo>
                <a:lnTo>
                  <a:pt x="0"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14" name="Freeform 327"/>
          <p:cNvSpPr>
            <a:spLocks/>
          </p:cNvSpPr>
          <p:nvPr/>
        </p:nvSpPr>
        <p:spPr bwMode="ltGray">
          <a:xfrm>
            <a:off x="6597651" y="4842154"/>
            <a:ext cx="26987" cy="12700"/>
          </a:xfrm>
          <a:custGeom>
            <a:avLst/>
            <a:gdLst>
              <a:gd name="T0" fmla="*/ 0 w 17"/>
              <a:gd name="T1" fmla="*/ 2147483647 h 9"/>
              <a:gd name="T2" fmla="*/ 2147483647 w 17"/>
              <a:gd name="T3" fmla="*/ 2147483647 h 9"/>
              <a:gd name="T4" fmla="*/ 2147483647 w 17"/>
              <a:gd name="T5" fmla="*/ 0 h 9"/>
              <a:gd name="T6" fmla="*/ 0 w 17"/>
              <a:gd name="T7" fmla="*/ 0 h 9"/>
              <a:gd name="T8" fmla="*/ 0 w 17"/>
              <a:gd name="T9" fmla="*/ 214748364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9">
                <a:moveTo>
                  <a:pt x="0" y="8"/>
                </a:moveTo>
                <a:lnTo>
                  <a:pt x="8" y="8"/>
                </a:lnTo>
                <a:lnTo>
                  <a:pt x="16" y="0"/>
                </a:lnTo>
                <a:lnTo>
                  <a:pt x="0"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15" name="Freeform 328"/>
          <p:cNvSpPr>
            <a:spLocks/>
          </p:cNvSpPr>
          <p:nvPr/>
        </p:nvSpPr>
        <p:spPr bwMode="ltGray">
          <a:xfrm>
            <a:off x="6721476" y="5354916"/>
            <a:ext cx="23812" cy="12700"/>
          </a:xfrm>
          <a:custGeom>
            <a:avLst/>
            <a:gdLst>
              <a:gd name="T0" fmla="*/ 0 w 17"/>
              <a:gd name="T1" fmla="*/ 0 h 9"/>
              <a:gd name="T2" fmla="*/ 0 w 17"/>
              <a:gd name="T3" fmla="*/ 0 h 9"/>
              <a:gd name="T4" fmla="*/ 2147483647 w 17"/>
              <a:gd name="T5" fmla="*/ 2147483647 h 9"/>
              <a:gd name="T6" fmla="*/ 2147483647 w 17"/>
              <a:gd name="T7" fmla="*/ 0 h 9"/>
              <a:gd name="T8" fmla="*/ 2147483647 w 17"/>
              <a:gd name="T9" fmla="*/ 0 h 9"/>
              <a:gd name="T10" fmla="*/ 0 w 17"/>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9">
                <a:moveTo>
                  <a:pt x="0" y="0"/>
                </a:moveTo>
                <a:lnTo>
                  <a:pt x="0" y="0"/>
                </a:lnTo>
                <a:lnTo>
                  <a:pt x="16" y="8"/>
                </a:lnTo>
                <a:lnTo>
                  <a:pt x="16" y="0"/>
                </a:lnTo>
                <a:lnTo>
                  <a:pt x="8"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16" name="Freeform 329"/>
          <p:cNvSpPr>
            <a:spLocks/>
          </p:cNvSpPr>
          <p:nvPr/>
        </p:nvSpPr>
        <p:spPr bwMode="ltGray">
          <a:xfrm>
            <a:off x="6721476" y="5354916"/>
            <a:ext cx="23812" cy="12700"/>
          </a:xfrm>
          <a:custGeom>
            <a:avLst/>
            <a:gdLst>
              <a:gd name="T0" fmla="*/ 0 w 17"/>
              <a:gd name="T1" fmla="*/ 0 h 9"/>
              <a:gd name="T2" fmla="*/ 2147483647 w 17"/>
              <a:gd name="T3" fmla="*/ 2147483647 h 9"/>
              <a:gd name="T4" fmla="*/ 2147483647 w 17"/>
              <a:gd name="T5" fmla="*/ 0 h 9"/>
              <a:gd name="T6" fmla="*/ 2147483647 w 17"/>
              <a:gd name="T7" fmla="*/ 0 h 9"/>
              <a:gd name="T8" fmla="*/ 0 w 17"/>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9">
                <a:moveTo>
                  <a:pt x="0" y="0"/>
                </a:moveTo>
                <a:lnTo>
                  <a:pt x="16" y="8"/>
                </a:lnTo>
                <a:lnTo>
                  <a:pt x="16" y="0"/>
                </a:lnTo>
                <a:lnTo>
                  <a:pt x="8"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17" name="Freeform 330"/>
          <p:cNvSpPr>
            <a:spLocks/>
          </p:cNvSpPr>
          <p:nvPr/>
        </p:nvSpPr>
        <p:spPr bwMode="ltGray">
          <a:xfrm>
            <a:off x="6880226" y="5477154"/>
            <a:ext cx="73025" cy="73025"/>
          </a:xfrm>
          <a:custGeom>
            <a:avLst/>
            <a:gdLst>
              <a:gd name="T0" fmla="*/ 0 w 49"/>
              <a:gd name="T1" fmla="*/ 0 h 49"/>
              <a:gd name="T2" fmla="*/ 0 w 49"/>
              <a:gd name="T3" fmla="*/ 0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0 h 49"/>
              <a:gd name="T14" fmla="*/ 2147483647 w 49"/>
              <a:gd name="T15" fmla="*/ 0 h 49"/>
              <a:gd name="T16" fmla="*/ 2147483647 w 49"/>
              <a:gd name="T17" fmla="*/ 2147483647 h 49"/>
              <a:gd name="T18" fmla="*/ 0 w 49"/>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49">
                <a:moveTo>
                  <a:pt x="0" y="0"/>
                </a:moveTo>
                <a:lnTo>
                  <a:pt x="0" y="0"/>
                </a:lnTo>
                <a:lnTo>
                  <a:pt x="8" y="40"/>
                </a:lnTo>
                <a:lnTo>
                  <a:pt x="24" y="48"/>
                </a:lnTo>
                <a:lnTo>
                  <a:pt x="32" y="32"/>
                </a:lnTo>
                <a:lnTo>
                  <a:pt x="40" y="40"/>
                </a:lnTo>
                <a:lnTo>
                  <a:pt x="48" y="0"/>
                </a:lnTo>
                <a:lnTo>
                  <a:pt x="40" y="0"/>
                </a:lnTo>
                <a:lnTo>
                  <a:pt x="16" y="8"/>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18" name="Freeform 331"/>
          <p:cNvSpPr>
            <a:spLocks/>
          </p:cNvSpPr>
          <p:nvPr/>
        </p:nvSpPr>
        <p:spPr bwMode="ltGray">
          <a:xfrm>
            <a:off x="6880226" y="5477154"/>
            <a:ext cx="73025" cy="73025"/>
          </a:xfrm>
          <a:custGeom>
            <a:avLst/>
            <a:gdLst>
              <a:gd name="T0" fmla="*/ 0 w 49"/>
              <a:gd name="T1" fmla="*/ 0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0 h 49"/>
              <a:gd name="T12" fmla="*/ 2147483647 w 49"/>
              <a:gd name="T13" fmla="*/ 0 h 49"/>
              <a:gd name="T14" fmla="*/ 2147483647 w 49"/>
              <a:gd name="T15" fmla="*/ 2147483647 h 49"/>
              <a:gd name="T16" fmla="*/ 0 w 49"/>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49">
                <a:moveTo>
                  <a:pt x="0" y="0"/>
                </a:moveTo>
                <a:lnTo>
                  <a:pt x="8" y="40"/>
                </a:lnTo>
                <a:lnTo>
                  <a:pt x="24" y="48"/>
                </a:lnTo>
                <a:lnTo>
                  <a:pt x="32" y="32"/>
                </a:lnTo>
                <a:lnTo>
                  <a:pt x="40" y="40"/>
                </a:lnTo>
                <a:lnTo>
                  <a:pt x="48" y="0"/>
                </a:lnTo>
                <a:lnTo>
                  <a:pt x="40" y="0"/>
                </a:lnTo>
                <a:lnTo>
                  <a:pt x="16" y="8"/>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19" name="Freeform 332"/>
          <p:cNvSpPr>
            <a:spLocks/>
          </p:cNvSpPr>
          <p:nvPr/>
        </p:nvSpPr>
        <p:spPr bwMode="ltGray">
          <a:xfrm>
            <a:off x="7291388" y="5477154"/>
            <a:ext cx="160338" cy="160337"/>
          </a:xfrm>
          <a:custGeom>
            <a:avLst/>
            <a:gdLst>
              <a:gd name="T0" fmla="*/ 0 w 105"/>
              <a:gd name="T1" fmla="*/ 2147483647 h 105"/>
              <a:gd name="T2" fmla="*/ 0 w 105"/>
              <a:gd name="T3" fmla="*/ 2147483647 h 105"/>
              <a:gd name="T4" fmla="*/ 2147483647 w 105"/>
              <a:gd name="T5" fmla="*/ 2147483647 h 105"/>
              <a:gd name="T6" fmla="*/ 2147483647 w 105"/>
              <a:gd name="T7" fmla="*/ 2147483647 h 105"/>
              <a:gd name="T8" fmla="*/ 2147483647 w 105"/>
              <a:gd name="T9" fmla="*/ 2147483647 h 105"/>
              <a:gd name="T10" fmla="*/ 2147483647 w 105"/>
              <a:gd name="T11" fmla="*/ 2147483647 h 105"/>
              <a:gd name="T12" fmla="*/ 2147483647 w 105"/>
              <a:gd name="T13" fmla="*/ 2147483647 h 105"/>
              <a:gd name="T14" fmla="*/ 2147483647 w 105"/>
              <a:gd name="T15" fmla="*/ 2147483647 h 105"/>
              <a:gd name="T16" fmla="*/ 2147483647 w 105"/>
              <a:gd name="T17" fmla="*/ 2147483647 h 105"/>
              <a:gd name="T18" fmla="*/ 2147483647 w 105"/>
              <a:gd name="T19" fmla="*/ 2147483647 h 105"/>
              <a:gd name="T20" fmla="*/ 2147483647 w 105"/>
              <a:gd name="T21" fmla="*/ 2147483647 h 105"/>
              <a:gd name="T22" fmla="*/ 2147483647 w 105"/>
              <a:gd name="T23" fmla="*/ 2147483647 h 105"/>
              <a:gd name="T24" fmla="*/ 2147483647 w 105"/>
              <a:gd name="T25" fmla="*/ 2147483647 h 105"/>
              <a:gd name="T26" fmla="*/ 2147483647 w 105"/>
              <a:gd name="T27" fmla="*/ 2147483647 h 105"/>
              <a:gd name="T28" fmla="*/ 2147483647 w 105"/>
              <a:gd name="T29" fmla="*/ 0 h 105"/>
              <a:gd name="T30" fmla="*/ 2147483647 w 105"/>
              <a:gd name="T31" fmla="*/ 2147483647 h 105"/>
              <a:gd name="T32" fmla="*/ 2147483647 w 105"/>
              <a:gd name="T33" fmla="*/ 0 h 105"/>
              <a:gd name="T34" fmla="*/ 2147483647 w 105"/>
              <a:gd name="T35" fmla="*/ 0 h 105"/>
              <a:gd name="T36" fmla="*/ 2147483647 w 105"/>
              <a:gd name="T37" fmla="*/ 0 h 105"/>
              <a:gd name="T38" fmla="*/ 2147483647 w 105"/>
              <a:gd name="T39" fmla="*/ 2147483647 h 105"/>
              <a:gd name="T40" fmla="*/ 2147483647 w 105"/>
              <a:gd name="T41" fmla="*/ 2147483647 h 105"/>
              <a:gd name="T42" fmla="*/ 2147483647 w 105"/>
              <a:gd name="T43" fmla="*/ 2147483647 h 105"/>
              <a:gd name="T44" fmla="*/ 2147483647 w 105"/>
              <a:gd name="T45" fmla="*/ 2147483647 h 105"/>
              <a:gd name="T46" fmla="*/ 0 w 105"/>
              <a:gd name="T47" fmla="*/ 2147483647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5" h="105">
                <a:moveTo>
                  <a:pt x="0" y="88"/>
                </a:moveTo>
                <a:lnTo>
                  <a:pt x="0" y="88"/>
                </a:lnTo>
                <a:lnTo>
                  <a:pt x="8" y="96"/>
                </a:lnTo>
                <a:lnTo>
                  <a:pt x="16" y="96"/>
                </a:lnTo>
                <a:lnTo>
                  <a:pt x="32" y="104"/>
                </a:lnTo>
                <a:lnTo>
                  <a:pt x="48" y="96"/>
                </a:lnTo>
                <a:lnTo>
                  <a:pt x="56" y="80"/>
                </a:lnTo>
                <a:lnTo>
                  <a:pt x="64" y="64"/>
                </a:lnTo>
                <a:lnTo>
                  <a:pt x="80" y="48"/>
                </a:lnTo>
                <a:lnTo>
                  <a:pt x="88" y="48"/>
                </a:lnTo>
                <a:lnTo>
                  <a:pt x="80" y="40"/>
                </a:lnTo>
                <a:lnTo>
                  <a:pt x="104" y="16"/>
                </a:lnTo>
                <a:lnTo>
                  <a:pt x="104" y="8"/>
                </a:lnTo>
                <a:lnTo>
                  <a:pt x="96" y="8"/>
                </a:lnTo>
                <a:lnTo>
                  <a:pt x="96" y="0"/>
                </a:lnTo>
                <a:lnTo>
                  <a:pt x="88" y="8"/>
                </a:lnTo>
                <a:lnTo>
                  <a:pt x="88" y="0"/>
                </a:lnTo>
                <a:lnTo>
                  <a:pt x="80" y="0"/>
                </a:lnTo>
                <a:lnTo>
                  <a:pt x="72" y="0"/>
                </a:lnTo>
                <a:lnTo>
                  <a:pt x="72" y="16"/>
                </a:lnTo>
                <a:lnTo>
                  <a:pt x="64" y="16"/>
                </a:lnTo>
                <a:lnTo>
                  <a:pt x="56" y="32"/>
                </a:lnTo>
                <a:lnTo>
                  <a:pt x="24" y="56"/>
                </a:lnTo>
                <a:lnTo>
                  <a:pt x="0" y="8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20" name="Freeform 333"/>
          <p:cNvSpPr>
            <a:spLocks/>
          </p:cNvSpPr>
          <p:nvPr/>
        </p:nvSpPr>
        <p:spPr bwMode="ltGray">
          <a:xfrm>
            <a:off x="7291388" y="5477154"/>
            <a:ext cx="160338" cy="160337"/>
          </a:xfrm>
          <a:custGeom>
            <a:avLst/>
            <a:gdLst>
              <a:gd name="T0" fmla="*/ 0 w 105"/>
              <a:gd name="T1" fmla="*/ 2147483647 h 105"/>
              <a:gd name="T2" fmla="*/ 2147483647 w 105"/>
              <a:gd name="T3" fmla="*/ 2147483647 h 105"/>
              <a:gd name="T4" fmla="*/ 2147483647 w 105"/>
              <a:gd name="T5" fmla="*/ 2147483647 h 105"/>
              <a:gd name="T6" fmla="*/ 2147483647 w 105"/>
              <a:gd name="T7" fmla="*/ 2147483647 h 105"/>
              <a:gd name="T8" fmla="*/ 2147483647 w 105"/>
              <a:gd name="T9" fmla="*/ 2147483647 h 105"/>
              <a:gd name="T10" fmla="*/ 2147483647 w 105"/>
              <a:gd name="T11" fmla="*/ 2147483647 h 105"/>
              <a:gd name="T12" fmla="*/ 2147483647 w 105"/>
              <a:gd name="T13" fmla="*/ 2147483647 h 105"/>
              <a:gd name="T14" fmla="*/ 2147483647 w 105"/>
              <a:gd name="T15" fmla="*/ 2147483647 h 105"/>
              <a:gd name="T16" fmla="*/ 2147483647 w 105"/>
              <a:gd name="T17" fmla="*/ 2147483647 h 105"/>
              <a:gd name="T18" fmla="*/ 2147483647 w 105"/>
              <a:gd name="T19" fmla="*/ 2147483647 h 105"/>
              <a:gd name="T20" fmla="*/ 2147483647 w 105"/>
              <a:gd name="T21" fmla="*/ 2147483647 h 105"/>
              <a:gd name="T22" fmla="*/ 2147483647 w 105"/>
              <a:gd name="T23" fmla="*/ 2147483647 h 105"/>
              <a:gd name="T24" fmla="*/ 2147483647 w 105"/>
              <a:gd name="T25" fmla="*/ 2147483647 h 105"/>
              <a:gd name="T26" fmla="*/ 2147483647 w 105"/>
              <a:gd name="T27" fmla="*/ 0 h 105"/>
              <a:gd name="T28" fmla="*/ 2147483647 w 105"/>
              <a:gd name="T29" fmla="*/ 2147483647 h 105"/>
              <a:gd name="T30" fmla="*/ 2147483647 w 105"/>
              <a:gd name="T31" fmla="*/ 0 h 105"/>
              <a:gd name="T32" fmla="*/ 2147483647 w 105"/>
              <a:gd name="T33" fmla="*/ 0 h 105"/>
              <a:gd name="T34" fmla="*/ 2147483647 w 105"/>
              <a:gd name="T35" fmla="*/ 0 h 105"/>
              <a:gd name="T36" fmla="*/ 2147483647 w 105"/>
              <a:gd name="T37" fmla="*/ 2147483647 h 105"/>
              <a:gd name="T38" fmla="*/ 2147483647 w 105"/>
              <a:gd name="T39" fmla="*/ 2147483647 h 105"/>
              <a:gd name="T40" fmla="*/ 2147483647 w 105"/>
              <a:gd name="T41" fmla="*/ 2147483647 h 105"/>
              <a:gd name="T42" fmla="*/ 2147483647 w 105"/>
              <a:gd name="T43" fmla="*/ 2147483647 h 105"/>
              <a:gd name="T44" fmla="*/ 0 w 105"/>
              <a:gd name="T45" fmla="*/ 2147483647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5" h="105">
                <a:moveTo>
                  <a:pt x="0" y="88"/>
                </a:moveTo>
                <a:lnTo>
                  <a:pt x="8" y="96"/>
                </a:lnTo>
                <a:lnTo>
                  <a:pt x="16" y="96"/>
                </a:lnTo>
                <a:lnTo>
                  <a:pt x="32" y="104"/>
                </a:lnTo>
                <a:lnTo>
                  <a:pt x="48" y="96"/>
                </a:lnTo>
                <a:lnTo>
                  <a:pt x="56" y="80"/>
                </a:lnTo>
                <a:lnTo>
                  <a:pt x="64" y="64"/>
                </a:lnTo>
                <a:lnTo>
                  <a:pt x="80" y="48"/>
                </a:lnTo>
                <a:lnTo>
                  <a:pt x="88" y="48"/>
                </a:lnTo>
                <a:lnTo>
                  <a:pt x="80" y="40"/>
                </a:lnTo>
                <a:lnTo>
                  <a:pt x="104" y="16"/>
                </a:lnTo>
                <a:lnTo>
                  <a:pt x="104" y="8"/>
                </a:lnTo>
                <a:lnTo>
                  <a:pt x="96" y="8"/>
                </a:lnTo>
                <a:lnTo>
                  <a:pt x="96" y="0"/>
                </a:lnTo>
                <a:lnTo>
                  <a:pt x="88" y="8"/>
                </a:lnTo>
                <a:lnTo>
                  <a:pt x="88" y="0"/>
                </a:lnTo>
                <a:lnTo>
                  <a:pt x="80" y="0"/>
                </a:lnTo>
                <a:lnTo>
                  <a:pt x="72" y="0"/>
                </a:lnTo>
                <a:lnTo>
                  <a:pt x="72" y="16"/>
                </a:lnTo>
                <a:lnTo>
                  <a:pt x="64" y="16"/>
                </a:lnTo>
                <a:lnTo>
                  <a:pt x="56" y="32"/>
                </a:lnTo>
                <a:lnTo>
                  <a:pt x="24" y="56"/>
                </a:lnTo>
                <a:lnTo>
                  <a:pt x="0" y="8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21" name="Freeform 334"/>
          <p:cNvSpPr>
            <a:spLocks/>
          </p:cNvSpPr>
          <p:nvPr/>
        </p:nvSpPr>
        <p:spPr bwMode="ltGray">
          <a:xfrm>
            <a:off x="7316788" y="5637491"/>
            <a:ext cx="12700" cy="12700"/>
          </a:xfrm>
          <a:custGeom>
            <a:avLst/>
            <a:gdLst>
              <a:gd name="T0" fmla="*/ 0 w 9"/>
              <a:gd name="T1" fmla="*/ 2147483647 h 9"/>
              <a:gd name="T2" fmla="*/ 0 w 9"/>
              <a:gd name="T3" fmla="*/ 2147483647 h 9"/>
              <a:gd name="T4" fmla="*/ 2147483647 w 9"/>
              <a:gd name="T5" fmla="*/ 2147483647 h 9"/>
              <a:gd name="T6" fmla="*/ 2147483647 w 9"/>
              <a:gd name="T7" fmla="*/ 0 h 9"/>
              <a:gd name="T8" fmla="*/ 0 w 9"/>
              <a:gd name="T9" fmla="*/ 214748364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0" y="8"/>
                </a:moveTo>
                <a:lnTo>
                  <a:pt x="0" y="8"/>
                </a:lnTo>
                <a:lnTo>
                  <a:pt x="8" y="8"/>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22" name="Freeform 335"/>
          <p:cNvSpPr>
            <a:spLocks/>
          </p:cNvSpPr>
          <p:nvPr/>
        </p:nvSpPr>
        <p:spPr bwMode="ltGray">
          <a:xfrm>
            <a:off x="7316788" y="5637491"/>
            <a:ext cx="12700" cy="12700"/>
          </a:xfrm>
          <a:custGeom>
            <a:avLst/>
            <a:gdLst>
              <a:gd name="T0" fmla="*/ 0 w 9"/>
              <a:gd name="T1" fmla="*/ 2147483647 h 9"/>
              <a:gd name="T2" fmla="*/ 2147483647 w 9"/>
              <a:gd name="T3" fmla="*/ 2147483647 h 9"/>
              <a:gd name="T4" fmla="*/ 2147483647 w 9"/>
              <a:gd name="T5" fmla="*/ 0 h 9"/>
              <a:gd name="T6" fmla="*/ 0 w 9"/>
              <a:gd name="T7" fmla="*/ 2147483647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9">
                <a:moveTo>
                  <a:pt x="0" y="8"/>
                </a:moveTo>
                <a:lnTo>
                  <a:pt x="8" y="8"/>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23" name="Freeform 336"/>
          <p:cNvSpPr>
            <a:spLocks/>
          </p:cNvSpPr>
          <p:nvPr/>
        </p:nvSpPr>
        <p:spPr bwMode="ltGray">
          <a:xfrm>
            <a:off x="5927726" y="4511954"/>
            <a:ext cx="209550" cy="220662"/>
          </a:xfrm>
          <a:custGeom>
            <a:avLst/>
            <a:gdLst>
              <a:gd name="T0" fmla="*/ 0 w 137"/>
              <a:gd name="T1" fmla="*/ 0 h 145"/>
              <a:gd name="T2" fmla="*/ 0 w 137"/>
              <a:gd name="T3" fmla="*/ 0 h 145"/>
              <a:gd name="T4" fmla="*/ 0 w 137"/>
              <a:gd name="T5" fmla="*/ 2147483647 h 145"/>
              <a:gd name="T6" fmla="*/ 2147483647 w 137"/>
              <a:gd name="T7" fmla="*/ 2147483647 h 145"/>
              <a:gd name="T8" fmla="*/ 2147483647 w 137"/>
              <a:gd name="T9" fmla="*/ 2147483647 h 145"/>
              <a:gd name="T10" fmla="*/ 2147483647 w 137"/>
              <a:gd name="T11" fmla="*/ 2147483647 h 145"/>
              <a:gd name="T12" fmla="*/ 2147483647 w 137"/>
              <a:gd name="T13" fmla="*/ 2147483647 h 145"/>
              <a:gd name="T14" fmla="*/ 2147483647 w 137"/>
              <a:gd name="T15" fmla="*/ 2147483647 h 145"/>
              <a:gd name="T16" fmla="*/ 2147483647 w 137"/>
              <a:gd name="T17" fmla="*/ 2147483647 h 145"/>
              <a:gd name="T18" fmla="*/ 2147483647 w 137"/>
              <a:gd name="T19" fmla="*/ 2147483647 h 145"/>
              <a:gd name="T20" fmla="*/ 2147483647 w 137"/>
              <a:gd name="T21" fmla="*/ 2147483647 h 145"/>
              <a:gd name="T22" fmla="*/ 2147483647 w 137"/>
              <a:gd name="T23" fmla="*/ 2147483647 h 145"/>
              <a:gd name="T24" fmla="*/ 2147483647 w 137"/>
              <a:gd name="T25" fmla="*/ 2147483647 h 145"/>
              <a:gd name="T26" fmla="*/ 2147483647 w 137"/>
              <a:gd name="T27" fmla="*/ 2147483647 h 145"/>
              <a:gd name="T28" fmla="*/ 2147483647 w 137"/>
              <a:gd name="T29" fmla="*/ 2147483647 h 145"/>
              <a:gd name="T30" fmla="*/ 2147483647 w 137"/>
              <a:gd name="T31" fmla="*/ 2147483647 h 145"/>
              <a:gd name="T32" fmla="*/ 2147483647 w 137"/>
              <a:gd name="T33" fmla="*/ 2147483647 h 145"/>
              <a:gd name="T34" fmla="*/ 2147483647 w 137"/>
              <a:gd name="T35" fmla="*/ 2147483647 h 145"/>
              <a:gd name="T36" fmla="*/ 2147483647 w 137"/>
              <a:gd name="T37" fmla="*/ 2147483647 h 145"/>
              <a:gd name="T38" fmla="*/ 2147483647 w 137"/>
              <a:gd name="T39" fmla="*/ 2147483647 h 145"/>
              <a:gd name="T40" fmla="*/ 2147483647 w 137"/>
              <a:gd name="T41" fmla="*/ 2147483647 h 145"/>
              <a:gd name="T42" fmla="*/ 2147483647 w 137"/>
              <a:gd name="T43" fmla="*/ 2147483647 h 145"/>
              <a:gd name="T44" fmla="*/ 0 w 137"/>
              <a:gd name="T45" fmla="*/ 0 h 1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7" h="145">
                <a:moveTo>
                  <a:pt x="0" y="0"/>
                </a:moveTo>
                <a:lnTo>
                  <a:pt x="0" y="0"/>
                </a:lnTo>
                <a:lnTo>
                  <a:pt x="0" y="8"/>
                </a:lnTo>
                <a:lnTo>
                  <a:pt x="16" y="24"/>
                </a:lnTo>
                <a:lnTo>
                  <a:pt x="32" y="40"/>
                </a:lnTo>
                <a:lnTo>
                  <a:pt x="40" y="48"/>
                </a:lnTo>
                <a:lnTo>
                  <a:pt x="48" y="64"/>
                </a:lnTo>
                <a:lnTo>
                  <a:pt x="64" y="80"/>
                </a:lnTo>
                <a:lnTo>
                  <a:pt x="80" y="112"/>
                </a:lnTo>
                <a:lnTo>
                  <a:pt x="112" y="144"/>
                </a:lnTo>
                <a:lnTo>
                  <a:pt x="128" y="144"/>
                </a:lnTo>
                <a:lnTo>
                  <a:pt x="136" y="112"/>
                </a:lnTo>
                <a:lnTo>
                  <a:pt x="128" y="96"/>
                </a:lnTo>
                <a:lnTo>
                  <a:pt x="120" y="96"/>
                </a:lnTo>
                <a:lnTo>
                  <a:pt x="112" y="80"/>
                </a:lnTo>
                <a:lnTo>
                  <a:pt x="104" y="80"/>
                </a:lnTo>
                <a:lnTo>
                  <a:pt x="104" y="72"/>
                </a:lnTo>
                <a:lnTo>
                  <a:pt x="96" y="64"/>
                </a:lnTo>
                <a:lnTo>
                  <a:pt x="96" y="56"/>
                </a:lnTo>
                <a:lnTo>
                  <a:pt x="72" y="40"/>
                </a:lnTo>
                <a:lnTo>
                  <a:pt x="64" y="40"/>
                </a:lnTo>
                <a:lnTo>
                  <a:pt x="24" y="8"/>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24" name="Freeform 337"/>
          <p:cNvSpPr>
            <a:spLocks/>
          </p:cNvSpPr>
          <p:nvPr/>
        </p:nvSpPr>
        <p:spPr bwMode="ltGray">
          <a:xfrm>
            <a:off x="5927726" y="4511954"/>
            <a:ext cx="209550" cy="220662"/>
          </a:xfrm>
          <a:custGeom>
            <a:avLst/>
            <a:gdLst>
              <a:gd name="T0" fmla="*/ 0 w 137"/>
              <a:gd name="T1" fmla="*/ 0 h 145"/>
              <a:gd name="T2" fmla="*/ 0 w 137"/>
              <a:gd name="T3" fmla="*/ 2147483647 h 145"/>
              <a:gd name="T4" fmla="*/ 2147483647 w 137"/>
              <a:gd name="T5" fmla="*/ 2147483647 h 145"/>
              <a:gd name="T6" fmla="*/ 2147483647 w 137"/>
              <a:gd name="T7" fmla="*/ 2147483647 h 145"/>
              <a:gd name="T8" fmla="*/ 2147483647 w 137"/>
              <a:gd name="T9" fmla="*/ 2147483647 h 145"/>
              <a:gd name="T10" fmla="*/ 2147483647 w 137"/>
              <a:gd name="T11" fmla="*/ 2147483647 h 145"/>
              <a:gd name="T12" fmla="*/ 2147483647 w 137"/>
              <a:gd name="T13" fmla="*/ 2147483647 h 145"/>
              <a:gd name="T14" fmla="*/ 2147483647 w 137"/>
              <a:gd name="T15" fmla="*/ 2147483647 h 145"/>
              <a:gd name="T16" fmla="*/ 2147483647 w 137"/>
              <a:gd name="T17" fmla="*/ 2147483647 h 145"/>
              <a:gd name="T18" fmla="*/ 2147483647 w 137"/>
              <a:gd name="T19" fmla="*/ 2147483647 h 145"/>
              <a:gd name="T20" fmla="*/ 2147483647 w 137"/>
              <a:gd name="T21" fmla="*/ 2147483647 h 145"/>
              <a:gd name="T22" fmla="*/ 2147483647 w 137"/>
              <a:gd name="T23" fmla="*/ 2147483647 h 145"/>
              <a:gd name="T24" fmla="*/ 2147483647 w 137"/>
              <a:gd name="T25" fmla="*/ 2147483647 h 145"/>
              <a:gd name="T26" fmla="*/ 2147483647 w 137"/>
              <a:gd name="T27" fmla="*/ 2147483647 h 145"/>
              <a:gd name="T28" fmla="*/ 2147483647 w 137"/>
              <a:gd name="T29" fmla="*/ 2147483647 h 145"/>
              <a:gd name="T30" fmla="*/ 2147483647 w 137"/>
              <a:gd name="T31" fmla="*/ 2147483647 h 145"/>
              <a:gd name="T32" fmla="*/ 2147483647 w 137"/>
              <a:gd name="T33" fmla="*/ 2147483647 h 145"/>
              <a:gd name="T34" fmla="*/ 2147483647 w 137"/>
              <a:gd name="T35" fmla="*/ 2147483647 h 145"/>
              <a:gd name="T36" fmla="*/ 2147483647 w 137"/>
              <a:gd name="T37" fmla="*/ 2147483647 h 145"/>
              <a:gd name="T38" fmla="*/ 2147483647 w 137"/>
              <a:gd name="T39" fmla="*/ 2147483647 h 145"/>
              <a:gd name="T40" fmla="*/ 2147483647 w 137"/>
              <a:gd name="T41" fmla="*/ 2147483647 h 145"/>
              <a:gd name="T42" fmla="*/ 0 w 137"/>
              <a:gd name="T43" fmla="*/ 0 h 1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7" h="145">
                <a:moveTo>
                  <a:pt x="0" y="0"/>
                </a:moveTo>
                <a:lnTo>
                  <a:pt x="0" y="8"/>
                </a:lnTo>
                <a:lnTo>
                  <a:pt x="16" y="24"/>
                </a:lnTo>
                <a:lnTo>
                  <a:pt x="32" y="40"/>
                </a:lnTo>
                <a:lnTo>
                  <a:pt x="40" y="48"/>
                </a:lnTo>
                <a:lnTo>
                  <a:pt x="48" y="64"/>
                </a:lnTo>
                <a:lnTo>
                  <a:pt x="64" y="80"/>
                </a:lnTo>
                <a:lnTo>
                  <a:pt x="80" y="112"/>
                </a:lnTo>
                <a:lnTo>
                  <a:pt x="112" y="144"/>
                </a:lnTo>
                <a:lnTo>
                  <a:pt x="128" y="144"/>
                </a:lnTo>
                <a:lnTo>
                  <a:pt x="136" y="112"/>
                </a:lnTo>
                <a:lnTo>
                  <a:pt x="128" y="96"/>
                </a:lnTo>
                <a:lnTo>
                  <a:pt x="120" y="96"/>
                </a:lnTo>
                <a:lnTo>
                  <a:pt x="112" y="80"/>
                </a:lnTo>
                <a:lnTo>
                  <a:pt x="104" y="80"/>
                </a:lnTo>
                <a:lnTo>
                  <a:pt x="104" y="72"/>
                </a:lnTo>
                <a:lnTo>
                  <a:pt x="96" y="64"/>
                </a:lnTo>
                <a:lnTo>
                  <a:pt x="96" y="56"/>
                </a:lnTo>
                <a:lnTo>
                  <a:pt x="72" y="40"/>
                </a:lnTo>
                <a:lnTo>
                  <a:pt x="64" y="40"/>
                </a:lnTo>
                <a:lnTo>
                  <a:pt x="24" y="8"/>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25" name="Freeform 338"/>
          <p:cNvSpPr>
            <a:spLocks/>
          </p:cNvSpPr>
          <p:nvPr/>
        </p:nvSpPr>
        <p:spPr bwMode="ltGray">
          <a:xfrm>
            <a:off x="6122988" y="4731029"/>
            <a:ext cx="173038" cy="52387"/>
          </a:xfrm>
          <a:custGeom>
            <a:avLst/>
            <a:gdLst>
              <a:gd name="T0" fmla="*/ 0 w 113"/>
              <a:gd name="T1" fmla="*/ 2147483647 h 33"/>
              <a:gd name="T2" fmla="*/ 0 w 113"/>
              <a:gd name="T3" fmla="*/ 2147483647 h 33"/>
              <a:gd name="T4" fmla="*/ 2147483647 w 113"/>
              <a:gd name="T5" fmla="*/ 2147483647 h 33"/>
              <a:gd name="T6" fmla="*/ 2147483647 w 113"/>
              <a:gd name="T7" fmla="*/ 2147483647 h 33"/>
              <a:gd name="T8" fmla="*/ 2147483647 w 113"/>
              <a:gd name="T9" fmla="*/ 2147483647 h 33"/>
              <a:gd name="T10" fmla="*/ 2147483647 w 113"/>
              <a:gd name="T11" fmla="*/ 2147483647 h 33"/>
              <a:gd name="T12" fmla="*/ 2147483647 w 113"/>
              <a:gd name="T13" fmla="*/ 2147483647 h 33"/>
              <a:gd name="T14" fmla="*/ 2147483647 w 113"/>
              <a:gd name="T15" fmla="*/ 2147483647 h 33"/>
              <a:gd name="T16" fmla="*/ 2147483647 w 113"/>
              <a:gd name="T17" fmla="*/ 2147483647 h 33"/>
              <a:gd name="T18" fmla="*/ 2147483647 w 113"/>
              <a:gd name="T19" fmla="*/ 2147483647 h 33"/>
              <a:gd name="T20" fmla="*/ 2147483647 w 113"/>
              <a:gd name="T21" fmla="*/ 0 h 33"/>
              <a:gd name="T22" fmla="*/ 2147483647 w 113"/>
              <a:gd name="T23" fmla="*/ 0 h 33"/>
              <a:gd name="T24" fmla="*/ 0 w 113"/>
              <a:gd name="T25" fmla="*/ 2147483647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3" h="33">
                <a:moveTo>
                  <a:pt x="0" y="8"/>
                </a:moveTo>
                <a:lnTo>
                  <a:pt x="0" y="8"/>
                </a:lnTo>
                <a:lnTo>
                  <a:pt x="32" y="24"/>
                </a:lnTo>
                <a:lnTo>
                  <a:pt x="112" y="32"/>
                </a:lnTo>
                <a:lnTo>
                  <a:pt x="112" y="24"/>
                </a:lnTo>
                <a:lnTo>
                  <a:pt x="96" y="24"/>
                </a:lnTo>
                <a:lnTo>
                  <a:pt x="88" y="16"/>
                </a:lnTo>
                <a:lnTo>
                  <a:pt x="64" y="8"/>
                </a:lnTo>
                <a:lnTo>
                  <a:pt x="64" y="16"/>
                </a:lnTo>
                <a:lnTo>
                  <a:pt x="48" y="8"/>
                </a:lnTo>
                <a:lnTo>
                  <a:pt x="24" y="0"/>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26" name="Freeform 339"/>
          <p:cNvSpPr>
            <a:spLocks/>
          </p:cNvSpPr>
          <p:nvPr/>
        </p:nvSpPr>
        <p:spPr bwMode="ltGray">
          <a:xfrm>
            <a:off x="6122988" y="4731029"/>
            <a:ext cx="173038" cy="52387"/>
          </a:xfrm>
          <a:custGeom>
            <a:avLst/>
            <a:gdLst>
              <a:gd name="T0" fmla="*/ 0 w 113"/>
              <a:gd name="T1" fmla="*/ 2147483647 h 33"/>
              <a:gd name="T2" fmla="*/ 2147483647 w 113"/>
              <a:gd name="T3" fmla="*/ 2147483647 h 33"/>
              <a:gd name="T4" fmla="*/ 2147483647 w 113"/>
              <a:gd name="T5" fmla="*/ 2147483647 h 33"/>
              <a:gd name="T6" fmla="*/ 2147483647 w 113"/>
              <a:gd name="T7" fmla="*/ 2147483647 h 33"/>
              <a:gd name="T8" fmla="*/ 2147483647 w 113"/>
              <a:gd name="T9" fmla="*/ 2147483647 h 33"/>
              <a:gd name="T10" fmla="*/ 2147483647 w 113"/>
              <a:gd name="T11" fmla="*/ 2147483647 h 33"/>
              <a:gd name="T12" fmla="*/ 2147483647 w 113"/>
              <a:gd name="T13" fmla="*/ 2147483647 h 33"/>
              <a:gd name="T14" fmla="*/ 2147483647 w 113"/>
              <a:gd name="T15" fmla="*/ 2147483647 h 33"/>
              <a:gd name="T16" fmla="*/ 2147483647 w 113"/>
              <a:gd name="T17" fmla="*/ 2147483647 h 33"/>
              <a:gd name="T18" fmla="*/ 2147483647 w 113"/>
              <a:gd name="T19" fmla="*/ 0 h 33"/>
              <a:gd name="T20" fmla="*/ 2147483647 w 113"/>
              <a:gd name="T21" fmla="*/ 0 h 33"/>
              <a:gd name="T22" fmla="*/ 0 w 113"/>
              <a:gd name="T23" fmla="*/ 2147483647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3" h="33">
                <a:moveTo>
                  <a:pt x="0" y="8"/>
                </a:moveTo>
                <a:lnTo>
                  <a:pt x="32" y="24"/>
                </a:lnTo>
                <a:lnTo>
                  <a:pt x="112" y="32"/>
                </a:lnTo>
                <a:lnTo>
                  <a:pt x="112" y="24"/>
                </a:lnTo>
                <a:lnTo>
                  <a:pt x="96" y="24"/>
                </a:lnTo>
                <a:lnTo>
                  <a:pt x="88" y="16"/>
                </a:lnTo>
                <a:lnTo>
                  <a:pt x="64" y="8"/>
                </a:lnTo>
                <a:lnTo>
                  <a:pt x="64" y="16"/>
                </a:lnTo>
                <a:lnTo>
                  <a:pt x="48" y="8"/>
                </a:lnTo>
                <a:lnTo>
                  <a:pt x="24" y="0"/>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27" name="Freeform 340"/>
          <p:cNvSpPr>
            <a:spLocks/>
          </p:cNvSpPr>
          <p:nvPr/>
        </p:nvSpPr>
        <p:spPr bwMode="ltGray">
          <a:xfrm>
            <a:off x="6294438" y="4781829"/>
            <a:ext cx="25400" cy="1587"/>
          </a:xfrm>
          <a:custGeom>
            <a:avLst/>
            <a:gdLst>
              <a:gd name="T0" fmla="*/ 0 w 17"/>
              <a:gd name="T1" fmla="*/ 0 h 1"/>
              <a:gd name="T2" fmla="*/ 0 w 17"/>
              <a:gd name="T3" fmla="*/ 0 h 1"/>
              <a:gd name="T4" fmla="*/ 2147483647 w 17"/>
              <a:gd name="T5" fmla="*/ 0 h 1"/>
              <a:gd name="T6" fmla="*/ 2147483647 w 17"/>
              <a:gd name="T7" fmla="*/ 0 h 1"/>
              <a:gd name="T8" fmla="*/ 0 w 1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
                <a:moveTo>
                  <a:pt x="0" y="0"/>
                </a:moveTo>
                <a:lnTo>
                  <a:pt x="0" y="0"/>
                </a:lnTo>
                <a:lnTo>
                  <a:pt x="8" y="0"/>
                </a:lnTo>
                <a:lnTo>
                  <a:pt x="16"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28" name="Freeform 341"/>
          <p:cNvSpPr>
            <a:spLocks/>
          </p:cNvSpPr>
          <p:nvPr/>
        </p:nvSpPr>
        <p:spPr bwMode="ltGray">
          <a:xfrm>
            <a:off x="6294438" y="4781829"/>
            <a:ext cx="25400" cy="1587"/>
          </a:xfrm>
          <a:custGeom>
            <a:avLst/>
            <a:gdLst>
              <a:gd name="T0" fmla="*/ 0 w 17"/>
              <a:gd name="T1" fmla="*/ 0 h 1"/>
              <a:gd name="T2" fmla="*/ 2147483647 w 17"/>
              <a:gd name="T3" fmla="*/ 0 h 1"/>
              <a:gd name="T4" fmla="*/ 2147483647 w 17"/>
              <a:gd name="T5" fmla="*/ 0 h 1"/>
              <a:gd name="T6" fmla="*/ 0 w 17"/>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
                <a:moveTo>
                  <a:pt x="0" y="0"/>
                </a:moveTo>
                <a:lnTo>
                  <a:pt x="8" y="0"/>
                </a:lnTo>
                <a:lnTo>
                  <a:pt x="16"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29" name="Freeform 342"/>
          <p:cNvSpPr>
            <a:spLocks/>
          </p:cNvSpPr>
          <p:nvPr/>
        </p:nvSpPr>
        <p:spPr bwMode="ltGray">
          <a:xfrm>
            <a:off x="6330951" y="4781829"/>
            <a:ext cx="146050" cy="12700"/>
          </a:xfrm>
          <a:custGeom>
            <a:avLst/>
            <a:gdLst>
              <a:gd name="T0" fmla="*/ 0 w 97"/>
              <a:gd name="T1" fmla="*/ 2147483647 h 9"/>
              <a:gd name="T2" fmla="*/ 0 w 97"/>
              <a:gd name="T3" fmla="*/ 2147483647 h 9"/>
              <a:gd name="T4" fmla="*/ 2147483647 w 97"/>
              <a:gd name="T5" fmla="*/ 2147483647 h 9"/>
              <a:gd name="T6" fmla="*/ 2147483647 w 97"/>
              <a:gd name="T7" fmla="*/ 0 h 9"/>
              <a:gd name="T8" fmla="*/ 2147483647 w 97"/>
              <a:gd name="T9" fmla="*/ 2147483647 h 9"/>
              <a:gd name="T10" fmla="*/ 2147483647 w 97"/>
              <a:gd name="T11" fmla="*/ 0 h 9"/>
              <a:gd name="T12" fmla="*/ 2147483647 w 97"/>
              <a:gd name="T13" fmla="*/ 0 h 9"/>
              <a:gd name="T14" fmla="*/ 2147483647 w 97"/>
              <a:gd name="T15" fmla="*/ 0 h 9"/>
              <a:gd name="T16" fmla="*/ 2147483647 w 97"/>
              <a:gd name="T17" fmla="*/ 0 h 9"/>
              <a:gd name="T18" fmla="*/ 2147483647 w 97"/>
              <a:gd name="T19" fmla="*/ 0 h 9"/>
              <a:gd name="T20" fmla="*/ 2147483647 w 97"/>
              <a:gd name="T21" fmla="*/ 0 h 9"/>
              <a:gd name="T22" fmla="*/ 0 w 97"/>
              <a:gd name="T23" fmla="*/ 0 h 9"/>
              <a:gd name="T24" fmla="*/ 0 w 97"/>
              <a:gd name="T25" fmla="*/ 214748364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7" h="9">
                <a:moveTo>
                  <a:pt x="0" y="8"/>
                </a:moveTo>
                <a:lnTo>
                  <a:pt x="0" y="8"/>
                </a:lnTo>
                <a:lnTo>
                  <a:pt x="8" y="8"/>
                </a:lnTo>
                <a:lnTo>
                  <a:pt x="40" y="0"/>
                </a:lnTo>
                <a:lnTo>
                  <a:pt x="72" y="8"/>
                </a:lnTo>
                <a:lnTo>
                  <a:pt x="96" y="0"/>
                </a:lnTo>
                <a:lnTo>
                  <a:pt x="80" y="0"/>
                </a:lnTo>
                <a:lnTo>
                  <a:pt x="56" y="0"/>
                </a:lnTo>
                <a:lnTo>
                  <a:pt x="40" y="0"/>
                </a:lnTo>
                <a:lnTo>
                  <a:pt x="16" y="0"/>
                </a:lnTo>
                <a:lnTo>
                  <a:pt x="24" y="0"/>
                </a:lnTo>
                <a:lnTo>
                  <a:pt x="0"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30" name="Freeform 343"/>
          <p:cNvSpPr>
            <a:spLocks/>
          </p:cNvSpPr>
          <p:nvPr/>
        </p:nvSpPr>
        <p:spPr bwMode="ltGray">
          <a:xfrm>
            <a:off x="6330951" y="4781829"/>
            <a:ext cx="146050" cy="12700"/>
          </a:xfrm>
          <a:custGeom>
            <a:avLst/>
            <a:gdLst>
              <a:gd name="T0" fmla="*/ 0 w 97"/>
              <a:gd name="T1" fmla="*/ 2147483647 h 9"/>
              <a:gd name="T2" fmla="*/ 2147483647 w 97"/>
              <a:gd name="T3" fmla="*/ 2147483647 h 9"/>
              <a:gd name="T4" fmla="*/ 2147483647 w 97"/>
              <a:gd name="T5" fmla="*/ 0 h 9"/>
              <a:gd name="T6" fmla="*/ 2147483647 w 97"/>
              <a:gd name="T7" fmla="*/ 2147483647 h 9"/>
              <a:gd name="T8" fmla="*/ 2147483647 w 97"/>
              <a:gd name="T9" fmla="*/ 0 h 9"/>
              <a:gd name="T10" fmla="*/ 2147483647 w 97"/>
              <a:gd name="T11" fmla="*/ 0 h 9"/>
              <a:gd name="T12" fmla="*/ 2147483647 w 97"/>
              <a:gd name="T13" fmla="*/ 0 h 9"/>
              <a:gd name="T14" fmla="*/ 2147483647 w 97"/>
              <a:gd name="T15" fmla="*/ 0 h 9"/>
              <a:gd name="T16" fmla="*/ 2147483647 w 97"/>
              <a:gd name="T17" fmla="*/ 0 h 9"/>
              <a:gd name="T18" fmla="*/ 2147483647 w 97"/>
              <a:gd name="T19" fmla="*/ 0 h 9"/>
              <a:gd name="T20" fmla="*/ 0 w 97"/>
              <a:gd name="T21" fmla="*/ 0 h 9"/>
              <a:gd name="T22" fmla="*/ 0 w 97"/>
              <a:gd name="T23" fmla="*/ 2147483647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 h="9">
                <a:moveTo>
                  <a:pt x="0" y="8"/>
                </a:moveTo>
                <a:lnTo>
                  <a:pt x="8" y="8"/>
                </a:lnTo>
                <a:lnTo>
                  <a:pt x="40" y="0"/>
                </a:lnTo>
                <a:lnTo>
                  <a:pt x="72" y="8"/>
                </a:lnTo>
                <a:lnTo>
                  <a:pt x="96" y="0"/>
                </a:lnTo>
                <a:lnTo>
                  <a:pt x="80" y="0"/>
                </a:lnTo>
                <a:lnTo>
                  <a:pt x="56" y="0"/>
                </a:lnTo>
                <a:lnTo>
                  <a:pt x="40" y="0"/>
                </a:lnTo>
                <a:lnTo>
                  <a:pt x="16" y="0"/>
                </a:lnTo>
                <a:lnTo>
                  <a:pt x="24" y="0"/>
                </a:lnTo>
                <a:lnTo>
                  <a:pt x="0"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31" name="Line 344"/>
          <p:cNvSpPr>
            <a:spLocks noChangeShapeType="1"/>
          </p:cNvSpPr>
          <p:nvPr/>
        </p:nvSpPr>
        <p:spPr bwMode="ltGray">
          <a:xfrm>
            <a:off x="6494463" y="4799291"/>
            <a:ext cx="0" cy="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prstClr val="white"/>
              </a:solidFill>
            </a:endParaRPr>
          </a:p>
        </p:txBody>
      </p:sp>
      <p:sp>
        <p:nvSpPr>
          <p:cNvPr id="8532" name="Line 345"/>
          <p:cNvSpPr>
            <a:spLocks noChangeShapeType="1"/>
          </p:cNvSpPr>
          <p:nvPr/>
        </p:nvSpPr>
        <p:spPr bwMode="ltGray">
          <a:xfrm>
            <a:off x="6519863" y="4786591"/>
            <a:ext cx="0" cy="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prstClr val="white"/>
              </a:solidFill>
            </a:endParaRPr>
          </a:p>
        </p:txBody>
      </p:sp>
      <p:sp>
        <p:nvSpPr>
          <p:cNvPr id="8533" name="Freeform 346"/>
          <p:cNvSpPr>
            <a:spLocks/>
          </p:cNvSpPr>
          <p:nvPr/>
        </p:nvSpPr>
        <p:spPr bwMode="ltGray">
          <a:xfrm>
            <a:off x="6378576" y="4805641"/>
            <a:ext cx="38100" cy="12700"/>
          </a:xfrm>
          <a:custGeom>
            <a:avLst/>
            <a:gdLst>
              <a:gd name="T0" fmla="*/ 0 w 25"/>
              <a:gd name="T1" fmla="*/ 0 h 9"/>
              <a:gd name="T2" fmla="*/ 0 w 25"/>
              <a:gd name="T3" fmla="*/ 0 h 9"/>
              <a:gd name="T4" fmla="*/ 2147483647 w 25"/>
              <a:gd name="T5" fmla="*/ 2147483647 h 9"/>
              <a:gd name="T6" fmla="*/ 2147483647 w 25"/>
              <a:gd name="T7" fmla="*/ 2147483647 h 9"/>
              <a:gd name="T8" fmla="*/ 2147483647 w 25"/>
              <a:gd name="T9" fmla="*/ 0 h 9"/>
              <a:gd name="T10" fmla="*/ 0 w 25"/>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9">
                <a:moveTo>
                  <a:pt x="0" y="0"/>
                </a:moveTo>
                <a:lnTo>
                  <a:pt x="0" y="0"/>
                </a:lnTo>
                <a:lnTo>
                  <a:pt x="16" y="8"/>
                </a:lnTo>
                <a:lnTo>
                  <a:pt x="24" y="8"/>
                </a:lnTo>
                <a:lnTo>
                  <a:pt x="16"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34" name="Freeform 347"/>
          <p:cNvSpPr>
            <a:spLocks/>
          </p:cNvSpPr>
          <p:nvPr/>
        </p:nvSpPr>
        <p:spPr bwMode="ltGray">
          <a:xfrm>
            <a:off x="6378576" y="4805641"/>
            <a:ext cx="38100" cy="12700"/>
          </a:xfrm>
          <a:custGeom>
            <a:avLst/>
            <a:gdLst>
              <a:gd name="T0" fmla="*/ 0 w 25"/>
              <a:gd name="T1" fmla="*/ 0 h 9"/>
              <a:gd name="T2" fmla="*/ 2147483647 w 25"/>
              <a:gd name="T3" fmla="*/ 2147483647 h 9"/>
              <a:gd name="T4" fmla="*/ 2147483647 w 25"/>
              <a:gd name="T5" fmla="*/ 2147483647 h 9"/>
              <a:gd name="T6" fmla="*/ 2147483647 w 25"/>
              <a:gd name="T7" fmla="*/ 0 h 9"/>
              <a:gd name="T8" fmla="*/ 0 w 25"/>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9">
                <a:moveTo>
                  <a:pt x="0" y="0"/>
                </a:moveTo>
                <a:lnTo>
                  <a:pt x="16" y="8"/>
                </a:lnTo>
                <a:lnTo>
                  <a:pt x="24" y="8"/>
                </a:lnTo>
                <a:lnTo>
                  <a:pt x="16"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35" name="Freeform 348"/>
          <p:cNvSpPr>
            <a:spLocks/>
          </p:cNvSpPr>
          <p:nvPr/>
        </p:nvSpPr>
        <p:spPr bwMode="ltGray">
          <a:xfrm>
            <a:off x="6467476" y="4781829"/>
            <a:ext cx="71437" cy="36512"/>
          </a:xfrm>
          <a:custGeom>
            <a:avLst/>
            <a:gdLst>
              <a:gd name="T0" fmla="*/ 0 w 49"/>
              <a:gd name="T1" fmla="*/ 2147483647 h 25"/>
              <a:gd name="T2" fmla="*/ 0 w 49"/>
              <a:gd name="T3" fmla="*/ 2147483647 h 25"/>
              <a:gd name="T4" fmla="*/ 2147483647 w 49"/>
              <a:gd name="T5" fmla="*/ 2147483647 h 25"/>
              <a:gd name="T6" fmla="*/ 2147483647 w 49"/>
              <a:gd name="T7" fmla="*/ 0 h 25"/>
              <a:gd name="T8" fmla="*/ 2147483647 w 49"/>
              <a:gd name="T9" fmla="*/ 0 h 25"/>
              <a:gd name="T10" fmla="*/ 2147483647 w 49"/>
              <a:gd name="T11" fmla="*/ 2147483647 h 25"/>
              <a:gd name="T12" fmla="*/ 0 w 49"/>
              <a:gd name="T13" fmla="*/ 2147483647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25">
                <a:moveTo>
                  <a:pt x="0" y="24"/>
                </a:moveTo>
                <a:lnTo>
                  <a:pt x="0" y="24"/>
                </a:lnTo>
                <a:lnTo>
                  <a:pt x="16" y="24"/>
                </a:lnTo>
                <a:lnTo>
                  <a:pt x="48" y="0"/>
                </a:lnTo>
                <a:lnTo>
                  <a:pt x="24" y="0"/>
                </a:lnTo>
                <a:lnTo>
                  <a:pt x="8" y="16"/>
                </a:lnTo>
                <a:lnTo>
                  <a:pt x="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36" name="Freeform 349"/>
          <p:cNvSpPr>
            <a:spLocks/>
          </p:cNvSpPr>
          <p:nvPr/>
        </p:nvSpPr>
        <p:spPr bwMode="ltGray">
          <a:xfrm>
            <a:off x="6467476" y="4781829"/>
            <a:ext cx="71437" cy="36512"/>
          </a:xfrm>
          <a:custGeom>
            <a:avLst/>
            <a:gdLst>
              <a:gd name="T0" fmla="*/ 0 w 49"/>
              <a:gd name="T1" fmla="*/ 2147483647 h 25"/>
              <a:gd name="T2" fmla="*/ 2147483647 w 49"/>
              <a:gd name="T3" fmla="*/ 2147483647 h 25"/>
              <a:gd name="T4" fmla="*/ 2147483647 w 49"/>
              <a:gd name="T5" fmla="*/ 0 h 25"/>
              <a:gd name="T6" fmla="*/ 2147483647 w 49"/>
              <a:gd name="T7" fmla="*/ 0 h 25"/>
              <a:gd name="T8" fmla="*/ 2147483647 w 49"/>
              <a:gd name="T9" fmla="*/ 2147483647 h 25"/>
              <a:gd name="T10" fmla="*/ 0 w 49"/>
              <a:gd name="T11" fmla="*/ 2147483647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25">
                <a:moveTo>
                  <a:pt x="0" y="24"/>
                </a:moveTo>
                <a:lnTo>
                  <a:pt x="16" y="24"/>
                </a:lnTo>
                <a:lnTo>
                  <a:pt x="48" y="0"/>
                </a:lnTo>
                <a:lnTo>
                  <a:pt x="24" y="0"/>
                </a:lnTo>
                <a:lnTo>
                  <a:pt x="8" y="16"/>
                </a:lnTo>
                <a:lnTo>
                  <a:pt x="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37" name="Freeform 350"/>
          <p:cNvSpPr>
            <a:spLocks/>
          </p:cNvSpPr>
          <p:nvPr/>
        </p:nvSpPr>
        <p:spPr bwMode="ltGray">
          <a:xfrm>
            <a:off x="6670676" y="4718329"/>
            <a:ext cx="15875" cy="39687"/>
          </a:xfrm>
          <a:custGeom>
            <a:avLst/>
            <a:gdLst>
              <a:gd name="T0" fmla="*/ 0 w 9"/>
              <a:gd name="T1" fmla="*/ 2147483647 h 25"/>
              <a:gd name="T2" fmla="*/ 0 w 9"/>
              <a:gd name="T3" fmla="*/ 2147483647 h 25"/>
              <a:gd name="T4" fmla="*/ 2147483647 w 9"/>
              <a:gd name="T5" fmla="*/ 2147483647 h 25"/>
              <a:gd name="T6" fmla="*/ 2147483647 w 9"/>
              <a:gd name="T7" fmla="*/ 0 h 25"/>
              <a:gd name="T8" fmla="*/ 0 w 9"/>
              <a:gd name="T9" fmla="*/ 2147483647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25">
                <a:moveTo>
                  <a:pt x="0" y="24"/>
                </a:moveTo>
                <a:lnTo>
                  <a:pt x="0" y="24"/>
                </a:lnTo>
                <a:lnTo>
                  <a:pt x="8" y="8"/>
                </a:lnTo>
                <a:lnTo>
                  <a:pt x="8" y="0"/>
                </a:lnTo>
                <a:lnTo>
                  <a:pt x="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38" name="Freeform 351"/>
          <p:cNvSpPr>
            <a:spLocks/>
          </p:cNvSpPr>
          <p:nvPr/>
        </p:nvSpPr>
        <p:spPr bwMode="ltGray">
          <a:xfrm>
            <a:off x="6670676" y="4718329"/>
            <a:ext cx="15875" cy="39687"/>
          </a:xfrm>
          <a:custGeom>
            <a:avLst/>
            <a:gdLst>
              <a:gd name="T0" fmla="*/ 0 w 9"/>
              <a:gd name="T1" fmla="*/ 2147483647 h 25"/>
              <a:gd name="T2" fmla="*/ 2147483647 w 9"/>
              <a:gd name="T3" fmla="*/ 2147483647 h 25"/>
              <a:gd name="T4" fmla="*/ 2147483647 w 9"/>
              <a:gd name="T5" fmla="*/ 0 h 25"/>
              <a:gd name="T6" fmla="*/ 0 w 9"/>
              <a:gd name="T7" fmla="*/ 2147483647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5">
                <a:moveTo>
                  <a:pt x="0" y="24"/>
                </a:moveTo>
                <a:lnTo>
                  <a:pt x="8" y="8"/>
                </a:lnTo>
                <a:lnTo>
                  <a:pt x="8" y="0"/>
                </a:lnTo>
                <a:lnTo>
                  <a:pt x="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39" name="Freeform 352"/>
          <p:cNvSpPr>
            <a:spLocks/>
          </p:cNvSpPr>
          <p:nvPr/>
        </p:nvSpPr>
        <p:spPr bwMode="ltGray">
          <a:xfrm>
            <a:off x="6122988" y="4646891"/>
            <a:ext cx="26988" cy="38100"/>
          </a:xfrm>
          <a:custGeom>
            <a:avLst/>
            <a:gdLst>
              <a:gd name="T0" fmla="*/ 0 w 17"/>
              <a:gd name="T1" fmla="*/ 2147483647 h 25"/>
              <a:gd name="T2" fmla="*/ 0 w 17"/>
              <a:gd name="T3" fmla="*/ 2147483647 h 25"/>
              <a:gd name="T4" fmla="*/ 2147483647 w 17"/>
              <a:gd name="T5" fmla="*/ 2147483647 h 25"/>
              <a:gd name="T6" fmla="*/ 2147483647 w 17"/>
              <a:gd name="T7" fmla="*/ 2147483647 h 25"/>
              <a:gd name="T8" fmla="*/ 2147483647 w 17"/>
              <a:gd name="T9" fmla="*/ 2147483647 h 25"/>
              <a:gd name="T10" fmla="*/ 2147483647 w 17"/>
              <a:gd name="T11" fmla="*/ 0 h 25"/>
              <a:gd name="T12" fmla="*/ 0 w 17"/>
              <a:gd name="T13" fmla="*/ 2147483647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5">
                <a:moveTo>
                  <a:pt x="0" y="8"/>
                </a:moveTo>
                <a:lnTo>
                  <a:pt x="0" y="8"/>
                </a:lnTo>
                <a:lnTo>
                  <a:pt x="8" y="16"/>
                </a:lnTo>
                <a:lnTo>
                  <a:pt x="16" y="24"/>
                </a:lnTo>
                <a:lnTo>
                  <a:pt x="16" y="16"/>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40" name="Freeform 353"/>
          <p:cNvSpPr>
            <a:spLocks/>
          </p:cNvSpPr>
          <p:nvPr/>
        </p:nvSpPr>
        <p:spPr bwMode="ltGray">
          <a:xfrm>
            <a:off x="6122988" y="4646891"/>
            <a:ext cx="26988" cy="38100"/>
          </a:xfrm>
          <a:custGeom>
            <a:avLst/>
            <a:gdLst>
              <a:gd name="T0" fmla="*/ 0 w 17"/>
              <a:gd name="T1" fmla="*/ 2147483647 h 25"/>
              <a:gd name="T2" fmla="*/ 2147483647 w 17"/>
              <a:gd name="T3" fmla="*/ 2147483647 h 25"/>
              <a:gd name="T4" fmla="*/ 2147483647 w 17"/>
              <a:gd name="T5" fmla="*/ 2147483647 h 25"/>
              <a:gd name="T6" fmla="*/ 2147483647 w 17"/>
              <a:gd name="T7" fmla="*/ 2147483647 h 25"/>
              <a:gd name="T8" fmla="*/ 2147483647 w 17"/>
              <a:gd name="T9" fmla="*/ 0 h 25"/>
              <a:gd name="T10" fmla="*/ 0 w 17"/>
              <a:gd name="T11" fmla="*/ 2147483647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
                <a:moveTo>
                  <a:pt x="0" y="8"/>
                </a:moveTo>
                <a:lnTo>
                  <a:pt x="8" y="16"/>
                </a:lnTo>
                <a:lnTo>
                  <a:pt x="16" y="24"/>
                </a:lnTo>
                <a:lnTo>
                  <a:pt x="16" y="16"/>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41" name="Freeform 354"/>
          <p:cNvSpPr>
            <a:spLocks/>
          </p:cNvSpPr>
          <p:nvPr/>
        </p:nvSpPr>
        <p:spPr bwMode="ltGray">
          <a:xfrm>
            <a:off x="6161088" y="4670704"/>
            <a:ext cx="14288" cy="14287"/>
          </a:xfrm>
          <a:custGeom>
            <a:avLst/>
            <a:gdLst>
              <a:gd name="T0" fmla="*/ 0 w 9"/>
              <a:gd name="T1" fmla="*/ 2147483647 h 9"/>
              <a:gd name="T2" fmla="*/ 0 w 9"/>
              <a:gd name="T3" fmla="*/ 2147483647 h 9"/>
              <a:gd name="T4" fmla="*/ 2147483647 w 9"/>
              <a:gd name="T5" fmla="*/ 2147483647 h 9"/>
              <a:gd name="T6" fmla="*/ 2147483647 w 9"/>
              <a:gd name="T7" fmla="*/ 0 h 9"/>
              <a:gd name="T8" fmla="*/ 0 w 9"/>
              <a:gd name="T9" fmla="*/ 0 h 9"/>
              <a:gd name="T10" fmla="*/ 0 w 9"/>
              <a:gd name="T11" fmla="*/ 2147483647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9">
                <a:moveTo>
                  <a:pt x="0" y="8"/>
                </a:moveTo>
                <a:lnTo>
                  <a:pt x="0" y="8"/>
                </a:lnTo>
                <a:lnTo>
                  <a:pt x="8" y="8"/>
                </a:lnTo>
                <a:lnTo>
                  <a:pt x="8" y="0"/>
                </a:lnTo>
                <a:lnTo>
                  <a:pt x="0"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42" name="Freeform 355"/>
          <p:cNvSpPr>
            <a:spLocks/>
          </p:cNvSpPr>
          <p:nvPr/>
        </p:nvSpPr>
        <p:spPr bwMode="ltGray">
          <a:xfrm>
            <a:off x="6161088" y="4670704"/>
            <a:ext cx="14288" cy="14287"/>
          </a:xfrm>
          <a:custGeom>
            <a:avLst/>
            <a:gdLst>
              <a:gd name="T0" fmla="*/ 0 w 9"/>
              <a:gd name="T1" fmla="*/ 2147483647 h 9"/>
              <a:gd name="T2" fmla="*/ 2147483647 w 9"/>
              <a:gd name="T3" fmla="*/ 2147483647 h 9"/>
              <a:gd name="T4" fmla="*/ 2147483647 w 9"/>
              <a:gd name="T5" fmla="*/ 0 h 9"/>
              <a:gd name="T6" fmla="*/ 0 w 9"/>
              <a:gd name="T7" fmla="*/ 0 h 9"/>
              <a:gd name="T8" fmla="*/ 0 w 9"/>
              <a:gd name="T9" fmla="*/ 214748364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0" y="8"/>
                </a:moveTo>
                <a:lnTo>
                  <a:pt x="8" y="8"/>
                </a:lnTo>
                <a:lnTo>
                  <a:pt x="8" y="0"/>
                </a:lnTo>
                <a:lnTo>
                  <a:pt x="0"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43" name="Freeform 356"/>
          <p:cNvSpPr>
            <a:spLocks/>
          </p:cNvSpPr>
          <p:nvPr/>
        </p:nvSpPr>
        <p:spPr bwMode="ltGray">
          <a:xfrm>
            <a:off x="6378576" y="4584979"/>
            <a:ext cx="123825" cy="147637"/>
          </a:xfrm>
          <a:custGeom>
            <a:avLst/>
            <a:gdLst>
              <a:gd name="T0" fmla="*/ 0 w 81"/>
              <a:gd name="T1" fmla="*/ 2147483647 h 97"/>
              <a:gd name="T2" fmla="*/ 0 w 81"/>
              <a:gd name="T3" fmla="*/ 2147483647 h 97"/>
              <a:gd name="T4" fmla="*/ 0 w 81"/>
              <a:gd name="T5" fmla="*/ 2147483647 h 97"/>
              <a:gd name="T6" fmla="*/ 2147483647 w 81"/>
              <a:gd name="T7" fmla="*/ 2147483647 h 97"/>
              <a:gd name="T8" fmla="*/ 2147483647 w 81"/>
              <a:gd name="T9" fmla="*/ 2147483647 h 97"/>
              <a:gd name="T10" fmla="*/ 2147483647 w 81"/>
              <a:gd name="T11" fmla="*/ 2147483647 h 97"/>
              <a:gd name="T12" fmla="*/ 2147483647 w 81"/>
              <a:gd name="T13" fmla="*/ 2147483647 h 97"/>
              <a:gd name="T14" fmla="*/ 2147483647 w 81"/>
              <a:gd name="T15" fmla="*/ 2147483647 h 97"/>
              <a:gd name="T16" fmla="*/ 2147483647 w 81"/>
              <a:gd name="T17" fmla="*/ 2147483647 h 97"/>
              <a:gd name="T18" fmla="*/ 2147483647 w 81"/>
              <a:gd name="T19" fmla="*/ 2147483647 h 97"/>
              <a:gd name="T20" fmla="*/ 2147483647 w 81"/>
              <a:gd name="T21" fmla="*/ 2147483647 h 97"/>
              <a:gd name="T22" fmla="*/ 2147483647 w 81"/>
              <a:gd name="T23" fmla="*/ 2147483647 h 97"/>
              <a:gd name="T24" fmla="*/ 2147483647 w 81"/>
              <a:gd name="T25" fmla="*/ 2147483647 h 97"/>
              <a:gd name="T26" fmla="*/ 2147483647 w 81"/>
              <a:gd name="T27" fmla="*/ 2147483647 h 97"/>
              <a:gd name="T28" fmla="*/ 2147483647 w 81"/>
              <a:gd name="T29" fmla="*/ 2147483647 h 97"/>
              <a:gd name="T30" fmla="*/ 2147483647 w 81"/>
              <a:gd name="T31" fmla="*/ 2147483647 h 97"/>
              <a:gd name="T32" fmla="*/ 2147483647 w 81"/>
              <a:gd name="T33" fmla="*/ 2147483647 h 97"/>
              <a:gd name="T34" fmla="*/ 2147483647 w 81"/>
              <a:gd name="T35" fmla="*/ 2147483647 h 97"/>
              <a:gd name="T36" fmla="*/ 2147483647 w 81"/>
              <a:gd name="T37" fmla="*/ 2147483647 h 97"/>
              <a:gd name="T38" fmla="*/ 2147483647 w 81"/>
              <a:gd name="T39" fmla="*/ 2147483647 h 97"/>
              <a:gd name="T40" fmla="*/ 2147483647 w 81"/>
              <a:gd name="T41" fmla="*/ 2147483647 h 97"/>
              <a:gd name="T42" fmla="*/ 2147483647 w 81"/>
              <a:gd name="T43" fmla="*/ 2147483647 h 97"/>
              <a:gd name="T44" fmla="*/ 2147483647 w 81"/>
              <a:gd name="T45" fmla="*/ 2147483647 h 97"/>
              <a:gd name="T46" fmla="*/ 2147483647 w 81"/>
              <a:gd name="T47" fmla="*/ 2147483647 h 97"/>
              <a:gd name="T48" fmla="*/ 2147483647 w 81"/>
              <a:gd name="T49" fmla="*/ 2147483647 h 97"/>
              <a:gd name="T50" fmla="*/ 2147483647 w 81"/>
              <a:gd name="T51" fmla="*/ 2147483647 h 97"/>
              <a:gd name="T52" fmla="*/ 2147483647 w 81"/>
              <a:gd name="T53" fmla="*/ 2147483647 h 97"/>
              <a:gd name="T54" fmla="*/ 2147483647 w 81"/>
              <a:gd name="T55" fmla="*/ 0 h 97"/>
              <a:gd name="T56" fmla="*/ 2147483647 w 81"/>
              <a:gd name="T57" fmla="*/ 2147483647 h 97"/>
              <a:gd name="T58" fmla="*/ 2147483647 w 81"/>
              <a:gd name="T59" fmla="*/ 2147483647 h 97"/>
              <a:gd name="T60" fmla="*/ 2147483647 w 81"/>
              <a:gd name="T61" fmla="*/ 2147483647 h 97"/>
              <a:gd name="T62" fmla="*/ 2147483647 w 81"/>
              <a:gd name="T63" fmla="*/ 2147483647 h 97"/>
              <a:gd name="T64" fmla="*/ 2147483647 w 81"/>
              <a:gd name="T65" fmla="*/ 2147483647 h 97"/>
              <a:gd name="T66" fmla="*/ 2147483647 w 81"/>
              <a:gd name="T67" fmla="*/ 2147483647 h 97"/>
              <a:gd name="T68" fmla="*/ 0 w 81"/>
              <a:gd name="T69" fmla="*/ 2147483647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1" h="97">
                <a:moveTo>
                  <a:pt x="0" y="56"/>
                </a:moveTo>
                <a:lnTo>
                  <a:pt x="0" y="56"/>
                </a:lnTo>
                <a:lnTo>
                  <a:pt x="0" y="64"/>
                </a:lnTo>
                <a:lnTo>
                  <a:pt x="8" y="64"/>
                </a:lnTo>
                <a:lnTo>
                  <a:pt x="8" y="72"/>
                </a:lnTo>
                <a:lnTo>
                  <a:pt x="8" y="96"/>
                </a:lnTo>
                <a:lnTo>
                  <a:pt x="16" y="88"/>
                </a:lnTo>
                <a:lnTo>
                  <a:pt x="16" y="64"/>
                </a:lnTo>
                <a:lnTo>
                  <a:pt x="24" y="56"/>
                </a:lnTo>
                <a:lnTo>
                  <a:pt x="32" y="56"/>
                </a:lnTo>
                <a:lnTo>
                  <a:pt x="24" y="64"/>
                </a:lnTo>
                <a:lnTo>
                  <a:pt x="32" y="72"/>
                </a:lnTo>
                <a:lnTo>
                  <a:pt x="32" y="80"/>
                </a:lnTo>
                <a:lnTo>
                  <a:pt x="48" y="80"/>
                </a:lnTo>
                <a:lnTo>
                  <a:pt x="48" y="96"/>
                </a:lnTo>
                <a:lnTo>
                  <a:pt x="56" y="88"/>
                </a:lnTo>
                <a:lnTo>
                  <a:pt x="56" y="80"/>
                </a:lnTo>
                <a:lnTo>
                  <a:pt x="40" y="64"/>
                </a:lnTo>
                <a:lnTo>
                  <a:pt x="48" y="64"/>
                </a:lnTo>
                <a:lnTo>
                  <a:pt x="32" y="48"/>
                </a:lnTo>
                <a:lnTo>
                  <a:pt x="48" y="32"/>
                </a:lnTo>
                <a:lnTo>
                  <a:pt x="56" y="32"/>
                </a:lnTo>
                <a:lnTo>
                  <a:pt x="24" y="40"/>
                </a:lnTo>
                <a:lnTo>
                  <a:pt x="16" y="32"/>
                </a:lnTo>
                <a:lnTo>
                  <a:pt x="16" y="24"/>
                </a:lnTo>
                <a:lnTo>
                  <a:pt x="24" y="16"/>
                </a:lnTo>
                <a:lnTo>
                  <a:pt x="72" y="16"/>
                </a:lnTo>
                <a:lnTo>
                  <a:pt x="80" y="0"/>
                </a:lnTo>
                <a:lnTo>
                  <a:pt x="64" y="8"/>
                </a:lnTo>
                <a:lnTo>
                  <a:pt x="48" y="16"/>
                </a:lnTo>
                <a:lnTo>
                  <a:pt x="24" y="8"/>
                </a:lnTo>
                <a:lnTo>
                  <a:pt x="24" y="16"/>
                </a:lnTo>
                <a:lnTo>
                  <a:pt x="16" y="16"/>
                </a:lnTo>
                <a:lnTo>
                  <a:pt x="16" y="32"/>
                </a:lnTo>
                <a:lnTo>
                  <a:pt x="0" y="5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44" name="Freeform 357"/>
          <p:cNvSpPr>
            <a:spLocks/>
          </p:cNvSpPr>
          <p:nvPr/>
        </p:nvSpPr>
        <p:spPr bwMode="ltGray">
          <a:xfrm>
            <a:off x="6378576" y="4584979"/>
            <a:ext cx="123825" cy="147637"/>
          </a:xfrm>
          <a:custGeom>
            <a:avLst/>
            <a:gdLst>
              <a:gd name="T0" fmla="*/ 0 w 81"/>
              <a:gd name="T1" fmla="*/ 2147483647 h 97"/>
              <a:gd name="T2" fmla="*/ 0 w 81"/>
              <a:gd name="T3" fmla="*/ 2147483647 h 97"/>
              <a:gd name="T4" fmla="*/ 2147483647 w 81"/>
              <a:gd name="T5" fmla="*/ 2147483647 h 97"/>
              <a:gd name="T6" fmla="*/ 2147483647 w 81"/>
              <a:gd name="T7" fmla="*/ 2147483647 h 97"/>
              <a:gd name="T8" fmla="*/ 2147483647 w 81"/>
              <a:gd name="T9" fmla="*/ 2147483647 h 97"/>
              <a:gd name="T10" fmla="*/ 2147483647 w 81"/>
              <a:gd name="T11" fmla="*/ 2147483647 h 97"/>
              <a:gd name="T12" fmla="*/ 2147483647 w 81"/>
              <a:gd name="T13" fmla="*/ 2147483647 h 97"/>
              <a:gd name="T14" fmla="*/ 2147483647 w 81"/>
              <a:gd name="T15" fmla="*/ 2147483647 h 97"/>
              <a:gd name="T16" fmla="*/ 2147483647 w 81"/>
              <a:gd name="T17" fmla="*/ 2147483647 h 97"/>
              <a:gd name="T18" fmla="*/ 2147483647 w 81"/>
              <a:gd name="T19" fmla="*/ 2147483647 h 97"/>
              <a:gd name="T20" fmla="*/ 2147483647 w 81"/>
              <a:gd name="T21" fmla="*/ 2147483647 h 97"/>
              <a:gd name="T22" fmla="*/ 2147483647 w 81"/>
              <a:gd name="T23" fmla="*/ 2147483647 h 97"/>
              <a:gd name="T24" fmla="*/ 2147483647 w 81"/>
              <a:gd name="T25" fmla="*/ 2147483647 h 97"/>
              <a:gd name="T26" fmla="*/ 2147483647 w 81"/>
              <a:gd name="T27" fmla="*/ 2147483647 h 97"/>
              <a:gd name="T28" fmla="*/ 2147483647 w 81"/>
              <a:gd name="T29" fmla="*/ 2147483647 h 97"/>
              <a:gd name="T30" fmla="*/ 2147483647 w 81"/>
              <a:gd name="T31" fmla="*/ 2147483647 h 97"/>
              <a:gd name="T32" fmla="*/ 2147483647 w 81"/>
              <a:gd name="T33" fmla="*/ 2147483647 h 97"/>
              <a:gd name="T34" fmla="*/ 2147483647 w 81"/>
              <a:gd name="T35" fmla="*/ 2147483647 h 97"/>
              <a:gd name="T36" fmla="*/ 2147483647 w 81"/>
              <a:gd name="T37" fmla="*/ 2147483647 h 97"/>
              <a:gd name="T38" fmla="*/ 2147483647 w 81"/>
              <a:gd name="T39" fmla="*/ 2147483647 h 97"/>
              <a:gd name="T40" fmla="*/ 2147483647 w 81"/>
              <a:gd name="T41" fmla="*/ 2147483647 h 97"/>
              <a:gd name="T42" fmla="*/ 2147483647 w 81"/>
              <a:gd name="T43" fmla="*/ 2147483647 h 97"/>
              <a:gd name="T44" fmla="*/ 2147483647 w 81"/>
              <a:gd name="T45" fmla="*/ 2147483647 h 97"/>
              <a:gd name="T46" fmla="*/ 2147483647 w 81"/>
              <a:gd name="T47" fmla="*/ 2147483647 h 97"/>
              <a:gd name="T48" fmla="*/ 2147483647 w 81"/>
              <a:gd name="T49" fmla="*/ 2147483647 h 97"/>
              <a:gd name="T50" fmla="*/ 2147483647 w 81"/>
              <a:gd name="T51" fmla="*/ 2147483647 h 97"/>
              <a:gd name="T52" fmla="*/ 2147483647 w 81"/>
              <a:gd name="T53" fmla="*/ 0 h 97"/>
              <a:gd name="T54" fmla="*/ 2147483647 w 81"/>
              <a:gd name="T55" fmla="*/ 2147483647 h 97"/>
              <a:gd name="T56" fmla="*/ 2147483647 w 81"/>
              <a:gd name="T57" fmla="*/ 2147483647 h 97"/>
              <a:gd name="T58" fmla="*/ 2147483647 w 81"/>
              <a:gd name="T59" fmla="*/ 2147483647 h 97"/>
              <a:gd name="T60" fmla="*/ 2147483647 w 81"/>
              <a:gd name="T61" fmla="*/ 2147483647 h 97"/>
              <a:gd name="T62" fmla="*/ 2147483647 w 81"/>
              <a:gd name="T63" fmla="*/ 2147483647 h 97"/>
              <a:gd name="T64" fmla="*/ 2147483647 w 81"/>
              <a:gd name="T65" fmla="*/ 2147483647 h 97"/>
              <a:gd name="T66" fmla="*/ 0 w 81"/>
              <a:gd name="T67" fmla="*/ 2147483647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1" h="97">
                <a:moveTo>
                  <a:pt x="0" y="56"/>
                </a:moveTo>
                <a:lnTo>
                  <a:pt x="0" y="64"/>
                </a:lnTo>
                <a:lnTo>
                  <a:pt x="8" y="64"/>
                </a:lnTo>
                <a:lnTo>
                  <a:pt x="8" y="72"/>
                </a:lnTo>
                <a:lnTo>
                  <a:pt x="8" y="96"/>
                </a:lnTo>
                <a:lnTo>
                  <a:pt x="16" y="88"/>
                </a:lnTo>
                <a:lnTo>
                  <a:pt x="16" y="64"/>
                </a:lnTo>
                <a:lnTo>
                  <a:pt x="24" y="56"/>
                </a:lnTo>
                <a:lnTo>
                  <a:pt x="32" y="56"/>
                </a:lnTo>
                <a:lnTo>
                  <a:pt x="24" y="64"/>
                </a:lnTo>
                <a:lnTo>
                  <a:pt x="32" y="72"/>
                </a:lnTo>
                <a:lnTo>
                  <a:pt x="32" y="80"/>
                </a:lnTo>
                <a:lnTo>
                  <a:pt x="48" y="80"/>
                </a:lnTo>
                <a:lnTo>
                  <a:pt x="48" y="96"/>
                </a:lnTo>
                <a:lnTo>
                  <a:pt x="56" y="88"/>
                </a:lnTo>
                <a:lnTo>
                  <a:pt x="56" y="80"/>
                </a:lnTo>
                <a:lnTo>
                  <a:pt x="40" y="64"/>
                </a:lnTo>
                <a:lnTo>
                  <a:pt x="48" y="64"/>
                </a:lnTo>
                <a:lnTo>
                  <a:pt x="32" y="48"/>
                </a:lnTo>
                <a:lnTo>
                  <a:pt x="48" y="32"/>
                </a:lnTo>
                <a:lnTo>
                  <a:pt x="56" y="32"/>
                </a:lnTo>
                <a:lnTo>
                  <a:pt x="24" y="40"/>
                </a:lnTo>
                <a:lnTo>
                  <a:pt x="16" y="32"/>
                </a:lnTo>
                <a:lnTo>
                  <a:pt x="16" y="24"/>
                </a:lnTo>
                <a:lnTo>
                  <a:pt x="24" y="16"/>
                </a:lnTo>
                <a:lnTo>
                  <a:pt x="72" y="16"/>
                </a:lnTo>
                <a:lnTo>
                  <a:pt x="80" y="0"/>
                </a:lnTo>
                <a:lnTo>
                  <a:pt x="64" y="8"/>
                </a:lnTo>
                <a:lnTo>
                  <a:pt x="48" y="16"/>
                </a:lnTo>
                <a:lnTo>
                  <a:pt x="24" y="8"/>
                </a:lnTo>
                <a:lnTo>
                  <a:pt x="24" y="16"/>
                </a:lnTo>
                <a:lnTo>
                  <a:pt x="16" y="16"/>
                </a:lnTo>
                <a:lnTo>
                  <a:pt x="16" y="32"/>
                </a:lnTo>
                <a:lnTo>
                  <a:pt x="0" y="5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45" name="Freeform 358"/>
          <p:cNvSpPr>
            <a:spLocks/>
          </p:cNvSpPr>
          <p:nvPr/>
        </p:nvSpPr>
        <p:spPr bwMode="ltGray">
          <a:xfrm>
            <a:off x="6537326" y="4573866"/>
            <a:ext cx="26987" cy="61913"/>
          </a:xfrm>
          <a:custGeom>
            <a:avLst/>
            <a:gdLst>
              <a:gd name="T0" fmla="*/ 0 w 17"/>
              <a:gd name="T1" fmla="*/ 2147483647 h 41"/>
              <a:gd name="T2" fmla="*/ 0 w 17"/>
              <a:gd name="T3" fmla="*/ 2147483647 h 41"/>
              <a:gd name="T4" fmla="*/ 2147483647 w 17"/>
              <a:gd name="T5" fmla="*/ 2147483647 h 41"/>
              <a:gd name="T6" fmla="*/ 2147483647 w 17"/>
              <a:gd name="T7" fmla="*/ 2147483647 h 41"/>
              <a:gd name="T8" fmla="*/ 2147483647 w 17"/>
              <a:gd name="T9" fmla="*/ 2147483647 h 41"/>
              <a:gd name="T10" fmla="*/ 2147483647 w 17"/>
              <a:gd name="T11" fmla="*/ 2147483647 h 41"/>
              <a:gd name="T12" fmla="*/ 2147483647 w 17"/>
              <a:gd name="T13" fmla="*/ 2147483647 h 41"/>
              <a:gd name="T14" fmla="*/ 2147483647 w 17"/>
              <a:gd name="T15" fmla="*/ 2147483647 h 41"/>
              <a:gd name="T16" fmla="*/ 2147483647 w 17"/>
              <a:gd name="T17" fmla="*/ 2147483647 h 41"/>
              <a:gd name="T18" fmla="*/ 2147483647 w 17"/>
              <a:gd name="T19" fmla="*/ 2147483647 h 41"/>
              <a:gd name="T20" fmla="*/ 2147483647 w 17"/>
              <a:gd name="T21" fmla="*/ 0 h 41"/>
              <a:gd name="T22" fmla="*/ 0 w 17"/>
              <a:gd name="T23" fmla="*/ 2147483647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41">
                <a:moveTo>
                  <a:pt x="0" y="16"/>
                </a:moveTo>
                <a:lnTo>
                  <a:pt x="0" y="16"/>
                </a:lnTo>
                <a:lnTo>
                  <a:pt x="8" y="32"/>
                </a:lnTo>
                <a:lnTo>
                  <a:pt x="16" y="40"/>
                </a:lnTo>
                <a:lnTo>
                  <a:pt x="8" y="32"/>
                </a:lnTo>
                <a:lnTo>
                  <a:pt x="8" y="24"/>
                </a:lnTo>
                <a:lnTo>
                  <a:pt x="16" y="24"/>
                </a:lnTo>
                <a:lnTo>
                  <a:pt x="16" y="16"/>
                </a:lnTo>
                <a:lnTo>
                  <a:pt x="16" y="8"/>
                </a:lnTo>
                <a:lnTo>
                  <a:pt x="16" y="16"/>
                </a:lnTo>
                <a:lnTo>
                  <a:pt x="8" y="0"/>
                </a:lnTo>
                <a:lnTo>
                  <a:pt x="0"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46" name="Freeform 359"/>
          <p:cNvSpPr>
            <a:spLocks/>
          </p:cNvSpPr>
          <p:nvPr/>
        </p:nvSpPr>
        <p:spPr bwMode="ltGray">
          <a:xfrm>
            <a:off x="6537326" y="4573866"/>
            <a:ext cx="26987" cy="61913"/>
          </a:xfrm>
          <a:custGeom>
            <a:avLst/>
            <a:gdLst>
              <a:gd name="T0" fmla="*/ 0 w 17"/>
              <a:gd name="T1" fmla="*/ 2147483647 h 41"/>
              <a:gd name="T2" fmla="*/ 2147483647 w 17"/>
              <a:gd name="T3" fmla="*/ 2147483647 h 41"/>
              <a:gd name="T4" fmla="*/ 2147483647 w 17"/>
              <a:gd name="T5" fmla="*/ 2147483647 h 41"/>
              <a:gd name="T6" fmla="*/ 2147483647 w 17"/>
              <a:gd name="T7" fmla="*/ 2147483647 h 41"/>
              <a:gd name="T8" fmla="*/ 2147483647 w 17"/>
              <a:gd name="T9" fmla="*/ 2147483647 h 41"/>
              <a:gd name="T10" fmla="*/ 2147483647 w 17"/>
              <a:gd name="T11" fmla="*/ 2147483647 h 41"/>
              <a:gd name="T12" fmla="*/ 2147483647 w 17"/>
              <a:gd name="T13" fmla="*/ 2147483647 h 41"/>
              <a:gd name="T14" fmla="*/ 2147483647 w 17"/>
              <a:gd name="T15" fmla="*/ 2147483647 h 41"/>
              <a:gd name="T16" fmla="*/ 2147483647 w 17"/>
              <a:gd name="T17" fmla="*/ 2147483647 h 41"/>
              <a:gd name="T18" fmla="*/ 2147483647 w 17"/>
              <a:gd name="T19" fmla="*/ 0 h 41"/>
              <a:gd name="T20" fmla="*/ 0 w 17"/>
              <a:gd name="T21" fmla="*/ 2147483647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41">
                <a:moveTo>
                  <a:pt x="0" y="16"/>
                </a:moveTo>
                <a:lnTo>
                  <a:pt x="8" y="32"/>
                </a:lnTo>
                <a:lnTo>
                  <a:pt x="16" y="40"/>
                </a:lnTo>
                <a:lnTo>
                  <a:pt x="8" y="32"/>
                </a:lnTo>
                <a:lnTo>
                  <a:pt x="8" y="24"/>
                </a:lnTo>
                <a:lnTo>
                  <a:pt x="16" y="24"/>
                </a:lnTo>
                <a:lnTo>
                  <a:pt x="16" y="16"/>
                </a:lnTo>
                <a:lnTo>
                  <a:pt x="16" y="8"/>
                </a:lnTo>
                <a:lnTo>
                  <a:pt x="16" y="16"/>
                </a:lnTo>
                <a:lnTo>
                  <a:pt x="8" y="0"/>
                </a:lnTo>
                <a:lnTo>
                  <a:pt x="0"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47" name="Freeform 360"/>
          <p:cNvSpPr>
            <a:spLocks/>
          </p:cNvSpPr>
          <p:nvPr/>
        </p:nvSpPr>
        <p:spPr bwMode="ltGray">
          <a:xfrm>
            <a:off x="6513513" y="4683404"/>
            <a:ext cx="25400" cy="12700"/>
          </a:xfrm>
          <a:custGeom>
            <a:avLst/>
            <a:gdLst>
              <a:gd name="T0" fmla="*/ 0 w 17"/>
              <a:gd name="T1" fmla="*/ 0 h 9"/>
              <a:gd name="T2" fmla="*/ 0 w 17"/>
              <a:gd name="T3" fmla="*/ 0 h 9"/>
              <a:gd name="T4" fmla="*/ 2147483647 w 17"/>
              <a:gd name="T5" fmla="*/ 2147483647 h 9"/>
              <a:gd name="T6" fmla="*/ 2147483647 w 17"/>
              <a:gd name="T7" fmla="*/ 0 h 9"/>
              <a:gd name="T8" fmla="*/ 0 w 17"/>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9">
                <a:moveTo>
                  <a:pt x="0" y="0"/>
                </a:moveTo>
                <a:lnTo>
                  <a:pt x="0" y="0"/>
                </a:lnTo>
                <a:lnTo>
                  <a:pt x="16" y="8"/>
                </a:lnTo>
                <a:lnTo>
                  <a:pt x="16"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48" name="Freeform 361"/>
          <p:cNvSpPr>
            <a:spLocks/>
          </p:cNvSpPr>
          <p:nvPr/>
        </p:nvSpPr>
        <p:spPr bwMode="ltGray">
          <a:xfrm>
            <a:off x="6513513" y="4683404"/>
            <a:ext cx="25400" cy="12700"/>
          </a:xfrm>
          <a:custGeom>
            <a:avLst/>
            <a:gdLst>
              <a:gd name="T0" fmla="*/ 0 w 17"/>
              <a:gd name="T1" fmla="*/ 0 h 9"/>
              <a:gd name="T2" fmla="*/ 2147483647 w 17"/>
              <a:gd name="T3" fmla="*/ 2147483647 h 9"/>
              <a:gd name="T4" fmla="*/ 2147483647 w 17"/>
              <a:gd name="T5" fmla="*/ 0 h 9"/>
              <a:gd name="T6" fmla="*/ 0 w 17"/>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9">
                <a:moveTo>
                  <a:pt x="0" y="0"/>
                </a:moveTo>
                <a:lnTo>
                  <a:pt x="16" y="8"/>
                </a:lnTo>
                <a:lnTo>
                  <a:pt x="16"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49" name="Freeform 362"/>
          <p:cNvSpPr>
            <a:spLocks/>
          </p:cNvSpPr>
          <p:nvPr/>
        </p:nvSpPr>
        <p:spPr bwMode="ltGray">
          <a:xfrm>
            <a:off x="6548438" y="4670704"/>
            <a:ext cx="63500" cy="25400"/>
          </a:xfrm>
          <a:custGeom>
            <a:avLst/>
            <a:gdLst>
              <a:gd name="T0" fmla="*/ 0 w 41"/>
              <a:gd name="T1" fmla="*/ 2147483647 h 17"/>
              <a:gd name="T2" fmla="*/ 0 w 41"/>
              <a:gd name="T3" fmla="*/ 2147483647 h 17"/>
              <a:gd name="T4" fmla="*/ 2147483647 w 41"/>
              <a:gd name="T5" fmla="*/ 2147483647 h 17"/>
              <a:gd name="T6" fmla="*/ 2147483647 w 41"/>
              <a:gd name="T7" fmla="*/ 2147483647 h 17"/>
              <a:gd name="T8" fmla="*/ 2147483647 w 41"/>
              <a:gd name="T9" fmla="*/ 0 h 17"/>
              <a:gd name="T10" fmla="*/ 2147483647 w 41"/>
              <a:gd name="T11" fmla="*/ 0 h 17"/>
              <a:gd name="T12" fmla="*/ 0 w 41"/>
              <a:gd name="T13" fmla="*/ 214748364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7">
                <a:moveTo>
                  <a:pt x="0" y="8"/>
                </a:moveTo>
                <a:lnTo>
                  <a:pt x="0" y="8"/>
                </a:lnTo>
                <a:lnTo>
                  <a:pt x="40" y="16"/>
                </a:lnTo>
                <a:lnTo>
                  <a:pt x="32" y="8"/>
                </a:lnTo>
                <a:lnTo>
                  <a:pt x="24" y="0"/>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50" name="Freeform 363"/>
          <p:cNvSpPr>
            <a:spLocks/>
          </p:cNvSpPr>
          <p:nvPr/>
        </p:nvSpPr>
        <p:spPr bwMode="ltGray">
          <a:xfrm>
            <a:off x="6548438" y="4670704"/>
            <a:ext cx="63500" cy="25400"/>
          </a:xfrm>
          <a:custGeom>
            <a:avLst/>
            <a:gdLst>
              <a:gd name="T0" fmla="*/ 0 w 41"/>
              <a:gd name="T1" fmla="*/ 2147483647 h 17"/>
              <a:gd name="T2" fmla="*/ 2147483647 w 41"/>
              <a:gd name="T3" fmla="*/ 2147483647 h 17"/>
              <a:gd name="T4" fmla="*/ 2147483647 w 41"/>
              <a:gd name="T5" fmla="*/ 2147483647 h 17"/>
              <a:gd name="T6" fmla="*/ 2147483647 w 41"/>
              <a:gd name="T7" fmla="*/ 0 h 17"/>
              <a:gd name="T8" fmla="*/ 2147483647 w 41"/>
              <a:gd name="T9" fmla="*/ 0 h 17"/>
              <a:gd name="T10" fmla="*/ 0 w 41"/>
              <a:gd name="T11" fmla="*/ 214748364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17">
                <a:moveTo>
                  <a:pt x="0" y="8"/>
                </a:moveTo>
                <a:lnTo>
                  <a:pt x="40" y="16"/>
                </a:lnTo>
                <a:lnTo>
                  <a:pt x="32" y="8"/>
                </a:lnTo>
                <a:lnTo>
                  <a:pt x="24" y="0"/>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51" name="Freeform 364"/>
          <p:cNvSpPr>
            <a:spLocks/>
          </p:cNvSpPr>
          <p:nvPr/>
        </p:nvSpPr>
        <p:spPr bwMode="ltGray">
          <a:xfrm>
            <a:off x="6537326" y="4646891"/>
            <a:ext cx="26987" cy="1588"/>
          </a:xfrm>
          <a:custGeom>
            <a:avLst/>
            <a:gdLst>
              <a:gd name="T0" fmla="*/ 0 w 17"/>
              <a:gd name="T1" fmla="*/ 0 h 1"/>
              <a:gd name="T2" fmla="*/ 0 w 17"/>
              <a:gd name="T3" fmla="*/ 0 h 1"/>
              <a:gd name="T4" fmla="*/ 2147483647 w 17"/>
              <a:gd name="T5" fmla="*/ 0 h 1"/>
              <a:gd name="T6" fmla="*/ 2147483647 w 17"/>
              <a:gd name="T7" fmla="*/ 0 h 1"/>
              <a:gd name="T8" fmla="*/ 0 w 1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
                <a:moveTo>
                  <a:pt x="0" y="0"/>
                </a:moveTo>
                <a:lnTo>
                  <a:pt x="0" y="0"/>
                </a:lnTo>
                <a:lnTo>
                  <a:pt x="16" y="0"/>
                </a:lnTo>
                <a:lnTo>
                  <a:pt x="8"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52" name="Freeform 365"/>
          <p:cNvSpPr>
            <a:spLocks/>
          </p:cNvSpPr>
          <p:nvPr/>
        </p:nvSpPr>
        <p:spPr bwMode="ltGray">
          <a:xfrm>
            <a:off x="6537326" y="4646891"/>
            <a:ext cx="26987" cy="1588"/>
          </a:xfrm>
          <a:custGeom>
            <a:avLst/>
            <a:gdLst>
              <a:gd name="T0" fmla="*/ 0 w 17"/>
              <a:gd name="T1" fmla="*/ 0 h 1"/>
              <a:gd name="T2" fmla="*/ 2147483647 w 17"/>
              <a:gd name="T3" fmla="*/ 0 h 1"/>
              <a:gd name="T4" fmla="*/ 2147483647 w 17"/>
              <a:gd name="T5" fmla="*/ 0 h 1"/>
              <a:gd name="T6" fmla="*/ 0 w 17"/>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
                <a:moveTo>
                  <a:pt x="0" y="0"/>
                </a:moveTo>
                <a:lnTo>
                  <a:pt x="16" y="0"/>
                </a:lnTo>
                <a:lnTo>
                  <a:pt x="8"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53" name="Freeform 366"/>
          <p:cNvSpPr>
            <a:spLocks/>
          </p:cNvSpPr>
          <p:nvPr/>
        </p:nvSpPr>
        <p:spPr bwMode="ltGray">
          <a:xfrm>
            <a:off x="6694488" y="4634191"/>
            <a:ext cx="15875" cy="14288"/>
          </a:xfrm>
          <a:custGeom>
            <a:avLst/>
            <a:gdLst>
              <a:gd name="T0" fmla="*/ 0 w 9"/>
              <a:gd name="T1" fmla="*/ 0 h 9"/>
              <a:gd name="T2" fmla="*/ 0 w 9"/>
              <a:gd name="T3" fmla="*/ 0 h 9"/>
              <a:gd name="T4" fmla="*/ 2147483647 w 9"/>
              <a:gd name="T5" fmla="*/ 2147483647 h 9"/>
              <a:gd name="T6" fmla="*/ 2147483647 w 9"/>
              <a:gd name="T7" fmla="*/ 0 h 9"/>
              <a:gd name="T8" fmla="*/ 0 w 9"/>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0" y="0"/>
                </a:moveTo>
                <a:lnTo>
                  <a:pt x="0" y="0"/>
                </a:lnTo>
                <a:lnTo>
                  <a:pt x="8" y="8"/>
                </a:lnTo>
                <a:lnTo>
                  <a:pt x="8"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54" name="Freeform 367"/>
          <p:cNvSpPr>
            <a:spLocks/>
          </p:cNvSpPr>
          <p:nvPr/>
        </p:nvSpPr>
        <p:spPr bwMode="ltGray">
          <a:xfrm>
            <a:off x="6694488" y="4634191"/>
            <a:ext cx="15875" cy="14288"/>
          </a:xfrm>
          <a:custGeom>
            <a:avLst/>
            <a:gdLst>
              <a:gd name="T0" fmla="*/ 0 w 9"/>
              <a:gd name="T1" fmla="*/ 0 h 9"/>
              <a:gd name="T2" fmla="*/ 2147483647 w 9"/>
              <a:gd name="T3" fmla="*/ 2147483647 h 9"/>
              <a:gd name="T4" fmla="*/ 2147483647 w 9"/>
              <a:gd name="T5" fmla="*/ 0 h 9"/>
              <a:gd name="T6" fmla="*/ 0 w 9"/>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9">
                <a:moveTo>
                  <a:pt x="0" y="0"/>
                </a:moveTo>
                <a:lnTo>
                  <a:pt x="8" y="8"/>
                </a:lnTo>
                <a:lnTo>
                  <a:pt x="8"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55" name="Freeform 368"/>
          <p:cNvSpPr>
            <a:spLocks/>
          </p:cNvSpPr>
          <p:nvPr/>
        </p:nvSpPr>
        <p:spPr bwMode="ltGray">
          <a:xfrm>
            <a:off x="6403976" y="4254779"/>
            <a:ext cx="73025" cy="112712"/>
          </a:xfrm>
          <a:custGeom>
            <a:avLst/>
            <a:gdLst>
              <a:gd name="T0" fmla="*/ 0 w 49"/>
              <a:gd name="T1" fmla="*/ 2147483647 h 73"/>
              <a:gd name="T2" fmla="*/ 0 w 49"/>
              <a:gd name="T3" fmla="*/ 2147483647 h 73"/>
              <a:gd name="T4" fmla="*/ 0 w 49"/>
              <a:gd name="T5" fmla="*/ 2147483647 h 73"/>
              <a:gd name="T6" fmla="*/ 2147483647 w 49"/>
              <a:gd name="T7" fmla="*/ 2147483647 h 73"/>
              <a:gd name="T8" fmla="*/ 2147483647 w 49"/>
              <a:gd name="T9" fmla="*/ 2147483647 h 73"/>
              <a:gd name="T10" fmla="*/ 2147483647 w 49"/>
              <a:gd name="T11" fmla="*/ 2147483647 h 73"/>
              <a:gd name="T12" fmla="*/ 2147483647 w 49"/>
              <a:gd name="T13" fmla="*/ 2147483647 h 73"/>
              <a:gd name="T14" fmla="*/ 2147483647 w 49"/>
              <a:gd name="T15" fmla="*/ 2147483647 h 73"/>
              <a:gd name="T16" fmla="*/ 2147483647 w 49"/>
              <a:gd name="T17" fmla="*/ 2147483647 h 73"/>
              <a:gd name="T18" fmla="*/ 2147483647 w 49"/>
              <a:gd name="T19" fmla="*/ 2147483647 h 73"/>
              <a:gd name="T20" fmla="*/ 2147483647 w 49"/>
              <a:gd name="T21" fmla="*/ 2147483647 h 73"/>
              <a:gd name="T22" fmla="*/ 2147483647 w 49"/>
              <a:gd name="T23" fmla="*/ 2147483647 h 73"/>
              <a:gd name="T24" fmla="*/ 2147483647 w 49"/>
              <a:gd name="T25" fmla="*/ 2147483647 h 73"/>
              <a:gd name="T26" fmla="*/ 2147483647 w 49"/>
              <a:gd name="T27" fmla="*/ 2147483647 h 73"/>
              <a:gd name="T28" fmla="*/ 2147483647 w 49"/>
              <a:gd name="T29" fmla="*/ 2147483647 h 73"/>
              <a:gd name="T30" fmla="*/ 2147483647 w 49"/>
              <a:gd name="T31" fmla="*/ 2147483647 h 73"/>
              <a:gd name="T32" fmla="*/ 2147483647 w 49"/>
              <a:gd name="T33" fmla="*/ 2147483647 h 73"/>
              <a:gd name="T34" fmla="*/ 2147483647 w 49"/>
              <a:gd name="T35" fmla="*/ 2147483647 h 73"/>
              <a:gd name="T36" fmla="*/ 2147483647 w 49"/>
              <a:gd name="T37" fmla="*/ 0 h 73"/>
              <a:gd name="T38" fmla="*/ 2147483647 w 49"/>
              <a:gd name="T39" fmla="*/ 2147483647 h 73"/>
              <a:gd name="T40" fmla="*/ 2147483647 w 49"/>
              <a:gd name="T41" fmla="*/ 0 h 73"/>
              <a:gd name="T42" fmla="*/ 0 w 49"/>
              <a:gd name="T43" fmla="*/ 2147483647 h 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9" h="73">
                <a:moveTo>
                  <a:pt x="0" y="32"/>
                </a:moveTo>
                <a:lnTo>
                  <a:pt x="0" y="32"/>
                </a:lnTo>
                <a:lnTo>
                  <a:pt x="0" y="48"/>
                </a:lnTo>
                <a:lnTo>
                  <a:pt x="8" y="56"/>
                </a:lnTo>
                <a:lnTo>
                  <a:pt x="8" y="64"/>
                </a:lnTo>
                <a:lnTo>
                  <a:pt x="16" y="64"/>
                </a:lnTo>
                <a:lnTo>
                  <a:pt x="24" y="64"/>
                </a:lnTo>
                <a:lnTo>
                  <a:pt x="32" y="72"/>
                </a:lnTo>
                <a:lnTo>
                  <a:pt x="32" y="64"/>
                </a:lnTo>
                <a:lnTo>
                  <a:pt x="40" y="72"/>
                </a:lnTo>
                <a:lnTo>
                  <a:pt x="48" y="72"/>
                </a:lnTo>
                <a:lnTo>
                  <a:pt x="40" y="64"/>
                </a:lnTo>
                <a:lnTo>
                  <a:pt x="48" y="64"/>
                </a:lnTo>
                <a:lnTo>
                  <a:pt x="32" y="56"/>
                </a:lnTo>
                <a:lnTo>
                  <a:pt x="24" y="64"/>
                </a:lnTo>
                <a:lnTo>
                  <a:pt x="16" y="48"/>
                </a:lnTo>
                <a:lnTo>
                  <a:pt x="32" y="24"/>
                </a:lnTo>
                <a:lnTo>
                  <a:pt x="24" y="16"/>
                </a:lnTo>
                <a:lnTo>
                  <a:pt x="32" y="0"/>
                </a:lnTo>
                <a:lnTo>
                  <a:pt x="24" y="8"/>
                </a:lnTo>
                <a:lnTo>
                  <a:pt x="8" y="0"/>
                </a:lnTo>
                <a:lnTo>
                  <a:pt x="0"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56" name="Freeform 369"/>
          <p:cNvSpPr>
            <a:spLocks/>
          </p:cNvSpPr>
          <p:nvPr/>
        </p:nvSpPr>
        <p:spPr bwMode="ltGray">
          <a:xfrm>
            <a:off x="6403976" y="4254779"/>
            <a:ext cx="73025" cy="112712"/>
          </a:xfrm>
          <a:custGeom>
            <a:avLst/>
            <a:gdLst>
              <a:gd name="T0" fmla="*/ 0 w 49"/>
              <a:gd name="T1" fmla="*/ 2147483647 h 73"/>
              <a:gd name="T2" fmla="*/ 0 w 49"/>
              <a:gd name="T3" fmla="*/ 2147483647 h 73"/>
              <a:gd name="T4" fmla="*/ 2147483647 w 49"/>
              <a:gd name="T5" fmla="*/ 2147483647 h 73"/>
              <a:gd name="T6" fmla="*/ 2147483647 w 49"/>
              <a:gd name="T7" fmla="*/ 2147483647 h 73"/>
              <a:gd name="T8" fmla="*/ 2147483647 w 49"/>
              <a:gd name="T9" fmla="*/ 2147483647 h 73"/>
              <a:gd name="T10" fmla="*/ 2147483647 w 49"/>
              <a:gd name="T11" fmla="*/ 2147483647 h 73"/>
              <a:gd name="T12" fmla="*/ 2147483647 w 49"/>
              <a:gd name="T13" fmla="*/ 2147483647 h 73"/>
              <a:gd name="T14" fmla="*/ 2147483647 w 49"/>
              <a:gd name="T15" fmla="*/ 2147483647 h 73"/>
              <a:gd name="T16" fmla="*/ 2147483647 w 49"/>
              <a:gd name="T17" fmla="*/ 2147483647 h 73"/>
              <a:gd name="T18" fmla="*/ 2147483647 w 49"/>
              <a:gd name="T19" fmla="*/ 2147483647 h 73"/>
              <a:gd name="T20" fmla="*/ 2147483647 w 49"/>
              <a:gd name="T21" fmla="*/ 2147483647 h 73"/>
              <a:gd name="T22" fmla="*/ 2147483647 w 49"/>
              <a:gd name="T23" fmla="*/ 2147483647 h 73"/>
              <a:gd name="T24" fmla="*/ 2147483647 w 49"/>
              <a:gd name="T25" fmla="*/ 2147483647 h 73"/>
              <a:gd name="T26" fmla="*/ 2147483647 w 49"/>
              <a:gd name="T27" fmla="*/ 2147483647 h 73"/>
              <a:gd name="T28" fmla="*/ 2147483647 w 49"/>
              <a:gd name="T29" fmla="*/ 2147483647 h 73"/>
              <a:gd name="T30" fmla="*/ 2147483647 w 49"/>
              <a:gd name="T31" fmla="*/ 2147483647 h 73"/>
              <a:gd name="T32" fmla="*/ 2147483647 w 49"/>
              <a:gd name="T33" fmla="*/ 2147483647 h 73"/>
              <a:gd name="T34" fmla="*/ 2147483647 w 49"/>
              <a:gd name="T35" fmla="*/ 0 h 73"/>
              <a:gd name="T36" fmla="*/ 2147483647 w 49"/>
              <a:gd name="T37" fmla="*/ 2147483647 h 73"/>
              <a:gd name="T38" fmla="*/ 2147483647 w 49"/>
              <a:gd name="T39" fmla="*/ 0 h 73"/>
              <a:gd name="T40" fmla="*/ 0 w 49"/>
              <a:gd name="T41" fmla="*/ 2147483647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9" h="73">
                <a:moveTo>
                  <a:pt x="0" y="32"/>
                </a:moveTo>
                <a:lnTo>
                  <a:pt x="0" y="48"/>
                </a:lnTo>
                <a:lnTo>
                  <a:pt x="8" y="56"/>
                </a:lnTo>
                <a:lnTo>
                  <a:pt x="8" y="64"/>
                </a:lnTo>
                <a:lnTo>
                  <a:pt x="16" y="64"/>
                </a:lnTo>
                <a:lnTo>
                  <a:pt x="24" y="64"/>
                </a:lnTo>
                <a:lnTo>
                  <a:pt x="32" y="72"/>
                </a:lnTo>
                <a:lnTo>
                  <a:pt x="32" y="64"/>
                </a:lnTo>
                <a:lnTo>
                  <a:pt x="40" y="72"/>
                </a:lnTo>
                <a:lnTo>
                  <a:pt x="48" y="72"/>
                </a:lnTo>
                <a:lnTo>
                  <a:pt x="40" y="64"/>
                </a:lnTo>
                <a:lnTo>
                  <a:pt x="48" y="64"/>
                </a:lnTo>
                <a:lnTo>
                  <a:pt x="32" y="56"/>
                </a:lnTo>
                <a:lnTo>
                  <a:pt x="24" y="64"/>
                </a:lnTo>
                <a:lnTo>
                  <a:pt x="16" y="48"/>
                </a:lnTo>
                <a:lnTo>
                  <a:pt x="32" y="24"/>
                </a:lnTo>
                <a:lnTo>
                  <a:pt x="24" y="16"/>
                </a:lnTo>
                <a:lnTo>
                  <a:pt x="32" y="0"/>
                </a:lnTo>
                <a:lnTo>
                  <a:pt x="24" y="8"/>
                </a:lnTo>
                <a:lnTo>
                  <a:pt x="8" y="0"/>
                </a:lnTo>
                <a:lnTo>
                  <a:pt x="0"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57" name="Freeform 370"/>
          <p:cNvSpPr>
            <a:spLocks/>
          </p:cNvSpPr>
          <p:nvPr/>
        </p:nvSpPr>
        <p:spPr bwMode="ltGray">
          <a:xfrm>
            <a:off x="6342063" y="4400829"/>
            <a:ext cx="50800" cy="65087"/>
          </a:xfrm>
          <a:custGeom>
            <a:avLst/>
            <a:gdLst>
              <a:gd name="T0" fmla="*/ 0 w 33"/>
              <a:gd name="T1" fmla="*/ 2147483647 h 41"/>
              <a:gd name="T2" fmla="*/ 0 w 33"/>
              <a:gd name="T3" fmla="*/ 2147483647 h 41"/>
              <a:gd name="T4" fmla="*/ 2147483647 w 33"/>
              <a:gd name="T5" fmla="*/ 2147483647 h 41"/>
              <a:gd name="T6" fmla="*/ 2147483647 w 33"/>
              <a:gd name="T7" fmla="*/ 0 h 41"/>
              <a:gd name="T8" fmla="*/ 0 w 33"/>
              <a:gd name="T9" fmla="*/ 2147483647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1">
                <a:moveTo>
                  <a:pt x="0" y="40"/>
                </a:moveTo>
                <a:lnTo>
                  <a:pt x="0" y="40"/>
                </a:lnTo>
                <a:lnTo>
                  <a:pt x="32" y="8"/>
                </a:lnTo>
                <a:lnTo>
                  <a:pt x="32" y="0"/>
                </a:lnTo>
                <a:lnTo>
                  <a:pt x="0" y="4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58" name="Freeform 371"/>
          <p:cNvSpPr>
            <a:spLocks/>
          </p:cNvSpPr>
          <p:nvPr/>
        </p:nvSpPr>
        <p:spPr bwMode="ltGray">
          <a:xfrm>
            <a:off x="6342063" y="4400829"/>
            <a:ext cx="50800" cy="65087"/>
          </a:xfrm>
          <a:custGeom>
            <a:avLst/>
            <a:gdLst>
              <a:gd name="T0" fmla="*/ 0 w 33"/>
              <a:gd name="T1" fmla="*/ 2147483647 h 41"/>
              <a:gd name="T2" fmla="*/ 2147483647 w 33"/>
              <a:gd name="T3" fmla="*/ 2147483647 h 41"/>
              <a:gd name="T4" fmla="*/ 2147483647 w 33"/>
              <a:gd name="T5" fmla="*/ 0 h 41"/>
              <a:gd name="T6" fmla="*/ 0 w 33"/>
              <a:gd name="T7" fmla="*/ 2147483647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41">
                <a:moveTo>
                  <a:pt x="0" y="40"/>
                </a:moveTo>
                <a:lnTo>
                  <a:pt x="32" y="8"/>
                </a:lnTo>
                <a:lnTo>
                  <a:pt x="32" y="0"/>
                </a:lnTo>
                <a:lnTo>
                  <a:pt x="0" y="4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59" name="Freeform 372"/>
          <p:cNvSpPr>
            <a:spLocks/>
          </p:cNvSpPr>
          <p:nvPr/>
        </p:nvSpPr>
        <p:spPr bwMode="ltGray">
          <a:xfrm>
            <a:off x="6403976" y="4364316"/>
            <a:ext cx="26987" cy="26988"/>
          </a:xfrm>
          <a:custGeom>
            <a:avLst/>
            <a:gdLst>
              <a:gd name="T0" fmla="*/ 0 w 17"/>
              <a:gd name="T1" fmla="*/ 0 h 17"/>
              <a:gd name="T2" fmla="*/ 0 w 17"/>
              <a:gd name="T3" fmla="*/ 0 h 17"/>
              <a:gd name="T4" fmla="*/ 2147483647 w 17"/>
              <a:gd name="T5" fmla="*/ 2147483647 h 17"/>
              <a:gd name="T6" fmla="*/ 2147483647 w 17"/>
              <a:gd name="T7" fmla="*/ 2147483647 h 17"/>
              <a:gd name="T8" fmla="*/ 2147483647 w 17"/>
              <a:gd name="T9" fmla="*/ 0 h 17"/>
              <a:gd name="T10" fmla="*/ 0 w 17"/>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0" y="0"/>
                </a:moveTo>
                <a:lnTo>
                  <a:pt x="0" y="0"/>
                </a:lnTo>
                <a:lnTo>
                  <a:pt x="16" y="16"/>
                </a:lnTo>
                <a:lnTo>
                  <a:pt x="16" y="8"/>
                </a:lnTo>
                <a:lnTo>
                  <a:pt x="16"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60" name="Freeform 373"/>
          <p:cNvSpPr>
            <a:spLocks/>
          </p:cNvSpPr>
          <p:nvPr/>
        </p:nvSpPr>
        <p:spPr bwMode="ltGray">
          <a:xfrm>
            <a:off x="6403976" y="4364316"/>
            <a:ext cx="26987" cy="26988"/>
          </a:xfrm>
          <a:custGeom>
            <a:avLst/>
            <a:gdLst>
              <a:gd name="T0" fmla="*/ 0 w 17"/>
              <a:gd name="T1" fmla="*/ 0 h 17"/>
              <a:gd name="T2" fmla="*/ 2147483647 w 17"/>
              <a:gd name="T3" fmla="*/ 2147483647 h 17"/>
              <a:gd name="T4" fmla="*/ 2147483647 w 17"/>
              <a:gd name="T5" fmla="*/ 2147483647 h 17"/>
              <a:gd name="T6" fmla="*/ 2147483647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16" y="16"/>
                </a:lnTo>
                <a:lnTo>
                  <a:pt x="16" y="8"/>
                </a:lnTo>
                <a:lnTo>
                  <a:pt x="16"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61" name="Freeform 374"/>
          <p:cNvSpPr>
            <a:spLocks/>
          </p:cNvSpPr>
          <p:nvPr/>
        </p:nvSpPr>
        <p:spPr bwMode="ltGray">
          <a:xfrm>
            <a:off x="6489701" y="4377016"/>
            <a:ext cx="25400" cy="50800"/>
          </a:xfrm>
          <a:custGeom>
            <a:avLst/>
            <a:gdLst>
              <a:gd name="T0" fmla="*/ 0 w 17"/>
              <a:gd name="T1" fmla="*/ 0 h 33"/>
              <a:gd name="T2" fmla="*/ 0 w 17"/>
              <a:gd name="T3" fmla="*/ 0 h 33"/>
              <a:gd name="T4" fmla="*/ 2147483647 w 17"/>
              <a:gd name="T5" fmla="*/ 2147483647 h 33"/>
              <a:gd name="T6" fmla="*/ 0 w 17"/>
              <a:gd name="T7" fmla="*/ 2147483647 h 33"/>
              <a:gd name="T8" fmla="*/ 0 w 17"/>
              <a:gd name="T9" fmla="*/ 2147483647 h 33"/>
              <a:gd name="T10" fmla="*/ 0 w 17"/>
              <a:gd name="T11" fmla="*/ 2147483647 h 33"/>
              <a:gd name="T12" fmla="*/ 2147483647 w 17"/>
              <a:gd name="T13" fmla="*/ 2147483647 h 33"/>
              <a:gd name="T14" fmla="*/ 2147483647 w 17"/>
              <a:gd name="T15" fmla="*/ 2147483647 h 33"/>
              <a:gd name="T16" fmla="*/ 2147483647 w 17"/>
              <a:gd name="T17" fmla="*/ 2147483647 h 33"/>
              <a:gd name="T18" fmla="*/ 2147483647 w 17"/>
              <a:gd name="T19" fmla="*/ 2147483647 h 33"/>
              <a:gd name="T20" fmla="*/ 2147483647 w 17"/>
              <a:gd name="T21" fmla="*/ 0 h 33"/>
              <a:gd name="T22" fmla="*/ 0 w 17"/>
              <a:gd name="T23" fmla="*/ 0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33">
                <a:moveTo>
                  <a:pt x="0" y="0"/>
                </a:moveTo>
                <a:lnTo>
                  <a:pt x="0" y="0"/>
                </a:lnTo>
                <a:lnTo>
                  <a:pt x="8" y="8"/>
                </a:lnTo>
                <a:lnTo>
                  <a:pt x="0" y="16"/>
                </a:lnTo>
                <a:lnTo>
                  <a:pt x="0" y="24"/>
                </a:lnTo>
                <a:lnTo>
                  <a:pt x="0" y="32"/>
                </a:lnTo>
                <a:lnTo>
                  <a:pt x="8" y="32"/>
                </a:lnTo>
                <a:lnTo>
                  <a:pt x="8" y="16"/>
                </a:lnTo>
                <a:lnTo>
                  <a:pt x="16" y="16"/>
                </a:lnTo>
                <a:lnTo>
                  <a:pt x="8" y="8"/>
                </a:lnTo>
                <a:lnTo>
                  <a:pt x="8"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62" name="Freeform 375"/>
          <p:cNvSpPr>
            <a:spLocks/>
          </p:cNvSpPr>
          <p:nvPr/>
        </p:nvSpPr>
        <p:spPr bwMode="ltGray">
          <a:xfrm>
            <a:off x="6489701" y="4377016"/>
            <a:ext cx="25400" cy="50800"/>
          </a:xfrm>
          <a:custGeom>
            <a:avLst/>
            <a:gdLst>
              <a:gd name="T0" fmla="*/ 0 w 17"/>
              <a:gd name="T1" fmla="*/ 0 h 33"/>
              <a:gd name="T2" fmla="*/ 2147483647 w 17"/>
              <a:gd name="T3" fmla="*/ 2147483647 h 33"/>
              <a:gd name="T4" fmla="*/ 0 w 17"/>
              <a:gd name="T5" fmla="*/ 2147483647 h 33"/>
              <a:gd name="T6" fmla="*/ 0 w 17"/>
              <a:gd name="T7" fmla="*/ 2147483647 h 33"/>
              <a:gd name="T8" fmla="*/ 0 w 17"/>
              <a:gd name="T9" fmla="*/ 2147483647 h 33"/>
              <a:gd name="T10" fmla="*/ 2147483647 w 17"/>
              <a:gd name="T11" fmla="*/ 2147483647 h 33"/>
              <a:gd name="T12" fmla="*/ 2147483647 w 17"/>
              <a:gd name="T13" fmla="*/ 2147483647 h 33"/>
              <a:gd name="T14" fmla="*/ 2147483647 w 17"/>
              <a:gd name="T15" fmla="*/ 2147483647 h 33"/>
              <a:gd name="T16" fmla="*/ 2147483647 w 17"/>
              <a:gd name="T17" fmla="*/ 2147483647 h 33"/>
              <a:gd name="T18" fmla="*/ 2147483647 w 17"/>
              <a:gd name="T19" fmla="*/ 0 h 33"/>
              <a:gd name="T20" fmla="*/ 0 w 17"/>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33">
                <a:moveTo>
                  <a:pt x="0" y="0"/>
                </a:moveTo>
                <a:lnTo>
                  <a:pt x="8" y="8"/>
                </a:lnTo>
                <a:lnTo>
                  <a:pt x="0" y="16"/>
                </a:lnTo>
                <a:lnTo>
                  <a:pt x="0" y="24"/>
                </a:lnTo>
                <a:lnTo>
                  <a:pt x="0" y="32"/>
                </a:lnTo>
                <a:lnTo>
                  <a:pt x="8" y="32"/>
                </a:lnTo>
                <a:lnTo>
                  <a:pt x="8" y="16"/>
                </a:lnTo>
                <a:lnTo>
                  <a:pt x="16" y="16"/>
                </a:lnTo>
                <a:lnTo>
                  <a:pt x="8" y="8"/>
                </a:lnTo>
                <a:lnTo>
                  <a:pt x="8"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63" name="Freeform 376"/>
          <p:cNvSpPr>
            <a:spLocks/>
          </p:cNvSpPr>
          <p:nvPr/>
        </p:nvSpPr>
        <p:spPr bwMode="ltGray">
          <a:xfrm>
            <a:off x="6438901" y="4389716"/>
            <a:ext cx="52387" cy="63500"/>
          </a:xfrm>
          <a:custGeom>
            <a:avLst/>
            <a:gdLst>
              <a:gd name="T0" fmla="*/ 0 w 33"/>
              <a:gd name="T1" fmla="*/ 2147483647 h 41"/>
              <a:gd name="T2" fmla="*/ 0 w 33"/>
              <a:gd name="T3" fmla="*/ 2147483647 h 41"/>
              <a:gd name="T4" fmla="*/ 2147483647 w 33"/>
              <a:gd name="T5" fmla="*/ 2147483647 h 41"/>
              <a:gd name="T6" fmla="*/ 2147483647 w 33"/>
              <a:gd name="T7" fmla="*/ 2147483647 h 41"/>
              <a:gd name="T8" fmla="*/ 2147483647 w 33"/>
              <a:gd name="T9" fmla="*/ 2147483647 h 41"/>
              <a:gd name="T10" fmla="*/ 2147483647 w 33"/>
              <a:gd name="T11" fmla="*/ 2147483647 h 41"/>
              <a:gd name="T12" fmla="*/ 2147483647 w 33"/>
              <a:gd name="T13" fmla="*/ 2147483647 h 41"/>
              <a:gd name="T14" fmla="*/ 2147483647 w 33"/>
              <a:gd name="T15" fmla="*/ 2147483647 h 41"/>
              <a:gd name="T16" fmla="*/ 2147483647 w 33"/>
              <a:gd name="T17" fmla="*/ 2147483647 h 41"/>
              <a:gd name="T18" fmla="*/ 2147483647 w 33"/>
              <a:gd name="T19" fmla="*/ 2147483647 h 41"/>
              <a:gd name="T20" fmla="*/ 2147483647 w 33"/>
              <a:gd name="T21" fmla="*/ 2147483647 h 41"/>
              <a:gd name="T22" fmla="*/ 2147483647 w 33"/>
              <a:gd name="T23" fmla="*/ 2147483647 h 41"/>
              <a:gd name="T24" fmla="*/ 2147483647 w 33"/>
              <a:gd name="T25" fmla="*/ 2147483647 h 41"/>
              <a:gd name="T26" fmla="*/ 2147483647 w 33"/>
              <a:gd name="T27" fmla="*/ 0 h 41"/>
              <a:gd name="T28" fmla="*/ 0 w 33"/>
              <a:gd name="T29" fmla="*/ 0 h 41"/>
              <a:gd name="T30" fmla="*/ 0 w 33"/>
              <a:gd name="T31" fmla="*/ 2147483647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 h="41">
                <a:moveTo>
                  <a:pt x="0" y="16"/>
                </a:moveTo>
                <a:lnTo>
                  <a:pt x="0" y="16"/>
                </a:lnTo>
                <a:lnTo>
                  <a:pt x="8" y="16"/>
                </a:lnTo>
                <a:lnTo>
                  <a:pt x="8" y="24"/>
                </a:lnTo>
                <a:lnTo>
                  <a:pt x="16" y="40"/>
                </a:lnTo>
                <a:lnTo>
                  <a:pt x="16" y="32"/>
                </a:lnTo>
                <a:lnTo>
                  <a:pt x="16" y="24"/>
                </a:lnTo>
                <a:lnTo>
                  <a:pt x="32" y="32"/>
                </a:lnTo>
                <a:lnTo>
                  <a:pt x="32" y="24"/>
                </a:lnTo>
                <a:lnTo>
                  <a:pt x="24" y="24"/>
                </a:lnTo>
                <a:lnTo>
                  <a:pt x="24" y="8"/>
                </a:lnTo>
                <a:lnTo>
                  <a:pt x="16" y="16"/>
                </a:lnTo>
                <a:lnTo>
                  <a:pt x="16" y="8"/>
                </a:lnTo>
                <a:lnTo>
                  <a:pt x="8" y="0"/>
                </a:lnTo>
                <a:lnTo>
                  <a:pt x="0" y="0"/>
                </a:lnTo>
                <a:lnTo>
                  <a:pt x="0"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64" name="Freeform 377"/>
          <p:cNvSpPr>
            <a:spLocks/>
          </p:cNvSpPr>
          <p:nvPr/>
        </p:nvSpPr>
        <p:spPr bwMode="ltGray">
          <a:xfrm>
            <a:off x="6438901" y="4389716"/>
            <a:ext cx="52387" cy="63500"/>
          </a:xfrm>
          <a:custGeom>
            <a:avLst/>
            <a:gdLst>
              <a:gd name="T0" fmla="*/ 0 w 33"/>
              <a:gd name="T1" fmla="*/ 2147483647 h 41"/>
              <a:gd name="T2" fmla="*/ 2147483647 w 33"/>
              <a:gd name="T3" fmla="*/ 2147483647 h 41"/>
              <a:gd name="T4" fmla="*/ 2147483647 w 33"/>
              <a:gd name="T5" fmla="*/ 2147483647 h 41"/>
              <a:gd name="T6" fmla="*/ 2147483647 w 33"/>
              <a:gd name="T7" fmla="*/ 2147483647 h 41"/>
              <a:gd name="T8" fmla="*/ 2147483647 w 33"/>
              <a:gd name="T9" fmla="*/ 2147483647 h 41"/>
              <a:gd name="T10" fmla="*/ 2147483647 w 33"/>
              <a:gd name="T11" fmla="*/ 2147483647 h 41"/>
              <a:gd name="T12" fmla="*/ 2147483647 w 33"/>
              <a:gd name="T13" fmla="*/ 2147483647 h 41"/>
              <a:gd name="T14" fmla="*/ 2147483647 w 33"/>
              <a:gd name="T15" fmla="*/ 2147483647 h 41"/>
              <a:gd name="T16" fmla="*/ 2147483647 w 33"/>
              <a:gd name="T17" fmla="*/ 2147483647 h 41"/>
              <a:gd name="T18" fmla="*/ 2147483647 w 33"/>
              <a:gd name="T19" fmla="*/ 2147483647 h 41"/>
              <a:gd name="T20" fmla="*/ 2147483647 w 33"/>
              <a:gd name="T21" fmla="*/ 2147483647 h 41"/>
              <a:gd name="T22" fmla="*/ 2147483647 w 33"/>
              <a:gd name="T23" fmla="*/ 2147483647 h 41"/>
              <a:gd name="T24" fmla="*/ 2147483647 w 33"/>
              <a:gd name="T25" fmla="*/ 0 h 41"/>
              <a:gd name="T26" fmla="*/ 0 w 33"/>
              <a:gd name="T27" fmla="*/ 0 h 41"/>
              <a:gd name="T28" fmla="*/ 0 w 33"/>
              <a:gd name="T29" fmla="*/ 2147483647 h 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41">
                <a:moveTo>
                  <a:pt x="0" y="16"/>
                </a:moveTo>
                <a:lnTo>
                  <a:pt x="8" y="16"/>
                </a:lnTo>
                <a:lnTo>
                  <a:pt x="8" y="24"/>
                </a:lnTo>
                <a:lnTo>
                  <a:pt x="16" y="40"/>
                </a:lnTo>
                <a:lnTo>
                  <a:pt x="16" y="32"/>
                </a:lnTo>
                <a:lnTo>
                  <a:pt x="16" y="24"/>
                </a:lnTo>
                <a:lnTo>
                  <a:pt x="32" y="32"/>
                </a:lnTo>
                <a:lnTo>
                  <a:pt x="32" y="24"/>
                </a:lnTo>
                <a:lnTo>
                  <a:pt x="24" y="24"/>
                </a:lnTo>
                <a:lnTo>
                  <a:pt x="24" y="8"/>
                </a:lnTo>
                <a:lnTo>
                  <a:pt x="16" y="16"/>
                </a:lnTo>
                <a:lnTo>
                  <a:pt x="16" y="8"/>
                </a:lnTo>
                <a:lnTo>
                  <a:pt x="8" y="0"/>
                </a:lnTo>
                <a:lnTo>
                  <a:pt x="0" y="0"/>
                </a:lnTo>
                <a:lnTo>
                  <a:pt x="0"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65" name="Freeform 378"/>
          <p:cNvSpPr>
            <a:spLocks/>
          </p:cNvSpPr>
          <p:nvPr/>
        </p:nvSpPr>
        <p:spPr bwMode="ltGray">
          <a:xfrm>
            <a:off x="6438901" y="4426229"/>
            <a:ext cx="88900" cy="87312"/>
          </a:xfrm>
          <a:custGeom>
            <a:avLst/>
            <a:gdLst>
              <a:gd name="T0" fmla="*/ 0 w 57"/>
              <a:gd name="T1" fmla="*/ 2147483647 h 57"/>
              <a:gd name="T2" fmla="*/ 0 w 57"/>
              <a:gd name="T3" fmla="*/ 2147483647 h 57"/>
              <a:gd name="T4" fmla="*/ 2147483647 w 57"/>
              <a:gd name="T5" fmla="*/ 2147483647 h 57"/>
              <a:gd name="T6" fmla="*/ 2147483647 w 57"/>
              <a:gd name="T7" fmla="*/ 2147483647 h 57"/>
              <a:gd name="T8" fmla="*/ 2147483647 w 57"/>
              <a:gd name="T9" fmla="*/ 2147483647 h 57"/>
              <a:gd name="T10" fmla="*/ 2147483647 w 57"/>
              <a:gd name="T11" fmla="*/ 2147483647 h 57"/>
              <a:gd name="T12" fmla="*/ 2147483647 w 57"/>
              <a:gd name="T13" fmla="*/ 2147483647 h 57"/>
              <a:gd name="T14" fmla="*/ 2147483647 w 57"/>
              <a:gd name="T15" fmla="*/ 2147483647 h 57"/>
              <a:gd name="T16" fmla="*/ 2147483647 w 57"/>
              <a:gd name="T17" fmla="*/ 2147483647 h 57"/>
              <a:gd name="T18" fmla="*/ 2147483647 w 57"/>
              <a:gd name="T19" fmla="*/ 2147483647 h 57"/>
              <a:gd name="T20" fmla="*/ 2147483647 w 57"/>
              <a:gd name="T21" fmla="*/ 2147483647 h 57"/>
              <a:gd name="T22" fmla="*/ 2147483647 w 57"/>
              <a:gd name="T23" fmla="*/ 2147483647 h 57"/>
              <a:gd name="T24" fmla="*/ 2147483647 w 57"/>
              <a:gd name="T25" fmla="*/ 2147483647 h 57"/>
              <a:gd name="T26" fmla="*/ 2147483647 w 57"/>
              <a:gd name="T27" fmla="*/ 2147483647 h 57"/>
              <a:gd name="T28" fmla="*/ 2147483647 w 57"/>
              <a:gd name="T29" fmla="*/ 0 h 57"/>
              <a:gd name="T30" fmla="*/ 2147483647 w 57"/>
              <a:gd name="T31" fmla="*/ 2147483647 h 57"/>
              <a:gd name="T32" fmla="*/ 2147483647 w 57"/>
              <a:gd name="T33" fmla="*/ 2147483647 h 57"/>
              <a:gd name="T34" fmla="*/ 2147483647 w 57"/>
              <a:gd name="T35" fmla="*/ 2147483647 h 57"/>
              <a:gd name="T36" fmla="*/ 2147483647 w 57"/>
              <a:gd name="T37" fmla="*/ 2147483647 h 57"/>
              <a:gd name="T38" fmla="*/ 0 w 57"/>
              <a:gd name="T39" fmla="*/ 2147483647 h 57"/>
              <a:gd name="T40" fmla="*/ 0 w 57"/>
              <a:gd name="T41" fmla="*/ 2147483647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 h="57">
                <a:moveTo>
                  <a:pt x="0" y="40"/>
                </a:moveTo>
                <a:lnTo>
                  <a:pt x="0" y="40"/>
                </a:lnTo>
                <a:lnTo>
                  <a:pt x="8" y="32"/>
                </a:lnTo>
                <a:lnTo>
                  <a:pt x="16" y="32"/>
                </a:lnTo>
                <a:lnTo>
                  <a:pt x="24" y="32"/>
                </a:lnTo>
                <a:lnTo>
                  <a:pt x="32" y="32"/>
                </a:lnTo>
                <a:lnTo>
                  <a:pt x="24" y="48"/>
                </a:lnTo>
                <a:lnTo>
                  <a:pt x="40" y="56"/>
                </a:lnTo>
                <a:lnTo>
                  <a:pt x="48" y="48"/>
                </a:lnTo>
                <a:lnTo>
                  <a:pt x="40" y="40"/>
                </a:lnTo>
                <a:lnTo>
                  <a:pt x="48" y="32"/>
                </a:lnTo>
                <a:lnTo>
                  <a:pt x="56" y="48"/>
                </a:lnTo>
                <a:lnTo>
                  <a:pt x="56" y="32"/>
                </a:lnTo>
                <a:lnTo>
                  <a:pt x="56" y="16"/>
                </a:lnTo>
                <a:lnTo>
                  <a:pt x="40" y="0"/>
                </a:lnTo>
                <a:lnTo>
                  <a:pt x="40" y="16"/>
                </a:lnTo>
                <a:lnTo>
                  <a:pt x="32" y="16"/>
                </a:lnTo>
                <a:lnTo>
                  <a:pt x="24" y="24"/>
                </a:lnTo>
                <a:lnTo>
                  <a:pt x="16" y="16"/>
                </a:lnTo>
                <a:lnTo>
                  <a:pt x="0" y="32"/>
                </a:lnTo>
                <a:lnTo>
                  <a:pt x="0" y="4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66" name="Freeform 379"/>
          <p:cNvSpPr>
            <a:spLocks/>
          </p:cNvSpPr>
          <p:nvPr/>
        </p:nvSpPr>
        <p:spPr bwMode="ltGray">
          <a:xfrm>
            <a:off x="6438901" y="4426229"/>
            <a:ext cx="88900" cy="87312"/>
          </a:xfrm>
          <a:custGeom>
            <a:avLst/>
            <a:gdLst>
              <a:gd name="T0" fmla="*/ 0 w 57"/>
              <a:gd name="T1" fmla="*/ 2147483647 h 57"/>
              <a:gd name="T2" fmla="*/ 2147483647 w 57"/>
              <a:gd name="T3" fmla="*/ 2147483647 h 57"/>
              <a:gd name="T4" fmla="*/ 2147483647 w 57"/>
              <a:gd name="T5" fmla="*/ 2147483647 h 57"/>
              <a:gd name="T6" fmla="*/ 2147483647 w 57"/>
              <a:gd name="T7" fmla="*/ 2147483647 h 57"/>
              <a:gd name="T8" fmla="*/ 2147483647 w 57"/>
              <a:gd name="T9" fmla="*/ 2147483647 h 57"/>
              <a:gd name="T10" fmla="*/ 2147483647 w 57"/>
              <a:gd name="T11" fmla="*/ 2147483647 h 57"/>
              <a:gd name="T12" fmla="*/ 2147483647 w 57"/>
              <a:gd name="T13" fmla="*/ 2147483647 h 57"/>
              <a:gd name="T14" fmla="*/ 2147483647 w 57"/>
              <a:gd name="T15" fmla="*/ 2147483647 h 57"/>
              <a:gd name="T16" fmla="*/ 2147483647 w 57"/>
              <a:gd name="T17" fmla="*/ 2147483647 h 57"/>
              <a:gd name="T18" fmla="*/ 2147483647 w 57"/>
              <a:gd name="T19" fmla="*/ 2147483647 h 57"/>
              <a:gd name="T20" fmla="*/ 2147483647 w 57"/>
              <a:gd name="T21" fmla="*/ 2147483647 h 57"/>
              <a:gd name="T22" fmla="*/ 2147483647 w 57"/>
              <a:gd name="T23" fmla="*/ 2147483647 h 57"/>
              <a:gd name="T24" fmla="*/ 2147483647 w 57"/>
              <a:gd name="T25" fmla="*/ 2147483647 h 57"/>
              <a:gd name="T26" fmla="*/ 2147483647 w 57"/>
              <a:gd name="T27" fmla="*/ 0 h 57"/>
              <a:gd name="T28" fmla="*/ 2147483647 w 57"/>
              <a:gd name="T29" fmla="*/ 2147483647 h 57"/>
              <a:gd name="T30" fmla="*/ 2147483647 w 57"/>
              <a:gd name="T31" fmla="*/ 2147483647 h 57"/>
              <a:gd name="T32" fmla="*/ 2147483647 w 57"/>
              <a:gd name="T33" fmla="*/ 2147483647 h 57"/>
              <a:gd name="T34" fmla="*/ 2147483647 w 57"/>
              <a:gd name="T35" fmla="*/ 2147483647 h 57"/>
              <a:gd name="T36" fmla="*/ 0 w 57"/>
              <a:gd name="T37" fmla="*/ 2147483647 h 57"/>
              <a:gd name="T38" fmla="*/ 0 w 57"/>
              <a:gd name="T39" fmla="*/ 2147483647 h 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7" h="57">
                <a:moveTo>
                  <a:pt x="0" y="40"/>
                </a:moveTo>
                <a:lnTo>
                  <a:pt x="8" y="32"/>
                </a:lnTo>
                <a:lnTo>
                  <a:pt x="16" y="32"/>
                </a:lnTo>
                <a:lnTo>
                  <a:pt x="24" y="32"/>
                </a:lnTo>
                <a:lnTo>
                  <a:pt x="32" y="32"/>
                </a:lnTo>
                <a:lnTo>
                  <a:pt x="24" y="48"/>
                </a:lnTo>
                <a:lnTo>
                  <a:pt x="40" y="56"/>
                </a:lnTo>
                <a:lnTo>
                  <a:pt x="48" y="48"/>
                </a:lnTo>
                <a:lnTo>
                  <a:pt x="40" y="40"/>
                </a:lnTo>
                <a:lnTo>
                  <a:pt x="48" y="32"/>
                </a:lnTo>
                <a:lnTo>
                  <a:pt x="56" y="48"/>
                </a:lnTo>
                <a:lnTo>
                  <a:pt x="56" y="32"/>
                </a:lnTo>
                <a:lnTo>
                  <a:pt x="56" y="16"/>
                </a:lnTo>
                <a:lnTo>
                  <a:pt x="40" y="0"/>
                </a:lnTo>
                <a:lnTo>
                  <a:pt x="40" y="16"/>
                </a:lnTo>
                <a:lnTo>
                  <a:pt x="32" y="16"/>
                </a:lnTo>
                <a:lnTo>
                  <a:pt x="24" y="24"/>
                </a:lnTo>
                <a:lnTo>
                  <a:pt x="16" y="16"/>
                </a:lnTo>
                <a:lnTo>
                  <a:pt x="0" y="32"/>
                </a:lnTo>
                <a:lnTo>
                  <a:pt x="0" y="4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67" name="Freeform 380"/>
          <p:cNvSpPr>
            <a:spLocks/>
          </p:cNvSpPr>
          <p:nvPr/>
        </p:nvSpPr>
        <p:spPr bwMode="ltGray">
          <a:xfrm>
            <a:off x="6938963" y="4694516"/>
            <a:ext cx="85725" cy="50800"/>
          </a:xfrm>
          <a:custGeom>
            <a:avLst/>
            <a:gdLst>
              <a:gd name="T0" fmla="*/ 0 w 57"/>
              <a:gd name="T1" fmla="*/ 2147483647 h 33"/>
              <a:gd name="T2" fmla="*/ 0 w 57"/>
              <a:gd name="T3" fmla="*/ 2147483647 h 33"/>
              <a:gd name="T4" fmla="*/ 2147483647 w 57"/>
              <a:gd name="T5" fmla="*/ 2147483647 h 33"/>
              <a:gd name="T6" fmla="*/ 2147483647 w 57"/>
              <a:gd name="T7" fmla="*/ 2147483647 h 33"/>
              <a:gd name="T8" fmla="*/ 2147483647 w 57"/>
              <a:gd name="T9" fmla="*/ 2147483647 h 33"/>
              <a:gd name="T10" fmla="*/ 2147483647 w 57"/>
              <a:gd name="T11" fmla="*/ 2147483647 h 33"/>
              <a:gd name="T12" fmla="*/ 2147483647 w 57"/>
              <a:gd name="T13" fmla="*/ 0 h 33"/>
              <a:gd name="T14" fmla="*/ 2147483647 w 57"/>
              <a:gd name="T15" fmla="*/ 0 h 33"/>
              <a:gd name="T16" fmla="*/ 2147483647 w 57"/>
              <a:gd name="T17" fmla="*/ 2147483647 h 33"/>
              <a:gd name="T18" fmla="*/ 2147483647 w 57"/>
              <a:gd name="T19" fmla="*/ 2147483647 h 33"/>
              <a:gd name="T20" fmla="*/ 2147483647 w 57"/>
              <a:gd name="T21" fmla="*/ 2147483647 h 33"/>
              <a:gd name="T22" fmla="*/ 0 w 57"/>
              <a:gd name="T23" fmla="*/ 2147483647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 h="33">
                <a:moveTo>
                  <a:pt x="0" y="16"/>
                </a:moveTo>
                <a:lnTo>
                  <a:pt x="0" y="16"/>
                </a:lnTo>
                <a:lnTo>
                  <a:pt x="16" y="32"/>
                </a:lnTo>
                <a:lnTo>
                  <a:pt x="32" y="32"/>
                </a:lnTo>
                <a:lnTo>
                  <a:pt x="48" y="24"/>
                </a:lnTo>
                <a:lnTo>
                  <a:pt x="56" y="8"/>
                </a:lnTo>
                <a:lnTo>
                  <a:pt x="56" y="0"/>
                </a:lnTo>
                <a:lnTo>
                  <a:pt x="48" y="0"/>
                </a:lnTo>
                <a:lnTo>
                  <a:pt x="48" y="16"/>
                </a:lnTo>
                <a:lnTo>
                  <a:pt x="40" y="16"/>
                </a:lnTo>
                <a:lnTo>
                  <a:pt x="32" y="16"/>
                </a:lnTo>
                <a:lnTo>
                  <a:pt x="0"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68" name="Freeform 381"/>
          <p:cNvSpPr>
            <a:spLocks/>
          </p:cNvSpPr>
          <p:nvPr/>
        </p:nvSpPr>
        <p:spPr bwMode="ltGray">
          <a:xfrm>
            <a:off x="6938963" y="4694516"/>
            <a:ext cx="85725" cy="50800"/>
          </a:xfrm>
          <a:custGeom>
            <a:avLst/>
            <a:gdLst>
              <a:gd name="T0" fmla="*/ 0 w 57"/>
              <a:gd name="T1" fmla="*/ 2147483647 h 33"/>
              <a:gd name="T2" fmla="*/ 2147483647 w 57"/>
              <a:gd name="T3" fmla="*/ 2147483647 h 33"/>
              <a:gd name="T4" fmla="*/ 2147483647 w 57"/>
              <a:gd name="T5" fmla="*/ 2147483647 h 33"/>
              <a:gd name="T6" fmla="*/ 2147483647 w 57"/>
              <a:gd name="T7" fmla="*/ 2147483647 h 33"/>
              <a:gd name="T8" fmla="*/ 2147483647 w 57"/>
              <a:gd name="T9" fmla="*/ 2147483647 h 33"/>
              <a:gd name="T10" fmla="*/ 2147483647 w 57"/>
              <a:gd name="T11" fmla="*/ 0 h 33"/>
              <a:gd name="T12" fmla="*/ 2147483647 w 57"/>
              <a:gd name="T13" fmla="*/ 0 h 33"/>
              <a:gd name="T14" fmla="*/ 2147483647 w 57"/>
              <a:gd name="T15" fmla="*/ 2147483647 h 33"/>
              <a:gd name="T16" fmla="*/ 2147483647 w 57"/>
              <a:gd name="T17" fmla="*/ 2147483647 h 33"/>
              <a:gd name="T18" fmla="*/ 2147483647 w 57"/>
              <a:gd name="T19" fmla="*/ 2147483647 h 33"/>
              <a:gd name="T20" fmla="*/ 0 w 57"/>
              <a:gd name="T21" fmla="*/ 2147483647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 h="33">
                <a:moveTo>
                  <a:pt x="0" y="16"/>
                </a:moveTo>
                <a:lnTo>
                  <a:pt x="16" y="32"/>
                </a:lnTo>
                <a:lnTo>
                  <a:pt x="32" y="32"/>
                </a:lnTo>
                <a:lnTo>
                  <a:pt x="48" y="24"/>
                </a:lnTo>
                <a:lnTo>
                  <a:pt x="56" y="8"/>
                </a:lnTo>
                <a:lnTo>
                  <a:pt x="56" y="0"/>
                </a:lnTo>
                <a:lnTo>
                  <a:pt x="48" y="0"/>
                </a:lnTo>
                <a:lnTo>
                  <a:pt x="48" y="16"/>
                </a:lnTo>
                <a:lnTo>
                  <a:pt x="40" y="16"/>
                </a:lnTo>
                <a:lnTo>
                  <a:pt x="32" y="16"/>
                </a:lnTo>
                <a:lnTo>
                  <a:pt x="0"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69" name="Freeform 382"/>
          <p:cNvSpPr>
            <a:spLocks/>
          </p:cNvSpPr>
          <p:nvPr/>
        </p:nvSpPr>
        <p:spPr bwMode="ltGray">
          <a:xfrm>
            <a:off x="7000876" y="4683404"/>
            <a:ext cx="38100" cy="25400"/>
          </a:xfrm>
          <a:custGeom>
            <a:avLst/>
            <a:gdLst>
              <a:gd name="T0" fmla="*/ 0 w 25"/>
              <a:gd name="T1" fmla="*/ 0 h 17"/>
              <a:gd name="T2" fmla="*/ 0 w 25"/>
              <a:gd name="T3" fmla="*/ 0 h 17"/>
              <a:gd name="T4" fmla="*/ 2147483647 w 25"/>
              <a:gd name="T5" fmla="*/ 2147483647 h 17"/>
              <a:gd name="T6" fmla="*/ 2147483647 w 25"/>
              <a:gd name="T7" fmla="*/ 2147483647 h 17"/>
              <a:gd name="T8" fmla="*/ 2147483647 w 25"/>
              <a:gd name="T9" fmla="*/ 2147483647 h 17"/>
              <a:gd name="T10" fmla="*/ 0 w 25"/>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7">
                <a:moveTo>
                  <a:pt x="0" y="0"/>
                </a:moveTo>
                <a:lnTo>
                  <a:pt x="0" y="0"/>
                </a:lnTo>
                <a:lnTo>
                  <a:pt x="16" y="8"/>
                </a:lnTo>
                <a:lnTo>
                  <a:pt x="24" y="16"/>
                </a:lnTo>
                <a:lnTo>
                  <a:pt x="24" y="8"/>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70" name="Freeform 383"/>
          <p:cNvSpPr>
            <a:spLocks/>
          </p:cNvSpPr>
          <p:nvPr/>
        </p:nvSpPr>
        <p:spPr bwMode="ltGray">
          <a:xfrm>
            <a:off x="7000876" y="4683404"/>
            <a:ext cx="38100" cy="25400"/>
          </a:xfrm>
          <a:custGeom>
            <a:avLst/>
            <a:gdLst>
              <a:gd name="T0" fmla="*/ 0 w 25"/>
              <a:gd name="T1" fmla="*/ 0 h 17"/>
              <a:gd name="T2" fmla="*/ 2147483647 w 25"/>
              <a:gd name="T3" fmla="*/ 2147483647 h 17"/>
              <a:gd name="T4" fmla="*/ 2147483647 w 25"/>
              <a:gd name="T5" fmla="*/ 2147483647 h 17"/>
              <a:gd name="T6" fmla="*/ 2147483647 w 25"/>
              <a:gd name="T7" fmla="*/ 2147483647 h 17"/>
              <a:gd name="T8" fmla="*/ 0 w 25"/>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7">
                <a:moveTo>
                  <a:pt x="0" y="0"/>
                </a:moveTo>
                <a:lnTo>
                  <a:pt x="16" y="8"/>
                </a:lnTo>
                <a:lnTo>
                  <a:pt x="24" y="16"/>
                </a:lnTo>
                <a:lnTo>
                  <a:pt x="24" y="8"/>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71" name="Freeform 384"/>
          <p:cNvSpPr>
            <a:spLocks/>
          </p:cNvSpPr>
          <p:nvPr/>
        </p:nvSpPr>
        <p:spPr bwMode="ltGray">
          <a:xfrm>
            <a:off x="7072313" y="4718329"/>
            <a:ext cx="26988" cy="39687"/>
          </a:xfrm>
          <a:custGeom>
            <a:avLst/>
            <a:gdLst>
              <a:gd name="T0" fmla="*/ 0 w 17"/>
              <a:gd name="T1" fmla="*/ 0 h 25"/>
              <a:gd name="T2" fmla="*/ 0 w 17"/>
              <a:gd name="T3" fmla="*/ 0 h 25"/>
              <a:gd name="T4" fmla="*/ 2147483647 w 17"/>
              <a:gd name="T5" fmla="*/ 2147483647 h 25"/>
              <a:gd name="T6" fmla="*/ 2147483647 w 17"/>
              <a:gd name="T7" fmla="*/ 2147483647 h 25"/>
              <a:gd name="T8" fmla="*/ 0 w 17"/>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0"/>
                </a:moveTo>
                <a:lnTo>
                  <a:pt x="0" y="0"/>
                </a:lnTo>
                <a:lnTo>
                  <a:pt x="8" y="24"/>
                </a:lnTo>
                <a:lnTo>
                  <a:pt x="16" y="16"/>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72" name="Freeform 385"/>
          <p:cNvSpPr>
            <a:spLocks/>
          </p:cNvSpPr>
          <p:nvPr/>
        </p:nvSpPr>
        <p:spPr bwMode="ltGray">
          <a:xfrm>
            <a:off x="7072313" y="4718329"/>
            <a:ext cx="26988" cy="39687"/>
          </a:xfrm>
          <a:custGeom>
            <a:avLst/>
            <a:gdLst>
              <a:gd name="T0" fmla="*/ 0 w 17"/>
              <a:gd name="T1" fmla="*/ 0 h 25"/>
              <a:gd name="T2" fmla="*/ 2147483647 w 17"/>
              <a:gd name="T3" fmla="*/ 2147483647 h 25"/>
              <a:gd name="T4" fmla="*/ 2147483647 w 17"/>
              <a:gd name="T5" fmla="*/ 2147483647 h 25"/>
              <a:gd name="T6" fmla="*/ 0 w 17"/>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5">
                <a:moveTo>
                  <a:pt x="0" y="0"/>
                </a:moveTo>
                <a:lnTo>
                  <a:pt x="8" y="24"/>
                </a:lnTo>
                <a:lnTo>
                  <a:pt x="16" y="16"/>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73" name="Freeform 386"/>
          <p:cNvSpPr>
            <a:spLocks/>
          </p:cNvSpPr>
          <p:nvPr/>
        </p:nvSpPr>
        <p:spPr bwMode="ltGray">
          <a:xfrm>
            <a:off x="7158038" y="4792941"/>
            <a:ext cx="26988" cy="12700"/>
          </a:xfrm>
          <a:custGeom>
            <a:avLst/>
            <a:gdLst>
              <a:gd name="T0" fmla="*/ 0 w 17"/>
              <a:gd name="T1" fmla="*/ 0 h 9"/>
              <a:gd name="T2" fmla="*/ 0 w 17"/>
              <a:gd name="T3" fmla="*/ 0 h 9"/>
              <a:gd name="T4" fmla="*/ 0 w 17"/>
              <a:gd name="T5" fmla="*/ 2147483647 h 9"/>
              <a:gd name="T6" fmla="*/ 2147483647 w 17"/>
              <a:gd name="T7" fmla="*/ 2147483647 h 9"/>
              <a:gd name="T8" fmla="*/ 0 w 17"/>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9">
                <a:moveTo>
                  <a:pt x="0" y="0"/>
                </a:moveTo>
                <a:lnTo>
                  <a:pt x="0" y="0"/>
                </a:lnTo>
                <a:lnTo>
                  <a:pt x="0" y="8"/>
                </a:lnTo>
                <a:lnTo>
                  <a:pt x="16" y="8"/>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74" name="Freeform 387"/>
          <p:cNvSpPr>
            <a:spLocks/>
          </p:cNvSpPr>
          <p:nvPr/>
        </p:nvSpPr>
        <p:spPr bwMode="ltGray">
          <a:xfrm>
            <a:off x="7158038" y="4792941"/>
            <a:ext cx="26988" cy="12700"/>
          </a:xfrm>
          <a:custGeom>
            <a:avLst/>
            <a:gdLst>
              <a:gd name="T0" fmla="*/ 0 w 17"/>
              <a:gd name="T1" fmla="*/ 0 h 9"/>
              <a:gd name="T2" fmla="*/ 0 w 17"/>
              <a:gd name="T3" fmla="*/ 2147483647 h 9"/>
              <a:gd name="T4" fmla="*/ 2147483647 w 17"/>
              <a:gd name="T5" fmla="*/ 2147483647 h 9"/>
              <a:gd name="T6" fmla="*/ 0 w 17"/>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9">
                <a:moveTo>
                  <a:pt x="0" y="0"/>
                </a:moveTo>
                <a:lnTo>
                  <a:pt x="0" y="8"/>
                </a:lnTo>
                <a:lnTo>
                  <a:pt x="16" y="8"/>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75" name="Freeform 388"/>
          <p:cNvSpPr>
            <a:spLocks/>
          </p:cNvSpPr>
          <p:nvPr/>
        </p:nvSpPr>
        <p:spPr bwMode="ltGray">
          <a:xfrm>
            <a:off x="7304088" y="4902479"/>
            <a:ext cx="14288" cy="25400"/>
          </a:xfrm>
          <a:custGeom>
            <a:avLst/>
            <a:gdLst>
              <a:gd name="T0" fmla="*/ 0 w 9"/>
              <a:gd name="T1" fmla="*/ 0 h 17"/>
              <a:gd name="T2" fmla="*/ 0 w 9"/>
              <a:gd name="T3" fmla="*/ 0 h 17"/>
              <a:gd name="T4" fmla="*/ 0 w 9"/>
              <a:gd name="T5" fmla="*/ 2147483647 h 17"/>
              <a:gd name="T6" fmla="*/ 2147483647 w 9"/>
              <a:gd name="T7" fmla="*/ 2147483647 h 17"/>
              <a:gd name="T8" fmla="*/ 0 w 9"/>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7">
                <a:moveTo>
                  <a:pt x="0" y="0"/>
                </a:moveTo>
                <a:lnTo>
                  <a:pt x="0" y="0"/>
                </a:lnTo>
                <a:lnTo>
                  <a:pt x="0" y="16"/>
                </a:lnTo>
                <a:lnTo>
                  <a:pt x="8" y="8"/>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76" name="Freeform 389"/>
          <p:cNvSpPr>
            <a:spLocks/>
          </p:cNvSpPr>
          <p:nvPr/>
        </p:nvSpPr>
        <p:spPr bwMode="ltGray">
          <a:xfrm>
            <a:off x="7304088" y="4902479"/>
            <a:ext cx="14288" cy="25400"/>
          </a:xfrm>
          <a:custGeom>
            <a:avLst/>
            <a:gdLst>
              <a:gd name="T0" fmla="*/ 0 w 9"/>
              <a:gd name="T1" fmla="*/ 0 h 17"/>
              <a:gd name="T2" fmla="*/ 0 w 9"/>
              <a:gd name="T3" fmla="*/ 2147483647 h 17"/>
              <a:gd name="T4" fmla="*/ 2147483647 w 9"/>
              <a:gd name="T5" fmla="*/ 2147483647 h 17"/>
              <a:gd name="T6" fmla="*/ 0 w 9"/>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7">
                <a:moveTo>
                  <a:pt x="0" y="0"/>
                </a:moveTo>
                <a:lnTo>
                  <a:pt x="0" y="16"/>
                </a:lnTo>
                <a:lnTo>
                  <a:pt x="8" y="8"/>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77" name="Line 390"/>
          <p:cNvSpPr>
            <a:spLocks noChangeShapeType="1"/>
          </p:cNvSpPr>
          <p:nvPr/>
        </p:nvSpPr>
        <p:spPr bwMode="ltGray">
          <a:xfrm>
            <a:off x="7321551" y="4946929"/>
            <a:ext cx="0" cy="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prstClr val="white"/>
              </a:solidFill>
            </a:endParaRPr>
          </a:p>
        </p:txBody>
      </p:sp>
      <p:sp>
        <p:nvSpPr>
          <p:cNvPr id="8578" name="Freeform 391"/>
          <p:cNvSpPr>
            <a:spLocks/>
          </p:cNvSpPr>
          <p:nvPr/>
        </p:nvSpPr>
        <p:spPr bwMode="ltGray">
          <a:xfrm>
            <a:off x="7256463" y="5012016"/>
            <a:ext cx="49213" cy="50800"/>
          </a:xfrm>
          <a:custGeom>
            <a:avLst/>
            <a:gdLst>
              <a:gd name="T0" fmla="*/ 0 w 33"/>
              <a:gd name="T1" fmla="*/ 0 h 33"/>
              <a:gd name="T2" fmla="*/ 0 w 33"/>
              <a:gd name="T3" fmla="*/ 0 h 33"/>
              <a:gd name="T4" fmla="*/ 2147483647 w 33"/>
              <a:gd name="T5" fmla="*/ 2147483647 h 33"/>
              <a:gd name="T6" fmla="*/ 2147483647 w 33"/>
              <a:gd name="T7" fmla="*/ 2147483647 h 33"/>
              <a:gd name="T8" fmla="*/ 2147483647 w 33"/>
              <a:gd name="T9" fmla="*/ 2147483647 h 33"/>
              <a:gd name="T10" fmla="*/ 2147483647 w 33"/>
              <a:gd name="T11" fmla="*/ 2147483647 h 33"/>
              <a:gd name="T12" fmla="*/ 0 w 33"/>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33">
                <a:moveTo>
                  <a:pt x="0" y="0"/>
                </a:moveTo>
                <a:lnTo>
                  <a:pt x="0" y="0"/>
                </a:lnTo>
                <a:lnTo>
                  <a:pt x="8" y="16"/>
                </a:lnTo>
                <a:lnTo>
                  <a:pt x="24" y="32"/>
                </a:lnTo>
                <a:lnTo>
                  <a:pt x="32" y="32"/>
                </a:lnTo>
                <a:lnTo>
                  <a:pt x="8" y="8"/>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79" name="Freeform 392"/>
          <p:cNvSpPr>
            <a:spLocks/>
          </p:cNvSpPr>
          <p:nvPr/>
        </p:nvSpPr>
        <p:spPr bwMode="ltGray">
          <a:xfrm>
            <a:off x="7256463" y="5012016"/>
            <a:ext cx="49213" cy="50800"/>
          </a:xfrm>
          <a:custGeom>
            <a:avLst/>
            <a:gdLst>
              <a:gd name="T0" fmla="*/ 0 w 33"/>
              <a:gd name="T1" fmla="*/ 0 h 33"/>
              <a:gd name="T2" fmla="*/ 2147483647 w 33"/>
              <a:gd name="T3" fmla="*/ 2147483647 h 33"/>
              <a:gd name="T4" fmla="*/ 2147483647 w 33"/>
              <a:gd name="T5" fmla="*/ 2147483647 h 33"/>
              <a:gd name="T6" fmla="*/ 2147483647 w 33"/>
              <a:gd name="T7" fmla="*/ 2147483647 h 33"/>
              <a:gd name="T8" fmla="*/ 2147483647 w 33"/>
              <a:gd name="T9" fmla="*/ 2147483647 h 33"/>
              <a:gd name="T10" fmla="*/ 0 w 33"/>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33">
                <a:moveTo>
                  <a:pt x="0" y="0"/>
                </a:moveTo>
                <a:lnTo>
                  <a:pt x="8" y="16"/>
                </a:lnTo>
                <a:lnTo>
                  <a:pt x="24" y="32"/>
                </a:lnTo>
                <a:lnTo>
                  <a:pt x="32" y="32"/>
                </a:lnTo>
                <a:lnTo>
                  <a:pt x="8" y="8"/>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80" name="Freeform 393"/>
          <p:cNvSpPr>
            <a:spLocks/>
          </p:cNvSpPr>
          <p:nvPr/>
        </p:nvSpPr>
        <p:spPr bwMode="ltGray">
          <a:xfrm>
            <a:off x="4614863" y="5185054"/>
            <a:ext cx="50800" cy="47625"/>
          </a:xfrm>
          <a:custGeom>
            <a:avLst/>
            <a:gdLst>
              <a:gd name="T0" fmla="*/ 2147483647 w 33"/>
              <a:gd name="T1" fmla="*/ 2147483647 h 33"/>
              <a:gd name="T2" fmla="*/ 2147483647 w 33"/>
              <a:gd name="T3" fmla="*/ 2147483647 h 33"/>
              <a:gd name="T4" fmla="*/ 2147483647 w 33"/>
              <a:gd name="T5" fmla="*/ 2147483647 h 33"/>
              <a:gd name="T6" fmla="*/ 2147483647 w 33"/>
              <a:gd name="T7" fmla="*/ 2147483647 h 33"/>
              <a:gd name="T8" fmla="*/ 0 w 33"/>
              <a:gd name="T9" fmla="*/ 2147483647 h 33"/>
              <a:gd name="T10" fmla="*/ 2147483647 w 33"/>
              <a:gd name="T11" fmla="*/ 0 h 33"/>
              <a:gd name="T12" fmla="*/ 2147483647 w 33"/>
              <a:gd name="T13" fmla="*/ 2147483647 h 33"/>
              <a:gd name="T14" fmla="*/ 2147483647 w 33"/>
              <a:gd name="T15" fmla="*/ 2147483647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33">
                <a:moveTo>
                  <a:pt x="32" y="16"/>
                </a:moveTo>
                <a:lnTo>
                  <a:pt x="32" y="16"/>
                </a:lnTo>
                <a:lnTo>
                  <a:pt x="24" y="24"/>
                </a:lnTo>
                <a:lnTo>
                  <a:pt x="8" y="32"/>
                </a:lnTo>
                <a:lnTo>
                  <a:pt x="0" y="24"/>
                </a:lnTo>
                <a:lnTo>
                  <a:pt x="16" y="0"/>
                </a:lnTo>
                <a:lnTo>
                  <a:pt x="24" y="8"/>
                </a:lnTo>
                <a:lnTo>
                  <a:pt x="32"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81" name="Freeform 394"/>
          <p:cNvSpPr>
            <a:spLocks/>
          </p:cNvSpPr>
          <p:nvPr/>
        </p:nvSpPr>
        <p:spPr bwMode="ltGray">
          <a:xfrm>
            <a:off x="4614863" y="5185054"/>
            <a:ext cx="50800" cy="47625"/>
          </a:xfrm>
          <a:custGeom>
            <a:avLst/>
            <a:gdLst>
              <a:gd name="T0" fmla="*/ 2147483647 w 33"/>
              <a:gd name="T1" fmla="*/ 2147483647 h 33"/>
              <a:gd name="T2" fmla="*/ 2147483647 w 33"/>
              <a:gd name="T3" fmla="*/ 2147483647 h 33"/>
              <a:gd name="T4" fmla="*/ 2147483647 w 33"/>
              <a:gd name="T5" fmla="*/ 2147483647 h 33"/>
              <a:gd name="T6" fmla="*/ 0 w 33"/>
              <a:gd name="T7" fmla="*/ 2147483647 h 33"/>
              <a:gd name="T8" fmla="*/ 2147483647 w 33"/>
              <a:gd name="T9" fmla="*/ 0 h 33"/>
              <a:gd name="T10" fmla="*/ 2147483647 w 33"/>
              <a:gd name="T11" fmla="*/ 2147483647 h 33"/>
              <a:gd name="T12" fmla="*/ 2147483647 w 33"/>
              <a:gd name="T13" fmla="*/ 2147483647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33">
                <a:moveTo>
                  <a:pt x="32" y="16"/>
                </a:moveTo>
                <a:lnTo>
                  <a:pt x="24" y="24"/>
                </a:lnTo>
                <a:lnTo>
                  <a:pt x="8" y="32"/>
                </a:lnTo>
                <a:lnTo>
                  <a:pt x="0" y="24"/>
                </a:lnTo>
                <a:lnTo>
                  <a:pt x="16" y="0"/>
                </a:lnTo>
                <a:lnTo>
                  <a:pt x="24" y="8"/>
                </a:lnTo>
                <a:lnTo>
                  <a:pt x="32"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82" name="Line 395"/>
          <p:cNvSpPr>
            <a:spLocks noChangeShapeType="1"/>
          </p:cNvSpPr>
          <p:nvPr/>
        </p:nvSpPr>
        <p:spPr bwMode="ltGray">
          <a:xfrm>
            <a:off x="6288088" y="4199216"/>
            <a:ext cx="0" cy="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prstClr val="white"/>
              </a:solidFill>
            </a:endParaRPr>
          </a:p>
        </p:txBody>
      </p:sp>
      <p:sp>
        <p:nvSpPr>
          <p:cNvPr id="8583" name="Freeform 396"/>
          <p:cNvSpPr>
            <a:spLocks/>
          </p:cNvSpPr>
          <p:nvPr/>
        </p:nvSpPr>
        <p:spPr bwMode="ltGray">
          <a:xfrm>
            <a:off x="4470401" y="3718204"/>
            <a:ext cx="38100" cy="74612"/>
          </a:xfrm>
          <a:custGeom>
            <a:avLst/>
            <a:gdLst>
              <a:gd name="T0" fmla="*/ 0 w 25"/>
              <a:gd name="T1" fmla="*/ 0 h 49"/>
              <a:gd name="T2" fmla="*/ 0 w 25"/>
              <a:gd name="T3" fmla="*/ 0 h 49"/>
              <a:gd name="T4" fmla="*/ 2147483647 w 25"/>
              <a:gd name="T5" fmla="*/ 0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0 w 25"/>
              <a:gd name="T17" fmla="*/ 2147483647 h 49"/>
              <a:gd name="T18" fmla="*/ 0 w 25"/>
              <a:gd name="T19" fmla="*/ 2147483647 h 49"/>
              <a:gd name="T20" fmla="*/ 0 w 25"/>
              <a:gd name="T21" fmla="*/ 2147483647 h 49"/>
              <a:gd name="T22" fmla="*/ 0 w 25"/>
              <a:gd name="T23" fmla="*/ 0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49">
                <a:moveTo>
                  <a:pt x="0" y="0"/>
                </a:moveTo>
                <a:lnTo>
                  <a:pt x="0" y="0"/>
                </a:lnTo>
                <a:lnTo>
                  <a:pt x="8" y="0"/>
                </a:lnTo>
                <a:lnTo>
                  <a:pt x="16" y="8"/>
                </a:lnTo>
                <a:lnTo>
                  <a:pt x="16" y="16"/>
                </a:lnTo>
                <a:lnTo>
                  <a:pt x="24" y="24"/>
                </a:lnTo>
                <a:lnTo>
                  <a:pt x="24" y="32"/>
                </a:lnTo>
                <a:lnTo>
                  <a:pt x="8" y="48"/>
                </a:lnTo>
                <a:lnTo>
                  <a:pt x="0" y="40"/>
                </a:lnTo>
                <a:lnTo>
                  <a:pt x="0" y="16"/>
                </a:lnTo>
                <a:lnTo>
                  <a:pt x="0" y="8"/>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84" name="Freeform 397"/>
          <p:cNvSpPr>
            <a:spLocks/>
          </p:cNvSpPr>
          <p:nvPr/>
        </p:nvSpPr>
        <p:spPr bwMode="ltGray">
          <a:xfrm>
            <a:off x="4470401" y="3718204"/>
            <a:ext cx="38100" cy="74612"/>
          </a:xfrm>
          <a:custGeom>
            <a:avLst/>
            <a:gdLst>
              <a:gd name="T0" fmla="*/ 0 w 25"/>
              <a:gd name="T1" fmla="*/ 0 h 49"/>
              <a:gd name="T2" fmla="*/ 2147483647 w 25"/>
              <a:gd name="T3" fmla="*/ 0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0 w 25"/>
              <a:gd name="T15" fmla="*/ 2147483647 h 49"/>
              <a:gd name="T16" fmla="*/ 0 w 25"/>
              <a:gd name="T17" fmla="*/ 2147483647 h 49"/>
              <a:gd name="T18" fmla="*/ 0 w 25"/>
              <a:gd name="T19" fmla="*/ 2147483647 h 49"/>
              <a:gd name="T20" fmla="*/ 0 w 25"/>
              <a:gd name="T21" fmla="*/ 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 h="49">
                <a:moveTo>
                  <a:pt x="0" y="0"/>
                </a:moveTo>
                <a:lnTo>
                  <a:pt x="8" y="0"/>
                </a:lnTo>
                <a:lnTo>
                  <a:pt x="16" y="8"/>
                </a:lnTo>
                <a:lnTo>
                  <a:pt x="16" y="16"/>
                </a:lnTo>
                <a:lnTo>
                  <a:pt x="24" y="24"/>
                </a:lnTo>
                <a:lnTo>
                  <a:pt x="24" y="32"/>
                </a:lnTo>
                <a:lnTo>
                  <a:pt x="8" y="48"/>
                </a:lnTo>
                <a:lnTo>
                  <a:pt x="0" y="40"/>
                </a:lnTo>
                <a:lnTo>
                  <a:pt x="0" y="16"/>
                </a:lnTo>
                <a:lnTo>
                  <a:pt x="0" y="8"/>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85" name="Freeform 398"/>
          <p:cNvSpPr>
            <a:spLocks/>
          </p:cNvSpPr>
          <p:nvPr/>
        </p:nvSpPr>
        <p:spPr bwMode="ltGray">
          <a:xfrm>
            <a:off x="4530726" y="3668991"/>
            <a:ext cx="122237" cy="87313"/>
          </a:xfrm>
          <a:custGeom>
            <a:avLst/>
            <a:gdLst>
              <a:gd name="T0" fmla="*/ 2147483647 w 81"/>
              <a:gd name="T1" fmla="*/ 2147483647 h 57"/>
              <a:gd name="T2" fmla="*/ 2147483647 w 81"/>
              <a:gd name="T3" fmla="*/ 2147483647 h 57"/>
              <a:gd name="T4" fmla="*/ 2147483647 w 81"/>
              <a:gd name="T5" fmla="*/ 2147483647 h 57"/>
              <a:gd name="T6" fmla="*/ 2147483647 w 81"/>
              <a:gd name="T7" fmla="*/ 2147483647 h 57"/>
              <a:gd name="T8" fmla="*/ 2147483647 w 81"/>
              <a:gd name="T9" fmla="*/ 2147483647 h 57"/>
              <a:gd name="T10" fmla="*/ 2147483647 w 81"/>
              <a:gd name="T11" fmla="*/ 2147483647 h 57"/>
              <a:gd name="T12" fmla="*/ 2147483647 w 81"/>
              <a:gd name="T13" fmla="*/ 2147483647 h 57"/>
              <a:gd name="T14" fmla="*/ 2147483647 w 81"/>
              <a:gd name="T15" fmla="*/ 2147483647 h 57"/>
              <a:gd name="T16" fmla="*/ 2147483647 w 81"/>
              <a:gd name="T17" fmla="*/ 2147483647 h 57"/>
              <a:gd name="T18" fmla="*/ 2147483647 w 81"/>
              <a:gd name="T19" fmla="*/ 2147483647 h 57"/>
              <a:gd name="T20" fmla="*/ 2147483647 w 81"/>
              <a:gd name="T21" fmla="*/ 2147483647 h 57"/>
              <a:gd name="T22" fmla="*/ 2147483647 w 81"/>
              <a:gd name="T23" fmla="*/ 2147483647 h 57"/>
              <a:gd name="T24" fmla="*/ 0 w 81"/>
              <a:gd name="T25" fmla="*/ 2147483647 h 57"/>
              <a:gd name="T26" fmla="*/ 2147483647 w 81"/>
              <a:gd name="T27" fmla="*/ 2147483647 h 57"/>
              <a:gd name="T28" fmla="*/ 0 w 81"/>
              <a:gd name="T29" fmla="*/ 2147483647 h 57"/>
              <a:gd name="T30" fmla="*/ 0 w 81"/>
              <a:gd name="T31" fmla="*/ 0 h 57"/>
              <a:gd name="T32" fmla="*/ 2147483647 w 81"/>
              <a:gd name="T33" fmla="*/ 2147483647 h 57"/>
              <a:gd name="T34" fmla="*/ 2147483647 w 81"/>
              <a:gd name="T35" fmla="*/ 2147483647 h 57"/>
              <a:gd name="T36" fmla="*/ 2147483647 w 81"/>
              <a:gd name="T37" fmla="*/ 2147483647 h 57"/>
              <a:gd name="T38" fmla="*/ 2147483647 w 81"/>
              <a:gd name="T39" fmla="*/ 0 h 57"/>
              <a:gd name="T40" fmla="*/ 2147483647 w 81"/>
              <a:gd name="T41" fmla="*/ 2147483647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1" h="57">
                <a:moveTo>
                  <a:pt x="80" y="8"/>
                </a:moveTo>
                <a:lnTo>
                  <a:pt x="80" y="8"/>
                </a:lnTo>
                <a:lnTo>
                  <a:pt x="80" y="16"/>
                </a:lnTo>
                <a:lnTo>
                  <a:pt x="72" y="16"/>
                </a:lnTo>
                <a:lnTo>
                  <a:pt x="64" y="32"/>
                </a:lnTo>
                <a:lnTo>
                  <a:pt x="72" y="40"/>
                </a:lnTo>
                <a:lnTo>
                  <a:pt x="56" y="40"/>
                </a:lnTo>
                <a:lnTo>
                  <a:pt x="48" y="48"/>
                </a:lnTo>
                <a:lnTo>
                  <a:pt x="40" y="56"/>
                </a:lnTo>
                <a:lnTo>
                  <a:pt x="24" y="48"/>
                </a:lnTo>
                <a:lnTo>
                  <a:pt x="8" y="48"/>
                </a:lnTo>
                <a:lnTo>
                  <a:pt x="8" y="40"/>
                </a:lnTo>
                <a:lnTo>
                  <a:pt x="0" y="32"/>
                </a:lnTo>
                <a:lnTo>
                  <a:pt x="8" y="24"/>
                </a:lnTo>
                <a:lnTo>
                  <a:pt x="0" y="8"/>
                </a:lnTo>
                <a:lnTo>
                  <a:pt x="0" y="0"/>
                </a:lnTo>
                <a:lnTo>
                  <a:pt x="8" y="8"/>
                </a:lnTo>
                <a:lnTo>
                  <a:pt x="16" y="8"/>
                </a:lnTo>
                <a:lnTo>
                  <a:pt x="40" y="16"/>
                </a:lnTo>
                <a:lnTo>
                  <a:pt x="56" y="0"/>
                </a:lnTo>
                <a:lnTo>
                  <a:pt x="8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86" name="Freeform 399"/>
          <p:cNvSpPr>
            <a:spLocks/>
          </p:cNvSpPr>
          <p:nvPr/>
        </p:nvSpPr>
        <p:spPr bwMode="ltGray">
          <a:xfrm>
            <a:off x="4530726" y="3668991"/>
            <a:ext cx="122237" cy="87313"/>
          </a:xfrm>
          <a:custGeom>
            <a:avLst/>
            <a:gdLst>
              <a:gd name="T0" fmla="*/ 2147483647 w 81"/>
              <a:gd name="T1" fmla="*/ 2147483647 h 57"/>
              <a:gd name="T2" fmla="*/ 2147483647 w 81"/>
              <a:gd name="T3" fmla="*/ 2147483647 h 57"/>
              <a:gd name="T4" fmla="*/ 2147483647 w 81"/>
              <a:gd name="T5" fmla="*/ 2147483647 h 57"/>
              <a:gd name="T6" fmla="*/ 2147483647 w 81"/>
              <a:gd name="T7" fmla="*/ 2147483647 h 57"/>
              <a:gd name="T8" fmla="*/ 2147483647 w 81"/>
              <a:gd name="T9" fmla="*/ 2147483647 h 57"/>
              <a:gd name="T10" fmla="*/ 2147483647 w 81"/>
              <a:gd name="T11" fmla="*/ 2147483647 h 57"/>
              <a:gd name="T12" fmla="*/ 2147483647 w 81"/>
              <a:gd name="T13" fmla="*/ 2147483647 h 57"/>
              <a:gd name="T14" fmla="*/ 2147483647 w 81"/>
              <a:gd name="T15" fmla="*/ 2147483647 h 57"/>
              <a:gd name="T16" fmla="*/ 2147483647 w 81"/>
              <a:gd name="T17" fmla="*/ 2147483647 h 57"/>
              <a:gd name="T18" fmla="*/ 2147483647 w 81"/>
              <a:gd name="T19" fmla="*/ 2147483647 h 57"/>
              <a:gd name="T20" fmla="*/ 2147483647 w 81"/>
              <a:gd name="T21" fmla="*/ 2147483647 h 57"/>
              <a:gd name="T22" fmla="*/ 0 w 81"/>
              <a:gd name="T23" fmla="*/ 2147483647 h 57"/>
              <a:gd name="T24" fmla="*/ 2147483647 w 81"/>
              <a:gd name="T25" fmla="*/ 2147483647 h 57"/>
              <a:gd name="T26" fmla="*/ 0 w 81"/>
              <a:gd name="T27" fmla="*/ 2147483647 h 57"/>
              <a:gd name="T28" fmla="*/ 0 w 81"/>
              <a:gd name="T29" fmla="*/ 0 h 57"/>
              <a:gd name="T30" fmla="*/ 2147483647 w 81"/>
              <a:gd name="T31" fmla="*/ 2147483647 h 57"/>
              <a:gd name="T32" fmla="*/ 2147483647 w 81"/>
              <a:gd name="T33" fmla="*/ 2147483647 h 57"/>
              <a:gd name="T34" fmla="*/ 2147483647 w 81"/>
              <a:gd name="T35" fmla="*/ 2147483647 h 57"/>
              <a:gd name="T36" fmla="*/ 2147483647 w 81"/>
              <a:gd name="T37" fmla="*/ 0 h 57"/>
              <a:gd name="T38" fmla="*/ 2147483647 w 81"/>
              <a:gd name="T39" fmla="*/ 2147483647 h 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1" h="57">
                <a:moveTo>
                  <a:pt x="80" y="8"/>
                </a:moveTo>
                <a:lnTo>
                  <a:pt x="80" y="16"/>
                </a:lnTo>
                <a:lnTo>
                  <a:pt x="72" y="16"/>
                </a:lnTo>
                <a:lnTo>
                  <a:pt x="64" y="32"/>
                </a:lnTo>
                <a:lnTo>
                  <a:pt x="72" y="40"/>
                </a:lnTo>
                <a:lnTo>
                  <a:pt x="56" y="40"/>
                </a:lnTo>
                <a:lnTo>
                  <a:pt x="48" y="48"/>
                </a:lnTo>
                <a:lnTo>
                  <a:pt x="40" y="56"/>
                </a:lnTo>
                <a:lnTo>
                  <a:pt x="24" y="48"/>
                </a:lnTo>
                <a:lnTo>
                  <a:pt x="8" y="48"/>
                </a:lnTo>
                <a:lnTo>
                  <a:pt x="8" y="40"/>
                </a:lnTo>
                <a:lnTo>
                  <a:pt x="0" y="32"/>
                </a:lnTo>
                <a:lnTo>
                  <a:pt x="8" y="24"/>
                </a:lnTo>
                <a:lnTo>
                  <a:pt x="0" y="8"/>
                </a:lnTo>
                <a:lnTo>
                  <a:pt x="0" y="0"/>
                </a:lnTo>
                <a:lnTo>
                  <a:pt x="8" y="8"/>
                </a:lnTo>
                <a:lnTo>
                  <a:pt x="16" y="8"/>
                </a:lnTo>
                <a:lnTo>
                  <a:pt x="40" y="16"/>
                </a:lnTo>
                <a:lnTo>
                  <a:pt x="56" y="0"/>
                </a:lnTo>
                <a:lnTo>
                  <a:pt x="8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87" name="Freeform 400"/>
          <p:cNvSpPr>
            <a:spLocks/>
          </p:cNvSpPr>
          <p:nvPr/>
        </p:nvSpPr>
        <p:spPr bwMode="ltGray">
          <a:xfrm>
            <a:off x="4408488" y="3546754"/>
            <a:ext cx="123825" cy="85725"/>
          </a:xfrm>
          <a:custGeom>
            <a:avLst/>
            <a:gdLst>
              <a:gd name="T0" fmla="*/ 2147483647 w 81"/>
              <a:gd name="T1" fmla="*/ 2147483647 h 57"/>
              <a:gd name="T2" fmla="*/ 2147483647 w 81"/>
              <a:gd name="T3" fmla="*/ 2147483647 h 57"/>
              <a:gd name="T4" fmla="*/ 2147483647 w 81"/>
              <a:gd name="T5" fmla="*/ 2147483647 h 57"/>
              <a:gd name="T6" fmla="*/ 2147483647 w 81"/>
              <a:gd name="T7" fmla="*/ 2147483647 h 57"/>
              <a:gd name="T8" fmla="*/ 2147483647 w 81"/>
              <a:gd name="T9" fmla="*/ 2147483647 h 57"/>
              <a:gd name="T10" fmla="*/ 2147483647 w 81"/>
              <a:gd name="T11" fmla="*/ 2147483647 h 57"/>
              <a:gd name="T12" fmla="*/ 2147483647 w 81"/>
              <a:gd name="T13" fmla="*/ 2147483647 h 57"/>
              <a:gd name="T14" fmla="*/ 2147483647 w 81"/>
              <a:gd name="T15" fmla="*/ 0 h 57"/>
              <a:gd name="T16" fmla="*/ 2147483647 w 81"/>
              <a:gd name="T17" fmla="*/ 2147483647 h 57"/>
              <a:gd name="T18" fmla="*/ 2147483647 w 81"/>
              <a:gd name="T19" fmla="*/ 2147483647 h 57"/>
              <a:gd name="T20" fmla="*/ 0 w 81"/>
              <a:gd name="T21" fmla="*/ 2147483647 h 57"/>
              <a:gd name="T22" fmla="*/ 0 w 81"/>
              <a:gd name="T23" fmla="*/ 2147483647 h 57"/>
              <a:gd name="T24" fmla="*/ 2147483647 w 81"/>
              <a:gd name="T25" fmla="*/ 2147483647 h 57"/>
              <a:gd name="T26" fmla="*/ 2147483647 w 81"/>
              <a:gd name="T27" fmla="*/ 2147483647 h 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1" h="57">
                <a:moveTo>
                  <a:pt x="32" y="56"/>
                </a:moveTo>
                <a:lnTo>
                  <a:pt x="32" y="56"/>
                </a:lnTo>
                <a:lnTo>
                  <a:pt x="48" y="48"/>
                </a:lnTo>
                <a:lnTo>
                  <a:pt x="64" y="48"/>
                </a:lnTo>
                <a:lnTo>
                  <a:pt x="72" y="16"/>
                </a:lnTo>
                <a:lnTo>
                  <a:pt x="80" y="16"/>
                </a:lnTo>
                <a:lnTo>
                  <a:pt x="72" y="8"/>
                </a:lnTo>
                <a:lnTo>
                  <a:pt x="56" y="0"/>
                </a:lnTo>
                <a:lnTo>
                  <a:pt x="24" y="16"/>
                </a:lnTo>
                <a:lnTo>
                  <a:pt x="8" y="16"/>
                </a:lnTo>
                <a:lnTo>
                  <a:pt x="0" y="32"/>
                </a:lnTo>
                <a:lnTo>
                  <a:pt x="0" y="40"/>
                </a:lnTo>
                <a:lnTo>
                  <a:pt x="24" y="56"/>
                </a:lnTo>
                <a:lnTo>
                  <a:pt x="32" y="5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88" name="Freeform 401"/>
          <p:cNvSpPr>
            <a:spLocks/>
          </p:cNvSpPr>
          <p:nvPr/>
        </p:nvSpPr>
        <p:spPr bwMode="ltGray">
          <a:xfrm>
            <a:off x="4408488" y="3546754"/>
            <a:ext cx="123825" cy="85725"/>
          </a:xfrm>
          <a:custGeom>
            <a:avLst/>
            <a:gdLst>
              <a:gd name="T0" fmla="*/ 2147483647 w 81"/>
              <a:gd name="T1" fmla="*/ 2147483647 h 57"/>
              <a:gd name="T2" fmla="*/ 2147483647 w 81"/>
              <a:gd name="T3" fmla="*/ 2147483647 h 57"/>
              <a:gd name="T4" fmla="*/ 2147483647 w 81"/>
              <a:gd name="T5" fmla="*/ 2147483647 h 57"/>
              <a:gd name="T6" fmla="*/ 2147483647 w 81"/>
              <a:gd name="T7" fmla="*/ 2147483647 h 57"/>
              <a:gd name="T8" fmla="*/ 2147483647 w 81"/>
              <a:gd name="T9" fmla="*/ 2147483647 h 57"/>
              <a:gd name="T10" fmla="*/ 2147483647 w 81"/>
              <a:gd name="T11" fmla="*/ 2147483647 h 57"/>
              <a:gd name="T12" fmla="*/ 2147483647 w 81"/>
              <a:gd name="T13" fmla="*/ 0 h 57"/>
              <a:gd name="T14" fmla="*/ 2147483647 w 81"/>
              <a:gd name="T15" fmla="*/ 2147483647 h 57"/>
              <a:gd name="T16" fmla="*/ 2147483647 w 81"/>
              <a:gd name="T17" fmla="*/ 2147483647 h 57"/>
              <a:gd name="T18" fmla="*/ 0 w 81"/>
              <a:gd name="T19" fmla="*/ 2147483647 h 57"/>
              <a:gd name="T20" fmla="*/ 0 w 81"/>
              <a:gd name="T21" fmla="*/ 2147483647 h 57"/>
              <a:gd name="T22" fmla="*/ 2147483647 w 81"/>
              <a:gd name="T23" fmla="*/ 2147483647 h 57"/>
              <a:gd name="T24" fmla="*/ 2147483647 w 8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1" h="57">
                <a:moveTo>
                  <a:pt x="32" y="56"/>
                </a:moveTo>
                <a:lnTo>
                  <a:pt x="48" y="48"/>
                </a:lnTo>
                <a:lnTo>
                  <a:pt x="64" y="48"/>
                </a:lnTo>
                <a:lnTo>
                  <a:pt x="72" y="16"/>
                </a:lnTo>
                <a:lnTo>
                  <a:pt x="80" y="16"/>
                </a:lnTo>
                <a:lnTo>
                  <a:pt x="72" y="8"/>
                </a:lnTo>
                <a:lnTo>
                  <a:pt x="56" y="0"/>
                </a:lnTo>
                <a:lnTo>
                  <a:pt x="24" y="16"/>
                </a:lnTo>
                <a:lnTo>
                  <a:pt x="8" y="16"/>
                </a:lnTo>
                <a:lnTo>
                  <a:pt x="0" y="32"/>
                </a:lnTo>
                <a:lnTo>
                  <a:pt x="0" y="40"/>
                </a:lnTo>
                <a:lnTo>
                  <a:pt x="24" y="56"/>
                </a:lnTo>
                <a:lnTo>
                  <a:pt x="32" y="5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89" name="Freeform 402"/>
          <p:cNvSpPr>
            <a:spLocks/>
          </p:cNvSpPr>
          <p:nvPr/>
        </p:nvSpPr>
        <p:spPr bwMode="ltGray">
          <a:xfrm>
            <a:off x="4359276" y="3595966"/>
            <a:ext cx="50800" cy="36513"/>
          </a:xfrm>
          <a:custGeom>
            <a:avLst/>
            <a:gdLst>
              <a:gd name="T0" fmla="*/ 2147483647 w 33"/>
              <a:gd name="T1" fmla="*/ 2147483647 h 25"/>
              <a:gd name="T2" fmla="*/ 2147483647 w 33"/>
              <a:gd name="T3" fmla="*/ 2147483647 h 25"/>
              <a:gd name="T4" fmla="*/ 2147483647 w 33"/>
              <a:gd name="T5" fmla="*/ 2147483647 h 25"/>
              <a:gd name="T6" fmla="*/ 2147483647 w 33"/>
              <a:gd name="T7" fmla="*/ 2147483647 h 25"/>
              <a:gd name="T8" fmla="*/ 2147483647 w 33"/>
              <a:gd name="T9" fmla="*/ 2147483647 h 25"/>
              <a:gd name="T10" fmla="*/ 0 w 33"/>
              <a:gd name="T11" fmla="*/ 2147483647 h 25"/>
              <a:gd name="T12" fmla="*/ 0 w 33"/>
              <a:gd name="T13" fmla="*/ 2147483647 h 25"/>
              <a:gd name="T14" fmla="*/ 0 w 33"/>
              <a:gd name="T15" fmla="*/ 2147483647 h 25"/>
              <a:gd name="T16" fmla="*/ 2147483647 w 33"/>
              <a:gd name="T17" fmla="*/ 0 h 25"/>
              <a:gd name="T18" fmla="*/ 2147483647 w 33"/>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5">
                <a:moveTo>
                  <a:pt x="32" y="8"/>
                </a:moveTo>
                <a:lnTo>
                  <a:pt x="32" y="8"/>
                </a:lnTo>
                <a:lnTo>
                  <a:pt x="24" y="8"/>
                </a:lnTo>
                <a:lnTo>
                  <a:pt x="16" y="24"/>
                </a:lnTo>
                <a:lnTo>
                  <a:pt x="8" y="24"/>
                </a:lnTo>
                <a:lnTo>
                  <a:pt x="0" y="24"/>
                </a:lnTo>
                <a:lnTo>
                  <a:pt x="0" y="16"/>
                </a:lnTo>
                <a:lnTo>
                  <a:pt x="0" y="8"/>
                </a:lnTo>
                <a:lnTo>
                  <a:pt x="32" y="0"/>
                </a:lnTo>
                <a:lnTo>
                  <a:pt x="32"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90" name="Freeform 403"/>
          <p:cNvSpPr>
            <a:spLocks/>
          </p:cNvSpPr>
          <p:nvPr/>
        </p:nvSpPr>
        <p:spPr bwMode="ltGray">
          <a:xfrm>
            <a:off x="4359276" y="3595966"/>
            <a:ext cx="50800" cy="36513"/>
          </a:xfrm>
          <a:custGeom>
            <a:avLst/>
            <a:gdLst>
              <a:gd name="T0" fmla="*/ 2147483647 w 33"/>
              <a:gd name="T1" fmla="*/ 2147483647 h 25"/>
              <a:gd name="T2" fmla="*/ 2147483647 w 33"/>
              <a:gd name="T3" fmla="*/ 2147483647 h 25"/>
              <a:gd name="T4" fmla="*/ 2147483647 w 33"/>
              <a:gd name="T5" fmla="*/ 2147483647 h 25"/>
              <a:gd name="T6" fmla="*/ 2147483647 w 33"/>
              <a:gd name="T7" fmla="*/ 2147483647 h 25"/>
              <a:gd name="T8" fmla="*/ 0 w 33"/>
              <a:gd name="T9" fmla="*/ 2147483647 h 25"/>
              <a:gd name="T10" fmla="*/ 0 w 33"/>
              <a:gd name="T11" fmla="*/ 2147483647 h 25"/>
              <a:gd name="T12" fmla="*/ 0 w 33"/>
              <a:gd name="T13" fmla="*/ 2147483647 h 25"/>
              <a:gd name="T14" fmla="*/ 2147483647 w 33"/>
              <a:gd name="T15" fmla="*/ 0 h 25"/>
              <a:gd name="T16" fmla="*/ 2147483647 w 33"/>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32" y="8"/>
                </a:moveTo>
                <a:lnTo>
                  <a:pt x="24" y="8"/>
                </a:lnTo>
                <a:lnTo>
                  <a:pt x="16" y="24"/>
                </a:lnTo>
                <a:lnTo>
                  <a:pt x="8" y="24"/>
                </a:lnTo>
                <a:lnTo>
                  <a:pt x="0" y="24"/>
                </a:lnTo>
                <a:lnTo>
                  <a:pt x="0" y="16"/>
                </a:lnTo>
                <a:lnTo>
                  <a:pt x="0" y="8"/>
                </a:lnTo>
                <a:lnTo>
                  <a:pt x="32" y="0"/>
                </a:lnTo>
                <a:lnTo>
                  <a:pt x="32"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91" name="Freeform 404"/>
          <p:cNvSpPr>
            <a:spLocks/>
          </p:cNvSpPr>
          <p:nvPr/>
        </p:nvSpPr>
        <p:spPr bwMode="ltGray">
          <a:xfrm>
            <a:off x="4359276" y="3607079"/>
            <a:ext cx="111125" cy="112712"/>
          </a:xfrm>
          <a:custGeom>
            <a:avLst/>
            <a:gdLst>
              <a:gd name="T0" fmla="*/ 2147483647 w 73"/>
              <a:gd name="T1" fmla="*/ 0 h 73"/>
              <a:gd name="T2" fmla="*/ 2147483647 w 73"/>
              <a:gd name="T3" fmla="*/ 0 h 73"/>
              <a:gd name="T4" fmla="*/ 2147483647 w 73"/>
              <a:gd name="T5" fmla="*/ 2147483647 h 73"/>
              <a:gd name="T6" fmla="*/ 2147483647 w 73"/>
              <a:gd name="T7" fmla="*/ 2147483647 h 73"/>
              <a:gd name="T8" fmla="*/ 2147483647 w 73"/>
              <a:gd name="T9" fmla="*/ 2147483647 h 73"/>
              <a:gd name="T10" fmla="*/ 2147483647 w 73"/>
              <a:gd name="T11" fmla="*/ 2147483647 h 73"/>
              <a:gd name="T12" fmla="*/ 2147483647 w 73"/>
              <a:gd name="T13" fmla="*/ 2147483647 h 73"/>
              <a:gd name="T14" fmla="*/ 2147483647 w 73"/>
              <a:gd name="T15" fmla="*/ 2147483647 h 73"/>
              <a:gd name="T16" fmla="*/ 2147483647 w 73"/>
              <a:gd name="T17" fmla="*/ 2147483647 h 73"/>
              <a:gd name="T18" fmla="*/ 2147483647 w 73"/>
              <a:gd name="T19" fmla="*/ 2147483647 h 73"/>
              <a:gd name="T20" fmla="*/ 2147483647 w 73"/>
              <a:gd name="T21" fmla="*/ 2147483647 h 73"/>
              <a:gd name="T22" fmla="*/ 2147483647 w 73"/>
              <a:gd name="T23" fmla="*/ 2147483647 h 73"/>
              <a:gd name="T24" fmla="*/ 2147483647 w 73"/>
              <a:gd name="T25" fmla="*/ 2147483647 h 73"/>
              <a:gd name="T26" fmla="*/ 2147483647 w 73"/>
              <a:gd name="T27" fmla="*/ 2147483647 h 73"/>
              <a:gd name="T28" fmla="*/ 2147483647 w 73"/>
              <a:gd name="T29" fmla="*/ 2147483647 h 73"/>
              <a:gd name="T30" fmla="*/ 2147483647 w 73"/>
              <a:gd name="T31" fmla="*/ 2147483647 h 73"/>
              <a:gd name="T32" fmla="*/ 2147483647 w 73"/>
              <a:gd name="T33" fmla="*/ 2147483647 h 73"/>
              <a:gd name="T34" fmla="*/ 2147483647 w 73"/>
              <a:gd name="T35" fmla="*/ 2147483647 h 73"/>
              <a:gd name="T36" fmla="*/ 2147483647 w 73"/>
              <a:gd name="T37" fmla="*/ 2147483647 h 73"/>
              <a:gd name="T38" fmla="*/ 2147483647 w 73"/>
              <a:gd name="T39" fmla="*/ 2147483647 h 73"/>
              <a:gd name="T40" fmla="*/ 2147483647 w 73"/>
              <a:gd name="T41" fmla="*/ 2147483647 h 73"/>
              <a:gd name="T42" fmla="*/ 2147483647 w 73"/>
              <a:gd name="T43" fmla="*/ 2147483647 h 73"/>
              <a:gd name="T44" fmla="*/ 2147483647 w 73"/>
              <a:gd name="T45" fmla="*/ 2147483647 h 73"/>
              <a:gd name="T46" fmla="*/ 0 w 73"/>
              <a:gd name="T47" fmla="*/ 2147483647 h 73"/>
              <a:gd name="T48" fmla="*/ 0 w 73"/>
              <a:gd name="T49" fmla="*/ 2147483647 h 73"/>
              <a:gd name="T50" fmla="*/ 0 w 73"/>
              <a:gd name="T51" fmla="*/ 2147483647 h 73"/>
              <a:gd name="T52" fmla="*/ 2147483647 w 73"/>
              <a:gd name="T53" fmla="*/ 2147483647 h 73"/>
              <a:gd name="T54" fmla="*/ 2147483647 w 73"/>
              <a:gd name="T55" fmla="*/ 2147483647 h 73"/>
              <a:gd name="T56" fmla="*/ 2147483647 w 73"/>
              <a:gd name="T57" fmla="*/ 0 h 73"/>
              <a:gd name="T58" fmla="*/ 2147483647 w 73"/>
              <a:gd name="T59" fmla="*/ 0 h 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3" h="73">
                <a:moveTo>
                  <a:pt x="32" y="0"/>
                </a:moveTo>
                <a:lnTo>
                  <a:pt x="32" y="0"/>
                </a:lnTo>
                <a:lnTo>
                  <a:pt x="56" y="16"/>
                </a:lnTo>
                <a:lnTo>
                  <a:pt x="64" y="16"/>
                </a:lnTo>
                <a:lnTo>
                  <a:pt x="72" y="24"/>
                </a:lnTo>
                <a:lnTo>
                  <a:pt x="72" y="32"/>
                </a:lnTo>
                <a:lnTo>
                  <a:pt x="64" y="32"/>
                </a:lnTo>
                <a:lnTo>
                  <a:pt x="64" y="24"/>
                </a:lnTo>
                <a:lnTo>
                  <a:pt x="40" y="16"/>
                </a:lnTo>
                <a:lnTo>
                  <a:pt x="32" y="24"/>
                </a:lnTo>
                <a:lnTo>
                  <a:pt x="32" y="16"/>
                </a:lnTo>
                <a:lnTo>
                  <a:pt x="24" y="24"/>
                </a:lnTo>
                <a:lnTo>
                  <a:pt x="32" y="32"/>
                </a:lnTo>
                <a:lnTo>
                  <a:pt x="48" y="56"/>
                </a:lnTo>
                <a:lnTo>
                  <a:pt x="64" y="64"/>
                </a:lnTo>
                <a:lnTo>
                  <a:pt x="56" y="72"/>
                </a:lnTo>
                <a:lnTo>
                  <a:pt x="40" y="56"/>
                </a:lnTo>
                <a:lnTo>
                  <a:pt x="32" y="56"/>
                </a:lnTo>
                <a:lnTo>
                  <a:pt x="16" y="40"/>
                </a:lnTo>
                <a:lnTo>
                  <a:pt x="24" y="40"/>
                </a:lnTo>
                <a:lnTo>
                  <a:pt x="16" y="40"/>
                </a:lnTo>
                <a:lnTo>
                  <a:pt x="16" y="24"/>
                </a:lnTo>
                <a:lnTo>
                  <a:pt x="8" y="24"/>
                </a:lnTo>
                <a:lnTo>
                  <a:pt x="0" y="32"/>
                </a:lnTo>
                <a:lnTo>
                  <a:pt x="0" y="24"/>
                </a:lnTo>
                <a:lnTo>
                  <a:pt x="0" y="16"/>
                </a:lnTo>
                <a:lnTo>
                  <a:pt x="8" y="16"/>
                </a:lnTo>
                <a:lnTo>
                  <a:pt x="16" y="16"/>
                </a:lnTo>
                <a:lnTo>
                  <a:pt x="24" y="0"/>
                </a:lnTo>
                <a:lnTo>
                  <a:pt x="32"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92" name="Freeform 405"/>
          <p:cNvSpPr>
            <a:spLocks/>
          </p:cNvSpPr>
          <p:nvPr/>
        </p:nvSpPr>
        <p:spPr bwMode="ltGray">
          <a:xfrm>
            <a:off x="4359276" y="3607079"/>
            <a:ext cx="111125" cy="112712"/>
          </a:xfrm>
          <a:custGeom>
            <a:avLst/>
            <a:gdLst>
              <a:gd name="T0" fmla="*/ 2147483647 w 73"/>
              <a:gd name="T1" fmla="*/ 0 h 73"/>
              <a:gd name="T2" fmla="*/ 2147483647 w 73"/>
              <a:gd name="T3" fmla="*/ 2147483647 h 73"/>
              <a:gd name="T4" fmla="*/ 2147483647 w 73"/>
              <a:gd name="T5" fmla="*/ 2147483647 h 73"/>
              <a:gd name="T6" fmla="*/ 2147483647 w 73"/>
              <a:gd name="T7" fmla="*/ 2147483647 h 73"/>
              <a:gd name="T8" fmla="*/ 2147483647 w 73"/>
              <a:gd name="T9" fmla="*/ 2147483647 h 73"/>
              <a:gd name="T10" fmla="*/ 2147483647 w 73"/>
              <a:gd name="T11" fmla="*/ 2147483647 h 73"/>
              <a:gd name="T12" fmla="*/ 2147483647 w 73"/>
              <a:gd name="T13" fmla="*/ 2147483647 h 73"/>
              <a:gd name="T14" fmla="*/ 2147483647 w 73"/>
              <a:gd name="T15" fmla="*/ 2147483647 h 73"/>
              <a:gd name="T16" fmla="*/ 2147483647 w 73"/>
              <a:gd name="T17" fmla="*/ 2147483647 h 73"/>
              <a:gd name="T18" fmla="*/ 2147483647 w 73"/>
              <a:gd name="T19" fmla="*/ 2147483647 h 73"/>
              <a:gd name="T20" fmla="*/ 2147483647 w 73"/>
              <a:gd name="T21" fmla="*/ 2147483647 h 73"/>
              <a:gd name="T22" fmla="*/ 2147483647 w 73"/>
              <a:gd name="T23" fmla="*/ 2147483647 h 73"/>
              <a:gd name="T24" fmla="*/ 2147483647 w 73"/>
              <a:gd name="T25" fmla="*/ 2147483647 h 73"/>
              <a:gd name="T26" fmla="*/ 2147483647 w 73"/>
              <a:gd name="T27" fmla="*/ 2147483647 h 73"/>
              <a:gd name="T28" fmla="*/ 2147483647 w 73"/>
              <a:gd name="T29" fmla="*/ 2147483647 h 73"/>
              <a:gd name="T30" fmla="*/ 2147483647 w 73"/>
              <a:gd name="T31" fmla="*/ 2147483647 h 73"/>
              <a:gd name="T32" fmla="*/ 2147483647 w 73"/>
              <a:gd name="T33" fmla="*/ 2147483647 h 73"/>
              <a:gd name="T34" fmla="*/ 2147483647 w 73"/>
              <a:gd name="T35" fmla="*/ 2147483647 h 73"/>
              <a:gd name="T36" fmla="*/ 2147483647 w 73"/>
              <a:gd name="T37" fmla="*/ 2147483647 h 73"/>
              <a:gd name="T38" fmla="*/ 2147483647 w 73"/>
              <a:gd name="T39" fmla="*/ 2147483647 h 73"/>
              <a:gd name="T40" fmla="*/ 2147483647 w 73"/>
              <a:gd name="T41" fmla="*/ 2147483647 h 73"/>
              <a:gd name="T42" fmla="*/ 2147483647 w 73"/>
              <a:gd name="T43" fmla="*/ 2147483647 h 73"/>
              <a:gd name="T44" fmla="*/ 0 w 73"/>
              <a:gd name="T45" fmla="*/ 2147483647 h 73"/>
              <a:gd name="T46" fmla="*/ 0 w 73"/>
              <a:gd name="T47" fmla="*/ 2147483647 h 73"/>
              <a:gd name="T48" fmla="*/ 0 w 73"/>
              <a:gd name="T49" fmla="*/ 2147483647 h 73"/>
              <a:gd name="T50" fmla="*/ 2147483647 w 73"/>
              <a:gd name="T51" fmla="*/ 2147483647 h 73"/>
              <a:gd name="T52" fmla="*/ 2147483647 w 73"/>
              <a:gd name="T53" fmla="*/ 2147483647 h 73"/>
              <a:gd name="T54" fmla="*/ 2147483647 w 73"/>
              <a:gd name="T55" fmla="*/ 0 h 73"/>
              <a:gd name="T56" fmla="*/ 2147483647 w 73"/>
              <a:gd name="T57" fmla="*/ 0 h 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3" h="73">
                <a:moveTo>
                  <a:pt x="32" y="0"/>
                </a:moveTo>
                <a:lnTo>
                  <a:pt x="56" y="16"/>
                </a:lnTo>
                <a:lnTo>
                  <a:pt x="64" y="16"/>
                </a:lnTo>
                <a:lnTo>
                  <a:pt x="72" y="24"/>
                </a:lnTo>
                <a:lnTo>
                  <a:pt x="72" y="32"/>
                </a:lnTo>
                <a:lnTo>
                  <a:pt x="64" y="32"/>
                </a:lnTo>
                <a:lnTo>
                  <a:pt x="64" y="24"/>
                </a:lnTo>
                <a:lnTo>
                  <a:pt x="40" y="16"/>
                </a:lnTo>
                <a:lnTo>
                  <a:pt x="32" y="24"/>
                </a:lnTo>
                <a:lnTo>
                  <a:pt x="32" y="16"/>
                </a:lnTo>
                <a:lnTo>
                  <a:pt x="24" y="24"/>
                </a:lnTo>
                <a:lnTo>
                  <a:pt x="32" y="32"/>
                </a:lnTo>
                <a:lnTo>
                  <a:pt x="48" y="56"/>
                </a:lnTo>
                <a:lnTo>
                  <a:pt x="64" y="64"/>
                </a:lnTo>
                <a:lnTo>
                  <a:pt x="56" y="72"/>
                </a:lnTo>
                <a:lnTo>
                  <a:pt x="40" y="56"/>
                </a:lnTo>
                <a:lnTo>
                  <a:pt x="32" y="56"/>
                </a:lnTo>
                <a:lnTo>
                  <a:pt x="16" y="40"/>
                </a:lnTo>
                <a:lnTo>
                  <a:pt x="24" y="40"/>
                </a:lnTo>
                <a:lnTo>
                  <a:pt x="16" y="40"/>
                </a:lnTo>
                <a:lnTo>
                  <a:pt x="16" y="24"/>
                </a:lnTo>
                <a:lnTo>
                  <a:pt x="8" y="24"/>
                </a:lnTo>
                <a:lnTo>
                  <a:pt x="0" y="32"/>
                </a:lnTo>
                <a:lnTo>
                  <a:pt x="0" y="24"/>
                </a:lnTo>
                <a:lnTo>
                  <a:pt x="0" y="16"/>
                </a:lnTo>
                <a:lnTo>
                  <a:pt x="8" y="16"/>
                </a:lnTo>
                <a:lnTo>
                  <a:pt x="16" y="16"/>
                </a:lnTo>
                <a:lnTo>
                  <a:pt x="24" y="0"/>
                </a:lnTo>
                <a:lnTo>
                  <a:pt x="32"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93" name="Freeform 406"/>
          <p:cNvSpPr>
            <a:spLocks/>
          </p:cNvSpPr>
          <p:nvPr/>
        </p:nvSpPr>
        <p:spPr bwMode="ltGray">
          <a:xfrm>
            <a:off x="4395788" y="3630891"/>
            <a:ext cx="74613" cy="76200"/>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2147483647 h 49"/>
              <a:gd name="T16" fmla="*/ 2147483647 w 49"/>
              <a:gd name="T17" fmla="*/ 2147483647 h 49"/>
              <a:gd name="T18" fmla="*/ 2147483647 w 49"/>
              <a:gd name="T19" fmla="*/ 2147483647 h 49"/>
              <a:gd name="T20" fmla="*/ 2147483647 w 49"/>
              <a:gd name="T21" fmla="*/ 0 h 49"/>
              <a:gd name="T22" fmla="*/ 2147483647 w 49"/>
              <a:gd name="T23" fmla="*/ 2147483647 h 49"/>
              <a:gd name="T24" fmla="*/ 2147483647 w 49"/>
              <a:gd name="T25" fmla="*/ 0 h 49"/>
              <a:gd name="T26" fmla="*/ 0 w 49"/>
              <a:gd name="T27" fmla="*/ 2147483647 h 49"/>
              <a:gd name="T28" fmla="*/ 2147483647 w 49"/>
              <a:gd name="T29" fmla="*/ 2147483647 h 49"/>
              <a:gd name="T30" fmla="*/ 2147483647 w 49"/>
              <a:gd name="T31" fmla="*/ 2147483647 h 49"/>
              <a:gd name="T32" fmla="*/ 2147483647 w 49"/>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 h="49">
                <a:moveTo>
                  <a:pt x="40" y="48"/>
                </a:moveTo>
                <a:lnTo>
                  <a:pt x="40" y="48"/>
                </a:lnTo>
                <a:lnTo>
                  <a:pt x="32" y="48"/>
                </a:lnTo>
                <a:lnTo>
                  <a:pt x="40" y="40"/>
                </a:lnTo>
                <a:lnTo>
                  <a:pt x="48" y="40"/>
                </a:lnTo>
                <a:lnTo>
                  <a:pt x="48" y="32"/>
                </a:lnTo>
                <a:lnTo>
                  <a:pt x="48" y="24"/>
                </a:lnTo>
                <a:lnTo>
                  <a:pt x="48" y="16"/>
                </a:lnTo>
                <a:lnTo>
                  <a:pt x="40" y="16"/>
                </a:lnTo>
                <a:lnTo>
                  <a:pt x="40" y="8"/>
                </a:lnTo>
                <a:lnTo>
                  <a:pt x="16" y="0"/>
                </a:lnTo>
                <a:lnTo>
                  <a:pt x="8" y="8"/>
                </a:lnTo>
                <a:lnTo>
                  <a:pt x="8" y="0"/>
                </a:lnTo>
                <a:lnTo>
                  <a:pt x="0" y="8"/>
                </a:lnTo>
                <a:lnTo>
                  <a:pt x="8" y="16"/>
                </a:lnTo>
                <a:lnTo>
                  <a:pt x="24" y="40"/>
                </a:lnTo>
                <a:lnTo>
                  <a:pt x="40" y="4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94" name="Freeform 407"/>
          <p:cNvSpPr>
            <a:spLocks/>
          </p:cNvSpPr>
          <p:nvPr/>
        </p:nvSpPr>
        <p:spPr bwMode="ltGray">
          <a:xfrm>
            <a:off x="4395788" y="3630891"/>
            <a:ext cx="74613" cy="76200"/>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2147483647 h 49"/>
              <a:gd name="T16" fmla="*/ 2147483647 w 49"/>
              <a:gd name="T17" fmla="*/ 2147483647 h 49"/>
              <a:gd name="T18" fmla="*/ 2147483647 w 49"/>
              <a:gd name="T19" fmla="*/ 0 h 49"/>
              <a:gd name="T20" fmla="*/ 2147483647 w 49"/>
              <a:gd name="T21" fmla="*/ 2147483647 h 49"/>
              <a:gd name="T22" fmla="*/ 2147483647 w 49"/>
              <a:gd name="T23" fmla="*/ 0 h 49"/>
              <a:gd name="T24" fmla="*/ 0 w 49"/>
              <a:gd name="T25" fmla="*/ 2147483647 h 49"/>
              <a:gd name="T26" fmla="*/ 2147483647 w 49"/>
              <a:gd name="T27" fmla="*/ 2147483647 h 49"/>
              <a:gd name="T28" fmla="*/ 2147483647 w 49"/>
              <a:gd name="T29" fmla="*/ 2147483647 h 49"/>
              <a:gd name="T30" fmla="*/ 2147483647 w 49"/>
              <a:gd name="T31" fmla="*/ 2147483647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 h="49">
                <a:moveTo>
                  <a:pt x="40" y="48"/>
                </a:moveTo>
                <a:lnTo>
                  <a:pt x="32" y="48"/>
                </a:lnTo>
                <a:lnTo>
                  <a:pt x="40" y="40"/>
                </a:lnTo>
                <a:lnTo>
                  <a:pt x="48" y="40"/>
                </a:lnTo>
                <a:lnTo>
                  <a:pt x="48" y="32"/>
                </a:lnTo>
                <a:lnTo>
                  <a:pt x="48" y="24"/>
                </a:lnTo>
                <a:lnTo>
                  <a:pt x="48" y="16"/>
                </a:lnTo>
                <a:lnTo>
                  <a:pt x="40" y="16"/>
                </a:lnTo>
                <a:lnTo>
                  <a:pt x="40" y="8"/>
                </a:lnTo>
                <a:lnTo>
                  <a:pt x="16" y="0"/>
                </a:lnTo>
                <a:lnTo>
                  <a:pt x="8" y="8"/>
                </a:lnTo>
                <a:lnTo>
                  <a:pt x="8" y="0"/>
                </a:lnTo>
                <a:lnTo>
                  <a:pt x="0" y="8"/>
                </a:lnTo>
                <a:lnTo>
                  <a:pt x="8" y="16"/>
                </a:lnTo>
                <a:lnTo>
                  <a:pt x="24" y="40"/>
                </a:lnTo>
                <a:lnTo>
                  <a:pt x="40" y="4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95" name="Freeform 408"/>
          <p:cNvSpPr>
            <a:spLocks/>
          </p:cNvSpPr>
          <p:nvPr/>
        </p:nvSpPr>
        <p:spPr bwMode="ltGray">
          <a:xfrm>
            <a:off x="4443413" y="3694391"/>
            <a:ext cx="38100" cy="36513"/>
          </a:xfrm>
          <a:custGeom>
            <a:avLst/>
            <a:gdLst>
              <a:gd name="T0" fmla="*/ 0 w 25"/>
              <a:gd name="T1" fmla="*/ 2147483647 h 25"/>
              <a:gd name="T2" fmla="*/ 0 w 25"/>
              <a:gd name="T3" fmla="*/ 2147483647 h 25"/>
              <a:gd name="T4" fmla="*/ 2147483647 w 25"/>
              <a:gd name="T5" fmla="*/ 2147483647 h 25"/>
              <a:gd name="T6" fmla="*/ 2147483647 w 25"/>
              <a:gd name="T7" fmla="*/ 2147483647 h 25"/>
              <a:gd name="T8" fmla="*/ 2147483647 w 25"/>
              <a:gd name="T9" fmla="*/ 2147483647 h 25"/>
              <a:gd name="T10" fmla="*/ 2147483647 w 25"/>
              <a:gd name="T11" fmla="*/ 2147483647 h 25"/>
              <a:gd name="T12" fmla="*/ 2147483647 w 25"/>
              <a:gd name="T13" fmla="*/ 0 h 25"/>
              <a:gd name="T14" fmla="*/ 2147483647 w 25"/>
              <a:gd name="T15" fmla="*/ 0 h 25"/>
              <a:gd name="T16" fmla="*/ 0 w 25"/>
              <a:gd name="T17" fmla="*/ 2147483647 h 25"/>
              <a:gd name="T18" fmla="*/ 2147483647 w 25"/>
              <a:gd name="T19" fmla="*/ 2147483647 h 25"/>
              <a:gd name="T20" fmla="*/ 0 w 25"/>
              <a:gd name="T21" fmla="*/ 2147483647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 h="25">
                <a:moveTo>
                  <a:pt x="0" y="16"/>
                </a:moveTo>
                <a:lnTo>
                  <a:pt x="0" y="16"/>
                </a:lnTo>
                <a:lnTo>
                  <a:pt x="16" y="24"/>
                </a:lnTo>
                <a:lnTo>
                  <a:pt x="16" y="16"/>
                </a:lnTo>
                <a:lnTo>
                  <a:pt x="24" y="16"/>
                </a:lnTo>
                <a:lnTo>
                  <a:pt x="24" y="8"/>
                </a:lnTo>
                <a:lnTo>
                  <a:pt x="16" y="0"/>
                </a:lnTo>
                <a:lnTo>
                  <a:pt x="8" y="0"/>
                </a:lnTo>
                <a:lnTo>
                  <a:pt x="0" y="8"/>
                </a:lnTo>
                <a:lnTo>
                  <a:pt x="8" y="8"/>
                </a:lnTo>
                <a:lnTo>
                  <a:pt x="0"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96" name="Freeform 409"/>
          <p:cNvSpPr>
            <a:spLocks/>
          </p:cNvSpPr>
          <p:nvPr/>
        </p:nvSpPr>
        <p:spPr bwMode="ltGray">
          <a:xfrm>
            <a:off x="4443413" y="3694391"/>
            <a:ext cx="38100" cy="36513"/>
          </a:xfrm>
          <a:custGeom>
            <a:avLst/>
            <a:gdLst>
              <a:gd name="T0" fmla="*/ 0 w 25"/>
              <a:gd name="T1" fmla="*/ 2147483647 h 25"/>
              <a:gd name="T2" fmla="*/ 2147483647 w 25"/>
              <a:gd name="T3" fmla="*/ 2147483647 h 25"/>
              <a:gd name="T4" fmla="*/ 2147483647 w 25"/>
              <a:gd name="T5" fmla="*/ 2147483647 h 25"/>
              <a:gd name="T6" fmla="*/ 2147483647 w 25"/>
              <a:gd name="T7" fmla="*/ 2147483647 h 25"/>
              <a:gd name="T8" fmla="*/ 2147483647 w 25"/>
              <a:gd name="T9" fmla="*/ 2147483647 h 25"/>
              <a:gd name="T10" fmla="*/ 2147483647 w 25"/>
              <a:gd name="T11" fmla="*/ 0 h 25"/>
              <a:gd name="T12" fmla="*/ 2147483647 w 25"/>
              <a:gd name="T13" fmla="*/ 0 h 25"/>
              <a:gd name="T14" fmla="*/ 0 w 25"/>
              <a:gd name="T15" fmla="*/ 2147483647 h 25"/>
              <a:gd name="T16" fmla="*/ 2147483647 w 25"/>
              <a:gd name="T17" fmla="*/ 2147483647 h 25"/>
              <a:gd name="T18" fmla="*/ 0 w 25"/>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 h="25">
                <a:moveTo>
                  <a:pt x="0" y="16"/>
                </a:moveTo>
                <a:lnTo>
                  <a:pt x="16" y="24"/>
                </a:lnTo>
                <a:lnTo>
                  <a:pt x="16" y="16"/>
                </a:lnTo>
                <a:lnTo>
                  <a:pt x="24" y="16"/>
                </a:lnTo>
                <a:lnTo>
                  <a:pt x="24" y="8"/>
                </a:lnTo>
                <a:lnTo>
                  <a:pt x="16" y="0"/>
                </a:lnTo>
                <a:lnTo>
                  <a:pt x="8" y="0"/>
                </a:lnTo>
                <a:lnTo>
                  <a:pt x="0" y="8"/>
                </a:lnTo>
                <a:lnTo>
                  <a:pt x="8" y="8"/>
                </a:lnTo>
                <a:lnTo>
                  <a:pt x="0"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97" name="Freeform 410"/>
          <p:cNvSpPr>
            <a:spLocks/>
          </p:cNvSpPr>
          <p:nvPr/>
        </p:nvSpPr>
        <p:spPr bwMode="ltGray">
          <a:xfrm>
            <a:off x="4457701" y="3619779"/>
            <a:ext cx="85725" cy="111125"/>
          </a:xfrm>
          <a:custGeom>
            <a:avLst/>
            <a:gdLst>
              <a:gd name="T0" fmla="*/ 2147483647 w 57"/>
              <a:gd name="T1" fmla="*/ 2147483647 h 73"/>
              <a:gd name="T2" fmla="*/ 2147483647 w 57"/>
              <a:gd name="T3" fmla="*/ 2147483647 h 73"/>
              <a:gd name="T4" fmla="*/ 2147483647 w 57"/>
              <a:gd name="T5" fmla="*/ 2147483647 h 73"/>
              <a:gd name="T6" fmla="*/ 0 w 57"/>
              <a:gd name="T7" fmla="*/ 2147483647 h 73"/>
              <a:gd name="T8" fmla="*/ 2147483647 w 57"/>
              <a:gd name="T9" fmla="*/ 0 h 73"/>
              <a:gd name="T10" fmla="*/ 2147483647 w 57"/>
              <a:gd name="T11" fmla="*/ 2147483647 h 73"/>
              <a:gd name="T12" fmla="*/ 2147483647 w 57"/>
              <a:gd name="T13" fmla="*/ 2147483647 h 73"/>
              <a:gd name="T14" fmla="*/ 2147483647 w 57"/>
              <a:gd name="T15" fmla="*/ 2147483647 h 73"/>
              <a:gd name="T16" fmla="*/ 2147483647 w 57"/>
              <a:gd name="T17" fmla="*/ 2147483647 h 73"/>
              <a:gd name="T18" fmla="*/ 2147483647 w 57"/>
              <a:gd name="T19" fmla="*/ 2147483647 h 73"/>
              <a:gd name="T20" fmla="*/ 2147483647 w 57"/>
              <a:gd name="T21" fmla="*/ 2147483647 h 73"/>
              <a:gd name="T22" fmla="*/ 2147483647 w 57"/>
              <a:gd name="T23" fmla="*/ 2147483647 h 73"/>
              <a:gd name="T24" fmla="*/ 2147483647 w 57"/>
              <a:gd name="T25" fmla="*/ 2147483647 h 73"/>
              <a:gd name="T26" fmla="*/ 2147483647 w 57"/>
              <a:gd name="T27" fmla="*/ 2147483647 h 73"/>
              <a:gd name="T28" fmla="*/ 2147483647 w 57"/>
              <a:gd name="T29" fmla="*/ 2147483647 h 73"/>
              <a:gd name="T30" fmla="*/ 2147483647 w 57"/>
              <a:gd name="T31" fmla="*/ 2147483647 h 73"/>
              <a:gd name="T32" fmla="*/ 2147483647 w 57"/>
              <a:gd name="T33" fmla="*/ 2147483647 h 73"/>
              <a:gd name="T34" fmla="*/ 2147483647 w 57"/>
              <a:gd name="T35" fmla="*/ 2147483647 h 73"/>
              <a:gd name="T36" fmla="*/ 2147483647 w 57"/>
              <a:gd name="T37" fmla="*/ 2147483647 h 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7" h="73">
                <a:moveTo>
                  <a:pt x="8" y="24"/>
                </a:moveTo>
                <a:lnTo>
                  <a:pt x="8" y="24"/>
                </a:lnTo>
                <a:lnTo>
                  <a:pt x="8" y="16"/>
                </a:lnTo>
                <a:lnTo>
                  <a:pt x="0" y="8"/>
                </a:lnTo>
                <a:lnTo>
                  <a:pt x="16" y="0"/>
                </a:lnTo>
                <a:lnTo>
                  <a:pt x="32" y="24"/>
                </a:lnTo>
                <a:lnTo>
                  <a:pt x="48" y="24"/>
                </a:lnTo>
                <a:lnTo>
                  <a:pt x="48" y="32"/>
                </a:lnTo>
                <a:lnTo>
                  <a:pt x="48" y="40"/>
                </a:lnTo>
                <a:lnTo>
                  <a:pt x="56" y="56"/>
                </a:lnTo>
                <a:lnTo>
                  <a:pt x="48" y="64"/>
                </a:lnTo>
                <a:lnTo>
                  <a:pt x="32" y="64"/>
                </a:lnTo>
                <a:lnTo>
                  <a:pt x="24" y="72"/>
                </a:lnTo>
                <a:lnTo>
                  <a:pt x="16" y="64"/>
                </a:lnTo>
                <a:lnTo>
                  <a:pt x="16" y="56"/>
                </a:lnTo>
                <a:lnTo>
                  <a:pt x="8" y="48"/>
                </a:lnTo>
                <a:lnTo>
                  <a:pt x="8" y="40"/>
                </a:lnTo>
                <a:lnTo>
                  <a:pt x="8" y="32"/>
                </a:lnTo>
                <a:lnTo>
                  <a:pt x="8"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98" name="Freeform 411"/>
          <p:cNvSpPr>
            <a:spLocks/>
          </p:cNvSpPr>
          <p:nvPr/>
        </p:nvSpPr>
        <p:spPr bwMode="ltGray">
          <a:xfrm>
            <a:off x="4457701" y="3619779"/>
            <a:ext cx="85725" cy="111125"/>
          </a:xfrm>
          <a:custGeom>
            <a:avLst/>
            <a:gdLst>
              <a:gd name="T0" fmla="*/ 2147483647 w 57"/>
              <a:gd name="T1" fmla="*/ 2147483647 h 73"/>
              <a:gd name="T2" fmla="*/ 2147483647 w 57"/>
              <a:gd name="T3" fmla="*/ 2147483647 h 73"/>
              <a:gd name="T4" fmla="*/ 0 w 57"/>
              <a:gd name="T5" fmla="*/ 2147483647 h 73"/>
              <a:gd name="T6" fmla="*/ 2147483647 w 57"/>
              <a:gd name="T7" fmla="*/ 0 h 73"/>
              <a:gd name="T8" fmla="*/ 2147483647 w 57"/>
              <a:gd name="T9" fmla="*/ 2147483647 h 73"/>
              <a:gd name="T10" fmla="*/ 2147483647 w 57"/>
              <a:gd name="T11" fmla="*/ 2147483647 h 73"/>
              <a:gd name="T12" fmla="*/ 2147483647 w 57"/>
              <a:gd name="T13" fmla="*/ 2147483647 h 73"/>
              <a:gd name="T14" fmla="*/ 2147483647 w 57"/>
              <a:gd name="T15" fmla="*/ 2147483647 h 73"/>
              <a:gd name="T16" fmla="*/ 2147483647 w 57"/>
              <a:gd name="T17" fmla="*/ 2147483647 h 73"/>
              <a:gd name="T18" fmla="*/ 2147483647 w 57"/>
              <a:gd name="T19" fmla="*/ 2147483647 h 73"/>
              <a:gd name="T20" fmla="*/ 2147483647 w 57"/>
              <a:gd name="T21" fmla="*/ 2147483647 h 73"/>
              <a:gd name="T22" fmla="*/ 2147483647 w 57"/>
              <a:gd name="T23" fmla="*/ 2147483647 h 73"/>
              <a:gd name="T24" fmla="*/ 2147483647 w 57"/>
              <a:gd name="T25" fmla="*/ 2147483647 h 73"/>
              <a:gd name="T26" fmla="*/ 2147483647 w 57"/>
              <a:gd name="T27" fmla="*/ 2147483647 h 73"/>
              <a:gd name="T28" fmla="*/ 2147483647 w 57"/>
              <a:gd name="T29" fmla="*/ 2147483647 h 73"/>
              <a:gd name="T30" fmla="*/ 2147483647 w 57"/>
              <a:gd name="T31" fmla="*/ 2147483647 h 73"/>
              <a:gd name="T32" fmla="*/ 2147483647 w 57"/>
              <a:gd name="T33" fmla="*/ 2147483647 h 73"/>
              <a:gd name="T34" fmla="*/ 2147483647 w 57"/>
              <a:gd name="T35" fmla="*/ 2147483647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7" h="73">
                <a:moveTo>
                  <a:pt x="8" y="24"/>
                </a:moveTo>
                <a:lnTo>
                  <a:pt x="8" y="16"/>
                </a:lnTo>
                <a:lnTo>
                  <a:pt x="0" y="8"/>
                </a:lnTo>
                <a:lnTo>
                  <a:pt x="16" y="0"/>
                </a:lnTo>
                <a:lnTo>
                  <a:pt x="32" y="24"/>
                </a:lnTo>
                <a:lnTo>
                  <a:pt x="48" y="24"/>
                </a:lnTo>
                <a:lnTo>
                  <a:pt x="48" y="32"/>
                </a:lnTo>
                <a:lnTo>
                  <a:pt x="48" y="40"/>
                </a:lnTo>
                <a:lnTo>
                  <a:pt x="56" y="56"/>
                </a:lnTo>
                <a:lnTo>
                  <a:pt x="48" y="64"/>
                </a:lnTo>
                <a:lnTo>
                  <a:pt x="32" y="64"/>
                </a:lnTo>
                <a:lnTo>
                  <a:pt x="24" y="72"/>
                </a:lnTo>
                <a:lnTo>
                  <a:pt x="16" y="64"/>
                </a:lnTo>
                <a:lnTo>
                  <a:pt x="16" y="56"/>
                </a:lnTo>
                <a:lnTo>
                  <a:pt x="8" y="48"/>
                </a:lnTo>
                <a:lnTo>
                  <a:pt x="8" y="40"/>
                </a:lnTo>
                <a:lnTo>
                  <a:pt x="8" y="32"/>
                </a:lnTo>
                <a:lnTo>
                  <a:pt x="8"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599" name="Freeform 412"/>
          <p:cNvSpPr>
            <a:spLocks/>
          </p:cNvSpPr>
          <p:nvPr/>
        </p:nvSpPr>
        <p:spPr bwMode="ltGray">
          <a:xfrm>
            <a:off x="4492626" y="3718204"/>
            <a:ext cx="50800" cy="38100"/>
          </a:xfrm>
          <a:custGeom>
            <a:avLst/>
            <a:gdLst>
              <a:gd name="T0" fmla="*/ 2147483647 w 33"/>
              <a:gd name="T1" fmla="*/ 2147483647 h 25"/>
              <a:gd name="T2" fmla="*/ 2147483647 w 33"/>
              <a:gd name="T3" fmla="*/ 2147483647 h 25"/>
              <a:gd name="T4" fmla="*/ 0 w 33"/>
              <a:gd name="T5" fmla="*/ 2147483647 h 25"/>
              <a:gd name="T6" fmla="*/ 0 w 33"/>
              <a:gd name="T7" fmla="*/ 2147483647 h 25"/>
              <a:gd name="T8" fmla="*/ 2147483647 w 33"/>
              <a:gd name="T9" fmla="*/ 0 h 25"/>
              <a:gd name="T10" fmla="*/ 2147483647 w 33"/>
              <a:gd name="T11" fmla="*/ 0 h 25"/>
              <a:gd name="T12" fmla="*/ 2147483647 w 33"/>
              <a:gd name="T13" fmla="*/ 2147483647 h 25"/>
              <a:gd name="T14" fmla="*/ 2147483647 w 33"/>
              <a:gd name="T15" fmla="*/ 2147483647 h 25"/>
              <a:gd name="T16" fmla="*/ 2147483647 w 33"/>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8" y="24"/>
                </a:moveTo>
                <a:lnTo>
                  <a:pt x="8" y="24"/>
                </a:lnTo>
                <a:lnTo>
                  <a:pt x="0" y="16"/>
                </a:lnTo>
                <a:lnTo>
                  <a:pt x="0" y="8"/>
                </a:lnTo>
                <a:lnTo>
                  <a:pt x="8" y="0"/>
                </a:lnTo>
                <a:lnTo>
                  <a:pt x="24" y="0"/>
                </a:lnTo>
                <a:lnTo>
                  <a:pt x="32" y="8"/>
                </a:lnTo>
                <a:lnTo>
                  <a:pt x="32" y="16"/>
                </a:lnTo>
                <a:lnTo>
                  <a:pt x="8"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00" name="Freeform 413"/>
          <p:cNvSpPr>
            <a:spLocks/>
          </p:cNvSpPr>
          <p:nvPr/>
        </p:nvSpPr>
        <p:spPr bwMode="ltGray">
          <a:xfrm>
            <a:off x="4492626" y="3718204"/>
            <a:ext cx="50800" cy="38100"/>
          </a:xfrm>
          <a:custGeom>
            <a:avLst/>
            <a:gdLst>
              <a:gd name="T0" fmla="*/ 2147483647 w 33"/>
              <a:gd name="T1" fmla="*/ 2147483647 h 25"/>
              <a:gd name="T2" fmla="*/ 0 w 33"/>
              <a:gd name="T3" fmla="*/ 2147483647 h 25"/>
              <a:gd name="T4" fmla="*/ 0 w 33"/>
              <a:gd name="T5" fmla="*/ 2147483647 h 25"/>
              <a:gd name="T6" fmla="*/ 2147483647 w 33"/>
              <a:gd name="T7" fmla="*/ 0 h 25"/>
              <a:gd name="T8" fmla="*/ 2147483647 w 33"/>
              <a:gd name="T9" fmla="*/ 0 h 25"/>
              <a:gd name="T10" fmla="*/ 2147483647 w 33"/>
              <a:gd name="T11" fmla="*/ 2147483647 h 25"/>
              <a:gd name="T12" fmla="*/ 2147483647 w 33"/>
              <a:gd name="T13" fmla="*/ 2147483647 h 25"/>
              <a:gd name="T14" fmla="*/ 2147483647 w 33"/>
              <a:gd name="T15" fmla="*/ 2147483647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25">
                <a:moveTo>
                  <a:pt x="8" y="24"/>
                </a:moveTo>
                <a:lnTo>
                  <a:pt x="0" y="16"/>
                </a:lnTo>
                <a:lnTo>
                  <a:pt x="0" y="8"/>
                </a:lnTo>
                <a:lnTo>
                  <a:pt x="8" y="0"/>
                </a:lnTo>
                <a:lnTo>
                  <a:pt x="24" y="0"/>
                </a:lnTo>
                <a:lnTo>
                  <a:pt x="32" y="8"/>
                </a:lnTo>
                <a:lnTo>
                  <a:pt x="32" y="16"/>
                </a:lnTo>
                <a:lnTo>
                  <a:pt x="8"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01" name="Freeform 414"/>
          <p:cNvSpPr>
            <a:spLocks/>
          </p:cNvSpPr>
          <p:nvPr/>
        </p:nvSpPr>
        <p:spPr bwMode="ltGray">
          <a:xfrm>
            <a:off x="4322763" y="3472141"/>
            <a:ext cx="134938" cy="74613"/>
          </a:xfrm>
          <a:custGeom>
            <a:avLst/>
            <a:gdLst>
              <a:gd name="T0" fmla="*/ 2147483647 w 89"/>
              <a:gd name="T1" fmla="*/ 2147483647 h 49"/>
              <a:gd name="T2" fmla="*/ 2147483647 w 89"/>
              <a:gd name="T3" fmla="*/ 2147483647 h 49"/>
              <a:gd name="T4" fmla="*/ 2147483647 w 89"/>
              <a:gd name="T5" fmla="*/ 2147483647 h 49"/>
              <a:gd name="T6" fmla="*/ 2147483647 w 89"/>
              <a:gd name="T7" fmla="*/ 2147483647 h 49"/>
              <a:gd name="T8" fmla="*/ 2147483647 w 89"/>
              <a:gd name="T9" fmla="*/ 2147483647 h 49"/>
              <a:gd name="T10" fmla="*/ 2147483647 w 89"/>
              <a:gd name="T11" fmla="*/ 0 h 49"/>
              <a:gd name="T12" fmla="*/ 2147483647 w 89"/>
              <a:gd name="T13" fmla="*/ 2147483647 h 49"/>
              <a:gd name="T14" fmla="*/ 2147483647 w 89"/>
              <a:gd name="T15" fmla="*/ 0 h 49"/>
              <a:gd name="T16" fmla="*/ 2147483647 w 89"/>
              <a:gd name="T17" fmla="*/ 2147483647 h 49"/>
              <a:gd name="T18" fmla="*/ 0 w 89"/>
              <a:gd name="T19" fmla="*/ 2147483647 h 49"/>
              <a:gd name="T20" fmla="*/ 2147483647 w 89"/>
              <a:gd name="T21" fmla="*/ 2147483647 h 49"/>
              <a:gd name="T22" fmla="*/ 2147483647 w 89"/>
              <a:gd name="T23" fmla="*/ 2147483647 h 49"/>
              <a:gd name="T24" fmla="*/ 2147483647 w 89"/>
              <a:gd name="T25" fmla="*/ 2147483647 h 49"/>
              <a:gd name="T26" fmla="*/ 2147483647 w 89"/>
              <a:gd name="T27" fmla="*/ 2147483647 h 49"/>
              <a:gd name="T28" fmla="*/ 2147483647 w 89"/>
              <a:gd name="T29" fmla="*/ 2147483647 h 49"/>
              <a:gd name="T30" fmla="*/ 2147483647 w 89"/>
              <a:gd name="T31" fmla="*/ 2147483647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9" h="49">
                <a:moveTo>
                  <a:pt x="88" y="32"/>
                </a:moveTo>
                <a:lnTo>
                  <a:pt x="88" y="32"/>
                </a:lnTo>
                <a:lnTo>
                  <a:pt x="72" y="16"/>
                </a:lnTo>
                <a:lnTo>
                  <a:pt x="64" y="16"/>
                </a:lnTo>
                <a:lnTo>
                  <a:pt x="48" y="8"/>
                </a:lnTo>
                <a:lnTo>
                  <a:pt x="40" y="0"/>
                </a:lnTo>
                <a:lnTo>
                  <a:pt x="40" y="8"/>
                </a:lnTo>
                <a:lnTo>
                  <a:pt x="32" y="0"/>
                </a:lnTo>
                <a:lnTo>
                  <a:pt x="16" y="8"/>
                </a:lnTo>
                <a:lnTo>
                  <a:pt x="0" y="16"/>
                </a:lnTo>
                <a:lnTo>
                  <a:pt x="8" y="32"/>
                </a:lnTo>
                <a:lnTo>
                  <a:pt x="24" y="48"/>
                </a:lnTo>
                <a:lnTo>
                  <a:pt x="40" y="48"/>
                </a:lnTo>
                <a:lnTo>
                  <a:pt x="40" y="40"/>
                </a:lnTo>
                <a:lnTo>
                  <a:pt x="64" y="48"/>
                </a:lnTo>
                <a:lnTo>
                  <a:pt x="88"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02" name="Freeform 415"/>
          <p:cNvSpPr>
            <a:spLocks/>
          </p:cNvSpPr>
          <p:nvPr/>
        </p:nvSpPr>
        <p:spPr bwMode="ltGray">
          <a:xfrm>
            <a:off x="4322763" y="3472141"/>
            <a:ext cx="134938" cy="74613"/>
          </a:xfrm>
          <a:custGeom>
            <a:avLst/>
            <a:gdLst>
              <a:gd name="T0" fmla="*/ 2147483647 w 89"/>
              <a:gd name="T1" fmla="*/ 2147483647 h 49"/>
              <a:gd name="T2" fmla="*/ 2147483647 w 89"/>
              <a:gd name="T3" fmla="*/ 2147483647 h 49"/>
              <a:gd name="T4" fmla="*/ 2147483647 w 89"/>
              <a:gd name="T5" fmla="*/ 2147483647 h 49"/>
              <a:gd name="T6" fmla="*/ 2147483647 w 89"/>
              <a:gd name="T7" fmla="*/ 2147483647 h 49"/>
              <a:gd name="T8" fmla="*/ 2147483647 w 89"/>
              <a:gd name="T9" fmla="*/ 0 h 49"/>
              <a:gd name="T10" fmla="*/ 2147483647 w 89"/>
              <a:gd name="T11" fmla="*/ 2147483647 h 49"/>
              <a:gd name="T12" fmla="*/ 2147483647 w 89"/>
              <a:gd name="T13" fmla="*/ 0 h 49"/>
              <a:gd name="T14" fmla="*/ 2147483647 w 89"/>
              <a:gd name="T15" fmla="*/ 2147483647 h 49"/>
              <a:gd name="T16" fmla="*/ 0 w 89"/>
              <a:gd name="T17" fmla="*/ 2147483647 h 49"/>
              <a:gd name="T18" fmla="*/ 2147483647 w 89"/>
              <a:gd name="T19" fmla="*/ 2147483647 h 49"/>
              <a:gd name="T20" fmla="*/ 2147483647 w 89"/>
              <a:gd name="T21" fmla="*/ 2147483647 h 49"/>
              <a:gd name="T22" fmla="*/ 2147483647 w 89"/>
              <a:gd name="T23" fmla="*/ 2147483647 h 49"/>
              <a:gd name="T24" fmla="*/ 2147483647 w 89"/>
              <a:gd name="T25" fmla="*/ 2147483647 h 49"/>
              <a:gd name="T26" fmla="*/ 2147483647 w 89"/>
              <a:gd name="T27" fmla="*/ 2147483647 h 49"/>
              <a:gd name="T28" fmla="*/ 2147483647 w 89"/>
              <a:gd name="T29" fmla="*/ 2147483647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9" h="49">
                <a:moveTo>
                  <a:pt x="88" y="32"/>
                </a:moveTo>
                <a:lnTo>
                  <a:pt x="72" y="16"/>
                </a:lnTo>
                <a:lnTo>
                  <a:pt x="64" y="16"/>
                </a:lnTo>
                <a:lnTo>
                  <a:pt x="48" y="8"/>
                </a:lnTo>
                <a:lnTo>
                  <a:pt x="40" y="0"/>
                </a:lnTo>
                <a:lnTo>
                  <a:pt x="40" y="8"/>
                </a:lnTo>
                <a:lnTo>
                  <a:pt x="32" y="0"/>
                </a:lnTo>
                <a:lnTo>
                  <a:pt x="16" y="8"/>
                </a:lnTo>
                <a:lnTo>
                  <a:pt x="0" y="16"/>
                </a:lnTo>
                <a:lnTo>
                  <a:pt x="8" y="32"/>
                </a:lnTo>
                <a:lnTo>
                  <a:pt x="24" y="48"/>
                </a:lnTo>
                <a:lnTo>
                  <a:pt x="40" y="48"/>
                </a:lnTo>
                <a:lnTo>
                  <a:pt x="40" y="40"/>
                </a:lnTo>
                <a:lnTo>
                  <a:pt x="64" y="48"/>
                </a:lnTo>
                <a:lnTo>
                  <a:pt x="88"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03" name="Freeform 416"/>
          <p:cNvSpPr>
            <a:spLocks/>
          </p:cNvSpPr>
          <p:nvPr/>
        </p:nvSpPr>
        <p:spPr bwMode="ltGray">
          <a:xfrm>
            <a:off x="4419601" y="3521354"/>
            <a:ext cx="112712" cy="50800"/>
          </a:xfrm>
          <a:custGeom>
            <a:avLst/>
            <a:gdLst>
              <a:gd name="T0" fmla="*/ 0 w 73"/>
              <a:gd name="T1" fmla="*/ 2147483647 h 33"/>
              <a:gd name="T2" fmla="*/ 0 w 73"/>
              <a:gd name="T3" fmla="*/ 2147483647 h 33"/>
              <a:gd name="T4" fmla="*/ 0 w 73"/>
              <a:gd name="T5" fmla="*/ 2147483647 h 33"/>
              <a:gd name="T6" fmla="*/ 2147483647 w 73"/>
              <a:gd name="T7" fmla="*/ 2147483647 h 33"/>
              <a:gd name="T8" fmla="*/ 2147483647 w 73"/>
              <a:gd name="T9" fmla="*/ 2147483647 h 33"/>
              <a:gd name="T10" fmla="*/ 2147483647 w 73"/>
              <a:gd name="T11" fmla="*/ 2147483647 h 33"/>
              <a:gd name="T12" fmla="*/ 2147483647 w 73"/>
              <a:gd name="T13" fmla="*/ 2147483647 h 33"/>
              <a:gd name="T14" fmla="*/ 2147483647 w 73"/>
              <a:gd name="T15" fmla="*/ 0 h 33"/>
              <a:gd name="T16" fmla="*/ 2147483647 w 73"/>
              <a:gd name="T17" fmla="*/ 2147483647 h 33"/>
              <a:gd name="T18" fmla="*/ 2147483647 w 73"/>
              <a:gd name="T19" fmla="*/ 0 h 33"/>
              <a:gd name="T20" fmla="*/ 2147483647 w 73"/>
              <a:gd name="T21" fmla="*/ 0 h 33"/>
              <a:gd name="T22" fmla="*/ 0 w 73"/>
              <a:gd name="T23" fmla="*/ 2147483647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3" h="33">
                <a:moveTo>
                  <a:pt x="0" y="16"/>
                </a:moveTo>
                <a:lnTo>
                  <a:pt x="0" y="16"/>
                </a:lnTo>
                <a:lnTo>
                  <a:pt x="0" y="32"/>
                </a:lnTo>
                <a:lnTo>
                  <a:pt x="16" y="32"/>
                </a:lnTo>
                <a:lnTo>
                  <a:pt x="48" y="16"/>
                </a:lnTo>
                <a:lnTo>
                  <a:pt x="64" y="24"/>
                </a:lnTo>
                <a:lnTo>
                  <a:pt x="72" y="8"/>
                </a:lnTo>
                <a:lnTo>
                  <a:pt x="56" y="0"/>
                </a:lnTo>
                <a:lnTo>
                  <a:pt x="40" y="8"/>
                </a:lnTo>
                <a:lnTo>
                  <a:pt x="32" y="0"/>
                </a:lnTo>
                <a:lnTo>
                  <a:pt x="24" y="0"/>
                </a:lnTo>
                <a:lnTo>
                  <a:pt x="0"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04" name="Freeform 417"/>
          <p:cNvSpPr>
            <a:spLocks/>
          </p:cNvSpPr>
          <p:nvPr/>
        </p:nvSpPr>
        <p:spPr bwMode="ltGray">
          <a:xfrm>
            <a:off x="4419601" y="3521354"/>
            <a:ext cx="112712" cy="50800"/>
          </a:xfrm>
          <a:custGeom>
            <a:avLst/>
            <a:gdLst>
              <a:gd name="T0" fmla="*/ 0 w 73"/>
              <a:gd name="T1" fmla="*/ 2147483647 h 33"/>
              <a:gd name="T2" fmla="*/ 0 w 73"/>
              <a:gd name="T3" fmla="*/ 2147483647 h 33"/>
              <a:gd name="T4" fmla="*/ 2147483647 w 73"/>
              <a:gd name="T5" fmla="*/ 2147483647 h 33"/>
              <a:gd name="T6" fmla="*/ 2147483647 w 73"/>
              <a:gd name="T7" fmla="*/ 2147483647 h 33"/>
              <a:gd name="T8" fmla="*/ 2147483647 w 73"/>
              <a:gd name="T9" fmla="*/ 2147483647 h 33"/>
              <a:gd name="T10" fmla="*/ 2147483647 w 73"/>
              <a:gd name="T11" fmla="*/ 2147483647 h 33"/>
              <a:gd name="T12" fmla="*/ 2147483647 w 73"/>
              <a:gd name="T13" fmla="*/ 0 h 33"/>
              <a:gd name="T14" fmla="*/ 2147483647 w 73"/>
              <a:gd name="T15" fmla="*/ 2147483647 h 33"/>
              <a:gd name="T16" fmla="*/ 2147483647 w 73"/>
              <a:gd name="T17" fmla="*/ 0 h 33"/>
              <a:gd name="T18" fmla="*/ 2147483647 w 73"/>
              <a:gd name="T19" fmla="*/ 0 h 33"/>
              <a:gd name="T20" fmla="*/ 0 w 73"/>
              <a:gd name="T21" fmla="*/ 2147483647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3" h="33">
                <a:moveTo>
                  <a:pt x="0" y="16"/>
                </a:moveTo>
                <a:lnTo>
                  <a:pt x="0" y="32"/>
                </a:lnTo>
                <a:lnTo>
                  <a:pt x="16" y="32"/>
                </a:lnTo>
                <a:lnTo>
                  <a:pt x="48" y="16"/>
                </a:lnTo>
                <a:lnTo>
                  <a:pt x="64" y="24"/>
                </a:lnTo>
                <a:lnTo>
                  <a:pt x="72" y="8"/>
                </a:lnTo>
                <a:lnTo>
                  <a:pt x="56" y="0"/>
                </a:lnTo>
                <a:lnTo>
                  <a:pt x="40" y="8"/>
                </a:lnTo>
                <a:lnTo>
                  <a:pt x="32" y="0"/>
                </a:lnTo>
                <a:lnTo>
                  <a:pt x="24" y="0"/>
                </a:lnTo>
                <a:lnTo>
                  <a:pt x="0"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05" name="Freeform 418"/>
          <p:cNvSpPr>
            <a:spLocks/>
          </p:cNvSpPr>
          <p:nvPr/>
        </p:nvSpPr>
        <p:spPr bwMode="ltGray">
          <a:xfrm>
            <a:off x="4346576" y="4340504"/>
            <a:ext cx="50800" cy="38100"/>
          </a:xfrm>
          <a:custGeom>
            <a:avLst/>
            <a:gdLst>
              <a:gd name="T0" fmla="*/ 0 w 33"/>
              <a:gd name="T1" fmla="*/ 2147483647 h 25"/>
              <a:gd name="T2" fmla="*/ 0 w 33"/>
              <a:gd name="T3" fmla="*/ 2147483647 h 25"/>
              <a:gd name="T4" fmla="*/ 2147483647 w 33"/>
              <a:gd name="T5" fmla="*/ 2147483647 h 25"/>
              <a:gd name="T6" fmla="*/ 2147483647 w 33"/>
              <a:gd name="T7" fmla="*/ 2147483647 h 25"/>
              <a:gd name="T8" fmla="*/ 2147483647 w 33"/>
              <a:gd name="T9" fmla="*/ 2147483647 h 25"/>
              <a:gd name="T10" fmla="*/ 2147483647 w 33"/>
              <a:gd name="T11" fmla="*/ 2147483647 h 25"/>
              <a:gd name="T12" fmla="*/ 2147483647 w 33"/>
              <a:gd name="T13" fmla="*/ 0 h 25"/>
              <a:gd name="T14" fmla="*/ 0 w 33"/>
              <a:gd name="T15" fmla="*/ 2147483647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25">
                <a:moveTo>
                  <a:pt x="0" y="8"/>
                </a:moveTo>
                <a:lnTo>
                  <a:pt x="0" y="8"/>
                </a:lnTo>
                <a:lnTo>
                  <a:pt x="16" y="24"/>
                </a:lnTo>
                <a:lnTo>
                  <a:pt x="24" y="16"/>
                </a:lnTo>
                <a:lnTo>
                  <a:pt x="32" y="16"/>
                </a:lnTo>
                <a:lnTo>
                  <a:pt x="16" y="8"/>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06" name="Freeform 419"/>
          <p:cNvSpPr>
            <a:spLocks/>
          </p:cNvSpPr>
          <p:nvPr/>
        </p:nvSpPr>
        <p:spPr bwMode="ltGray">
          <a:xfrm>
            <a:off x="4346576" y="4340504"/>
            <a:ext cx="50800" cy="38100"/>
          </a:xfrm>
          <a:custGeom>
            <a:avLst/>
            <a:gdLst>
              <a:gd name="T0" fmla="*/ 0 w 33"/>
              <a:gd name="T1" fmla="*/ 2147483647 h 25"/>
              <a:gd name="T2" fmla="*/ 2147483647 w 33"/>
              <a:gd name="T3" fmla="*/ 2147483647 h 25"/>
              <a:gd name="T4" fmla="*/ 2147483647 w 33"/>
              <a:gd name="T5" fmla="*/ 2147483647 h 25"/>
              <a:gd name="T6" fmla="*/ 2147483647 w 33"/>
              <a:gd name="T7" fmla="*/ 2147483647 h 25"/>
              <a:gd name="T8" fmla="*/ 2147483647 w 33"/>
              <a:gd name="T9" fmla="*/ 2147483647 h 25"/>
              <a:gd name="T10" fmla="*/ 2147483647 w 33"/>
              <a:gd name="T11" fmla="*/ 0 h 25"/>
              <a:gd name="T12" fmla="*/ 0 w 33"/>
              <a:gd name="T13" fmla="*/ 2147483647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25">
                <a:moveTo>
                  <a:pt x="0" y="8"/>
                </a:moveTo>
                <a:lnTo>
                  <a:pt x="16" y="24"/>
                </a:lnTo>
                <a:lnTo>
                  <a:pt x="24" y="16"/>
                </a:lnTo>
                <a:lnTo>
                  <a:pt x="32" y="16"/>
                </a:lnTo>
                <a:lnTo>
                  <a:pt x="16" y="8"/>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07" name="Freeform 420"/>
          <p:cNvSpPr>
            <a:spLocks/>
          </p:cNvSpPr>
          <p:nvPr/>
        </p:nvSpPr>
        <p:spPr bwMode="ltGray">
          <a:xfrm>
            <a:off x="4700588" y="4608791"/>
            <a:ext cx="61913" cy="63500"/>
          </a:xfrm>
          <a:custGeom>
            <a:avLst/>
            <a:gdLst>
              <a:gd name="T0" fmla="*/ 0 w 41"/>
              <a:gd name="T1" fmla="*/ 2147483647 h 41"/>
              <a:gd name="T2" fmla="*/ 0 w 41"/>
              <a:gd name="T3" fmla="*/ 2147483647 h 41"/>
              <a:gd name="T4" fmla="*/ 2147483647 w 41"/>
              <a:gd name="T5" fmla="*/ 2147483647 h 41"/>
              <a:gd name="T6" fmla="*/ 2147483647 w 41"/>
              <a:gd name="T7" fmla="*/ 2147483647 h 41"/>
              <a:gd name="T8" fmla="*/ 2147483647 w 41"/>
              <a:gd name="T9" fmla="*/ 2147483647 h 41"/>
              <a:gd name="T10" fmla="*/ 2147483647 w 41"/>
              <a:gd name="T11" fmla="*/ 2147483647 h 41"/>
              <a:gd name="T12" fmla="*/ 2147483647 w 41"/>
              <a:gd name="T13" fmla="*/ 2147483647 h 41"/>
              <a:gd name="T14" fmla="*/ 2147483647 w 41"/>
              <a:gd name="T15" fmla="*/ 2147483647 h 41"/>
              <a:gd name="T16" fmla="*/ 2147483647 w 41"/>
              <a:gd name="T17" fmla="*/ 2147483647 h 41"/>
              <a:gd name="T18" fmla="*/ 2147483647 w 41"/>
              <a:gd name="T19" fmla="*/ 0 h 41"/>
              <a:gd name="T20" fmla="*/ 2147483647 w 41"/>
              <a:gd name="T21" fmla="*/ 2147483647 h 41"/>
              <a:gd name="T22" fmla="*/ 0 w 41"/>
              <a:gd name="T23" fmla="*/ 2147483647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41">
                <a:moveTo>
                  <a:pt x="0" y="32"/>
                </a:moveTo>
                <a:lnTo>
                  <a:pt x="0" y="32"/>
                </a:lnTo>
                <a:lnTo>
                  <a:pt x="8" y="40"/>
                </a:lnTo>
                <a:lnTo>
                  <a:pt x="8" y="32"/>
                </a:lnTo>
                <a:lnTo>
                  <a:pt x="24" y="40"/>
                </a:lnTo>
                <a:lnTo>
                  <a:pt x="32" y="32"/>
                </a:lnTo>
                <a:lnTo>
                  <a:pt x="24" y="32"/>
                </a:lnTo>
                <a:lnTo>
                  <a:pt x="40" y="8"/>
                </a:lnTo>
                <a:lnTo>
                  <a:pt x="32" y="8"/>
                </a:lnTo>
                <a:lnTo>
                  <a:pt x="24" y="0"/>
                </a:lnTo>
                <a:lnTo>
                  <a:pt x="8" y="8"/>
                </a:lnTo>
                <a:lnTo>
                  <a:pt x="0"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08" name="Freeform 421"/>
          <p:cNvSpPr>
            <a:spLocks/>
          </p:cNvSpPr>
          <p:nvPr/>
        </p:nvSpPr>
        <p:spPr bwMode="ltGray">
          <a:xfrm>
            <a:off x="4700588" y="4608791"/>
            <a:ext cx="61913" cy="63500"/>
          </a:xfrm>
          <a:custGeom>
            <a:avLst/>
            <a:gdLst>
              <a:gd name="T0" fmla="*/ 0 w 41"/>
              <a:gd name="T1" fmla="*/ 2147483647 h 41"/>
              <a:gd name="T2" fmla="*/ 2147483647 w 41"/>
              <a:gd name="T3" fmla="*/ 2147483647 h 41"/>
              <a:gd name="T4" fmla="*/ 2147483647 w 41"/>
              <a:gd name="T5" fmla="*/ 2147483647 h 41"/>
              <a:gd name="T6" fmla="*/ 2147483647 w 41"/>
              <a:gd name="T7" fmla="*/ 2147483647 h 41"/>
              <a:gd name="T8" fmla="*/ 2147483647 w 41"/>
              <a:gd name="T9" fmla="*/ 2147483647 h 41"/>
              <a:gd name="T10" fmla="*/ 2147483647 w 41"/>
              <a:gd name="T11" fmla="*/ 2147483647 h 41"/>
              <a:gd name="T12" fmla="*/ 2147483647 w 41"/>
              <a:gd name="T13" fmla="*/ 2147483647 h 41"/>
              <a:gd name="T14" fmla="*/ 2147483647 w 41"/>
              <a:gd name="T15" fmla="*/ 2147483647 h 41"/>
              <a:gd name="T16" fmla="*/ 2147483647 w 41"/>
              <a:gd name="T17" fmla="*/ 0 h 41"/>
              <a:gd name="T18" fmla="*/ 2147483647 w 41"/>
              <a:gd name="T19" fmla="*/ 2147483647 h 41"/>
              <a:gd name="T20" fmla="*/ 0 w 41"/>
              <a:gd name="T21" fmla="*/ 2147483647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 h="41">
                <a:moveTo>
                  <a:pt x="0" y="32"/>
                </a:moveTo>
                <a:lnTo>
                  <a:pt x="8" y="40"/>
                </a:lnTo>
                <a:lnTo>
                  <a:pt x="8" y="32"/>
                </a:lnTo>
                <a:lnTo>
                  <a:pt x="24" y="40"/>
                </a:lnTo>
                <a:lnTo>
                  <a:pt x="32" y="32"/>
                </a:lnTo>
                <a:lnTo>
                  <a:pt x="24" y="32"/>
                </a:lnTo>
                <a:lnTo>
                  <a:pt x="40" y="8"/>
                </a:lnTo>
                <a:lnTo>
                  <a:pt x="32" y="8"/>
                </a:lnTo>
                <a:lnTo>
                  <a:pt x="24" y="0"/>
                </a:lnTo>
                <a:lnTo>
                  <a:pt x="8" y="8"/>
                </a:lnTo>
                <a:lnTo>
                  <a:pt x="0"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09" name="Freeform 422"/>
          <p:cNvSpPr>
            <a:spLocks/>
          </p:cNvSpPr>
          <p:nvPr/>
        </p:nvSpPr>
        <p:spPr bwMode="ltGray">
          <a:xfrm>
            <a:off x="4748213" y="4805641"/>
            <a:ext cx="25400" cy="100013"/>
          </a:xfrm>
          <a:custGeom>
            <a:avLst/>
            <a:gdLst>
              <a:gd name="T0" fmla="*/ 0 w 17"/>
              <a:gd name="T1" fmla="*/ 2147483647 h 65"/>
              <a:gd name="T2" fmla="*/ 0 w 17"/>
              <a:gd name="T3" fmla="*/ 2147483647 h 65"/>
              <a:gd name="T4" fmla="*/ 2147483647 w 17"/>
              <a:gd name="T5" fmla="*/ 2147483647 h 65"/>
              <a:gd name="T6" fmla="*/ 2147483647 w 17"/>
              <a:gd name="T7" fmla="*/ 2147483647 h 65"/>
              <a:gd name="T8" fmla="*/ 2147483647 w 17"/>
              <a:gd name="T9" fmla="*/ 0 h 65"/>
              <a:gd name="T10" fmla="*/ 0 w 17"/>
              <a:gd name="T11" fmla="*/ 0 h 65"/>
              <a:gd name="T12" fmla="*/ 2147483647 w 17"/>
              <a:gd name="T13" fmla="*/ 2147483647 h 65"/>
              <a:gd name="T14" fmla="*/ 0 w 17"/>
              <a:gd name="T15" fmla="*/ 2147483647 h 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65">
                <a:moveTo>
                  <a:pt x="0" y="32"/>
                </a:moveTo>
                <a:lnTo>
                  <a:pt x="0" y="32"/>
                </a:lnTo>
                <a:lnTo>
                  <a:pt x="8" y="48"/>
                </a:lnTo>
                <a:lnTo>
                  <a:pt x="16" y="64"/>
                </a:lnTo>
                <a:lnTo>
                  <a:pt x="8" y="0"/>
                </a:lnTo>
                <a:lnTo>
                  <a:pt x="0" y="0"/>
                </a:lnTo>
                <a:lnTo>
                  <a:pt x="8" y="24"/>
                </a:lnTo>
                <a:lnTo>
                  <a:pt x="0"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10" name="Freeform 423"/>
          <p:cNvSpPr>
            <a:spLocks/>
          </p:cNvSpPr>
          <p:nvPr/>
        </p:nvSpPr>
        <p:spPr bwMode="ltGray">
          <a:xfrm>
            <a:off x="4748213" y="4805641"/>
            <a:ext cx="25400" cy="100013"/>
          </a:xfrm>
          <a:custGeom>
            <a:avLst/>
            <a:gdLst>
              <a:gd name="T0" fmla="*/ 0 w 17"/>
              <a:gd name="T1" fmla="*/ 2147483647 h 65"/>
              <a:gd name="T2" fmla="*/ 2147483647 w 17"/>
              <a:gd name="T3" fmla="*/ 2147483647 h 65"/>
              <a:gd name="T4" fmla="*/ 2147483647 w 17"/>
              <a:gd name="T5" fmla="*/ 2147483647 h 65"/>
              <a:gd name="T6" fmla="*/ 2147483647 w 17"/>
              <a:gd name="T7" fmla="*/ 0 h 65"/>
              <a:gd name="T8" fmla="*/ 0 w 17"/>
              <a:gd name="T9" fmla="*/ 0 h 65"/>
              <a:gd name="T10" fmla="*/ 2147483647 w 17"/>
              <a:gd name="T11" fmla="*/ 2147483647 h 65"/>
              <a:gd name="T12" fmla="*/ 0 w 17"/>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65">
                <a:moveTo>
                  <a:pt x="0" y="32"/>
                </a:moveTo>
                <a:lnTo>
                  <a:pt x="8" y="48"/>
                </a:lnTo>
                <a:lnTo>
                  <a:pt x="16" y="64"/>
                </a:lnTo>
                <a:lnTo>
                  <a:pt x="8" y="0"/>
                </a:lnTo>
                <a:lnTo>
                  <a:pt x="0" y="0"/>
                </a:lnTo>
                <a:lnTo>
                  <a:pt x="8" y="24"/>
                </a:lnTo>
                <a:lnTo>
                  <a:pt x="0"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11" name="Freeform 424"/>
          <p:cNvSpPr>
            <a:spLocks/>
          </p:cNvSpPr>
          <p:nvPr/>
        </p:nvSpPr>
        <p:spPr bwMode="ltGray">
          <a:xfrm>
            <a:off x="4651376" y="4683404"/>
            <a:ext cx="49212" cy="111125"/>
          </a:xfrm>
          <a:custGeom>
            <a:avLst/>
            <a:gdLst>
              <a:gd name="T0" fmla="*/ 2147483647 w 33"/>
              <a:gd name="T1" fmla="*/ 2147483647 h 73"/>
              <a:gd name="T2" fmla="*/ 2147483647 w 33"/>
              <a:gd name="T3" fmla="*/ 2147483647 h 73"/>
              <a:gd name="T4" fmla="*/ 2147483647 w 33"/>
              <a:gd name="T5" fmla="*/ 2147483647 h 73"/>
              <a:gd name="T6" fmla="*/ 2147483647 w 33"/>
              <a:gd name="T7" fmla="*/ 2147483647 h 73"/>
              <a:gd name="T8" fmla="*/ 2147483647 w 33"/>
              <a:gd name="T9" fmla="*/ 2147483647 h 73"/>
              <a:gd name="T10" fmla="*/ 2147483647 w 33"/>
              <a:gd name="T11" fmla="*/ 2147483647 h 73"/>
              <a:gd name="T12" fmla="*/ 2147483647 w 33"/>
              <a:gd name="T13" fmla="*/ 2147483647 h 73"/>
              <a:gd name="T14" fmla="*/ 2147483647 w 33"/>
              <a:gd name="T15" fmla="*/ 2147483647 h 73"/>
              <a:gd name="T16" fmla="*/ 2147483647 w 33"/>
              <a:gd name="T17" fmla="*/ 0 h 73"/>
              <a:gd name="T18" fmla="*/ 0 w 33"/>
              <a:gd name="T19" fmla="*/ 2147483647 h 73"/>
              <a:gd name="T20" fmla="*/ 2147483647 w 33"/>
              <a:gd name="T21" fmla="*/ 2147483647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73">
                <a:moveTo>
                  <a:pt x="8" y="32"/>
                </a:moveTo>
                <a:lnTo>
                  <a:pt x="8" y="32"/>
                </a:lnTo>
                <a:lnTo>
                  <a:pt x="16" y="48"/>
                </a:lnTo>
                <a:lnTo>
                  <a:pt x="24" y="64"/>
                </a:lnTo>
                <a:lnTo>
                  <a:pt x="32" y="72"/>
                </a:lnTo>
                <a:lnTo>
                  <a:pt x="24" y="48"/>
                </a:lnTo>
                <a:lnTo>
                  <a:pt x="8" y="40"/>
                </a:lnTo>
                <a:lnTo>
                  <a:pt x="16" y="32"/>
                </a:lnTo>
                <a:lnTo>
                  <a:pt x="8" y="0"/>
                </a:lnTo>
                <a:lnTo>
                  <a:pt x="0" y="8"/>
                </a:lnTo>
                <a:lnTo>
                  <a:pt x="8"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12" name="Freeform 425"/>
          <p:cNvSpPr>
            <a:spLocks/>
          </p:cNvSpPr>
          <p:nvPr/>
        </p:nvSpPr>
        <p:spPr bwMode="ltGray">
          <a:xfrm>
            <a:off x="4651376" y="4683404"/>
            <a:ext cx="49212" cy="111125"/>
          </a:xfrm>
          <a:custGeom>
            <a:avLst/>
            <a:gdLst>
              <a:gd name="T0" fmla="*/ 2147483647 w 33"/>
              <a:gd name="T1" fmla="*/ 2147483647 h 73"/>
              <a:gd name="T2" fmla="*/ 2147483647 w 33"/>
              <a:gd name="T3" fmla="*/ 2147483647 h 73"/>
              <a:gd name="T4" fmla="*/ 2147483647 w 33"/>
              <a:gd name="T5" fmla="*/ 2147483647 h 73"/>
              <a:gd name="T6" fmla="*/ 2147483647 w 33"/>
              <a:gd name="T7" fmla="*/ 2147483647 h 73"/>
              <a:gd name="T8" fmla="*/ 2147483647 w 33"/>
              <a:gd name="T9" fmla="*/ 2147483647 h 73"/>
              <a:gd name="T10" fmla="*/ 2147483647 w 33"/>
              <a:gd name="T11" fmla="*/ 2147483647 h 73"/>
              <a:gd name="T12" fmla="*/ 2147483647 w 33"/>
              <a:gd name="T13" fmla="*/ 2147483647 h 73"/>
              <a:gd name="T14" fmla="*/ 2147483647 w 33"/>
              <a:gd name="T15" fmla="*/ 0 h 73"/>
              <a:gd name="T16" fmla="*/ 0 w 33"/>
              <a:gd name="T17" fmla="*/ 2147483647 h 73"/>
              <a:gd name="T18" fmla="*/ 2147483647 w 33"/>
              <a:gd name="T19" fmla="*/ 2147483647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73">
                <a:moveTo>
                  <a:pt x="8" y="32"/>
                </a:moveTo>
                <a:lnTo>
                  <a:pt x="16" y="48"/>
                </a:lnTo>
                <a:lnTo>
                  <a:pt x="24" y="64"/>
                </a:lnTo>
                <a:lnTo>
                  <a:pt x="32" y="72"/>
                </a:lnTo>
                <a:lnTo>
                  <a:pt x="24" y="48"/>
                </a:lnTo>
                <a:lnTo>
                  <a:pt x="8" y="40"/>
                </a:lnTo>
                <a:lnTo>
                  <a:pt x="16" y="32"/>
                </a:lnTo>
                <a:lnTo>
                  <a:pt x="8" y="0"/>
                </a:lnTo>
                <a:lnTo>
                  <a:pt x="0" y="8"/>
                </a:lnTo>
                <a:lnTo>
                  <a:pt x="8"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13" name="Line 426"/>
          <p:cNvSpPr>
            <a:spLocks noChangeShapeType="1"/>
          </p:cNvSpPr>
          <p:nvPr/>
        </p:nvSpPr>
        <p:spPr bwMode="ltGray">
          <a:xfrm>
            <a:off x="5886451" y="4383366"/>
            <a:ext cx="0" cy="1270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prstClr val="white"/>
              </a:solidFill>
            </a:endParaRPr>
          </a:p>
        </p:txBody>
      </p:sp>
      <p:sp>
        <p:nvSpPr>
          <p:cNvPr id="8614" name="Line 427"/>
          <p:cNvSpPr>
            <a:spLocks noChangeShapeType="1"/>
          </p:cNvSpPr>
          <p:nvPr/>
        </p:nvSpPr>
        <p:spPr bwMode="ltGray">
          <a:xfrm>
            <a:off x="5946776" y="4591329"/>
            <a:ext cx="0" cy="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prstClr val="white"/>
              </a:solidFill>
            </a:endParaRPr>
          </a:p>
        </p:txBody>
      </p:sp>
      <p:sp>
        <p:nvSpPr>
          <p:cNvPr id="8615" name="Line 428"/>
          <p:cNvSpPr>
            <a:spLocks noChangeShapeType="1"/>
          </p:cNvSpPr>
          <p:nvPr/>
        </p:nvSpPr>
        <p:spPr bwMode="ltGray">
          <a:xfrm flipV="1">
            <a:off x="6554788" y="4091266"/>
            <a:ext cx="14288" cy="34925"/>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prstClr val="white"/>
              </a:solidFill>
            </a:endParaRPr>
          </a:p>
        </p:txBody>
      </p:sp>
      <p:sp>
        <p:nvSpPr>
          <p:cNvPr id="8616" name="Line 429"/>
          <p:cNvSpPr>
            <a:spLocks noChangeShapeType="1"/>
          </p:cNvSpPr>
          <p:nvPr/>
        </p:nvSpPr>
        <p:spPr bwMode="ltGray">
          <a:xfrm flipV="1">
            <a:off x="6586538" y="4059516"/>
            <a:ext cx="0" cy="23813"/>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prstClr val="white"/>
              </a:solidFill>
            </a:endParaRPr>
          </a:p>
        </p:txBody>
      </p:sp>
      <p:sp>
        <p:nvSpPr>
          <p:cNvPr id="8617" name="Line 430"/>
          <p:cNvSpPr>
            <a:spLocks noChangeShapeType="1"/>
          </p:cNvSpPr>
          <p:nvPr/>
        </p:nvSpPr>
        <p:spPr bwMode="ltGray">
          <a:xfrm flipV="1">
            <a:off x="6896101" y="3675341"/>
            <a:ext cx="11112" cy="34925"/>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prstClr val="white"/>
              </a:solidFill>
            </a:endParaRPr>
          </a:p>
        </p:txBody>
      </p:sp>
      <p:sp>
        <p:nvSpPr>
          <p:cNvPr id="8618" name="Line 431"/>
          <p:cNvSpPr>
            <a:spLocks noChangeShapeType="1"/>
          </p:cNvSpPr>
          <p:nvPr/>
        </p:nvSpPr>
        <p:spPr bwMode="ltGray">
          <a:xfrm flipV="1">
            <a:off x="6969126" y="3626129"/>
            <a:ext cx="23812" cy="36512"/>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prstClr val="white"/>
              </a:solidFill>
            </a:endParaRPr>
          </a:p>
        </p:txBody>
      </p:sp>
      <p:sp>
        <p:nvSpPr>
          <p:cNvPr id="8619" name="Line 432"/>
          <p:cNvSpPr>
            <a:spLocks noChangeShapeType="1"/>
          </p:cNvSpPr>
          <p:nvPr/>
        </p:nvSpPr>
        <p:spPr bwMode="ltGray">
          <a:xfrm>
            <a:off x="7018338" y="3613429"/>
            <a:ext cx="0" cy="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prstClr val="white"/>
              </a:solidFill>
            </a:endParaRPr>
          </a:p>
        </p:txBody>
      </p:sp>
      <p:sp>
        <p:nvSpPr>
          <p:cNvPr id="8620" name="Freeform 433"/>
          <p:cNvSpPr>
            <a:spLocks/>
          </p:cNvSpPr>
          <p:nvPr/>
        </p:nvSpPr>
        <p:spPr bwMode="ltGray">
          <a:xfrm>
            <a:off x="4067176" y="3154641"/>
            <a:ext cx="14287" cy="14288"/>
          </a:xfrm>
          <a:custGeom>
            <a:avLst/>
            <a:gdLst>
              <a:gd name="T0" fmla="*/ 0 w 9"/>
              <a:gd name="T1" fmla="*/ 2147483647 h 9"/>
              <a:gd name="T2" fmla="*/ 0 w 9"/>
              <a:gd name="T3" fmla="*/ 2147483647 h 9"/>
              <a:gd name="T4" fmla="*/ 2147483647 w 9"/>
              <a:gd name="T5" fmla="*/ 0 h 9"/>
              <a:gd name="T6" fmla="*/ 2147483647 w 9"/>
              <a:gd name="T7" fmla="*/ 2147483647 h 9"/>
              <a:gd name="T8" fmla="*/ 0 w 9"/>
              <a:gd name="T9" fmla="*/ 214748364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0" y="8"/>
                </a:moveTo>
                <a:lnTo>
                  <a:pt x="0" y="8"/>
                </a:lnTo>
                <a:lnTo>
                  <a:pt x="8" y="0"/>
                </a:lnTo>
                <a:lnTo>
                  <a:pt x="8" y="8"/>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21" name="Freeform 434"/>
          <p:cNvSpPr>
            <a:spLocks/>
          </p:cNvSpPr>
          <p:nvPr/>
        </p:nvSpPr>
        <p:spPr bwMode="ltGray">
          <a:xfrm>
            <a:off x="4067176" y="3154641"/>
            <a:ext cx="14287" cy="14288"/>
          </a:xfrm>
          <a:custGeom>
            <a:avLst/>
            <a:gdLst>
              <a:gd name="T0" fmla="*/ 0 w 9"/>
              <a:gd name="T1" fmla="*/ 2147483647 h 9"/>
              <a:gd name="T2" fmla="*/ 2147483647 w 9"/>
              <a:gd name="T3" fmla="*/ 0 h 9"/>
              <a:gd name="T4" fmla="*/ 2147483647 w 9"/>
              <a:gd name="T5" fmla="*/ 2147483647 h 9"/>
              <a:gd name="T6" fmla="*/ 0 w 9"/>
              <a:gd name="T7" fmla="*/ 2147483647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9">
                <a:moveTo>
                  <a:pt x="0" y="8"/>
                </a:moveTo>
                <a:lnTo>
                  <a:pt x="8" y="0"/>
                </a:lnTo>
                <a:lnTo>
                  <a:pt x="8" y="8"/>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22" name="Line 435"/>
          <p:cNvSpPr>
            <a:spLocks noChangeShapeType="1"/>
          </p:cNvSpPr>
          <p:nvPr/>
        </p:nvSpPr>
        <p:spPr bwMode="ltGray">
          <a:xfrm>
            <a:off x="4037013" y="3222904"/>
            <a:ext cx="11113" cy="1270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prstClr val="white"/>
              </a:solidFill>
            </a:endParaRPr>
          </a:p>
        </p:txBody>
      </p:sp>
      <p:sp>
        <p:nvSpPr>
          <p:cNvPr id="8623" name="Line 436"/>
          <p:cNvSpPr>
            <a:spLocks noChangeShapeType="1"/>
          </p:cNvSpPr>
          <p:nvPr/>
        </p:nvSpPr>
        <p:spPr bwMode="ltGray">
          <a:xfrm flipV="1">
            <a:off x="6616701" y="4762779"/>
            <a:ext cx="12700" cy="36512"/>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prstClr val="white"/>
              </a:solidFill>
            </a:endParaRPr>
          </a:p>
        </p:txBody>
      </p:sp>
      <p:sp>
        <p:nvSpPr>
          <p:cNvPr id="8624" name="Line 437"/>
          <p:cNvSpPr>
            <a:spLocks noChangeShapeType="1"/>
          </p:cNvSpPr>
          <p:nvPr/>
        </p:nvSpPr>
        <p:spPr bwMode="ltGray">
          <a:xfrm>
            <a:off x="6275388" y="4773891"/>
            <a:ext cx="0" cy="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prstClr val="white"/>
              </a:solidFill>
            </a:endParaRPr>
          </a:p>
        </p:txBody>
      </p:sp>
      <p:sp>
        <p:nvSpPr>
          <p:cNvPr id="8625" name="Line 438"/>
          <p:cNvSpPr>
            <a:spLocks noChangeShapeType="1"/>
          </p:cNvSpPr>
          <p:nvPr/>
        </p:nvSpPr>
        <p:spPr bwMode="ltGray">
          <a:xfrm>
            <a:off x="6494463" y="4677054"/>
            <a:ext cx="0" cy="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prstClr val="white"/>
              </a:solidFill>
            </a:endParaRPr>
          </a:p>
        </p:txBody>
      </p:sp>
      <p:sp>
        <p:nvSpPr>
          <p:cNvPr id="8626" name="Line 439"/>
          <p:cNvSpPr>
            <a:spLocks noChangeShapeType="1"/>
          </p:cNvSpPr>
          <p:nvPr/>
        </p:nvSpPr>
        <p:spPr bwMode="ltGray">
          <a:xfrm>
            <a:off x="6604001" y="4638954"/>
            <a:ext cx="12700" cy="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prstClr val="white"/>
              </a:solidFill>
            </a:endParaRPr>
          </a:p>
        </p:txBody>
      </p:sp>
      <p:sp>
        <p:nvSpPr>
          <p:cNvPr id="8627" name="Line 440"/>
          <p:cNvSpPr>
            <a:spLocks noChangeShapeType="1"/>
          </p:cNvSpPr>
          <p:nvPr/>
        </p:nvSpPr>
        <p:spPr bwMode="ltGray">
          <a:xfrm>
            <a:off x="6921501" y="4677054"/>
            <a:ext cx="0" cy="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prstClr val="white"/>
              </a:solidFill>
            </a:endParaRPr>
          </a:p>
        </p:txBody>
      </p:sp>
      <p:sp>
        <p:nvSpPr>
          <p:cNvPr id="8628" name="Line 441"/>
          <p:cNvSpPr>
            <a:spLocks noChangeShapeType="1"/>
          </p:cNvSpPr>
          <p:nvPr/>
        </p:nvSpPr>
        <p:spPr bwMode="ltGray">
          <a:xfrm>
            <a:off x="7102476" y="4762779"/>
            <a:ext cx="25400" cy="11112"/>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prstClr val="white"/>
              </a:solidFill>
            </a:endParaRPr>
          </a:p>
        </p:txBody>
      </p:sp>
      <p:sp>
        <p:nvSpPr>
          <p:cNvPr id="8629" name="Line 442"/>
          <p:cNvSpPr>
            <a:spLocks noChangeShapeType="1"/>
          </p:cNvSpPr>
          <p:nvPr/>
        </p:nvSpPr>
        <p:spPr bwMode="ltGray">
          <a:xfrm>
            <a:off x="7127876" y="4786591"/>
            <a:ext cx="11112" cy="1270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prstClr val="white"/>
              </a:solidFill>
            </a:endParaRPr>
          </a:p>
        </p:txBody>
      </p:sp>
      <p:sp>
        <p:nvSpPr>
          <p:cNvPr id="8630" name="Line 443"/>
          <p:cNvSpPr>
            <a:spLocks noChangeShapeType="1"/>
          </p:cNvSpPr>
          <p:nvPr/>
        </p:nvSpPr>
        <p:spPr bwMode="ltGray">
          <a:xfrm>
            <a:off x="7151688" y="4786591"/>
            <a:ext cx="12700" cy="1270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prstClr val="white"/>
              </a:solidFill>
            </a:endParaRPr>
          </a:p>
        </p:txBody>
      </p:sp>
      <p:sp>
        <p:nvSpPr>
          <p:cNvPr id="8631" name="Line 444"/>
          <p:cNvSpPr>
            <a:spLocks noChangeShapeType="1"/>
          </p:cNvSpPr>
          <p:nvPr/>
        </p:nvSpPr>
        <p:spPr bwMode="ltGray">
          <a:xfrm>
            <a:off x="7188201" y="4799291"/>
            <a:ext cx="12700" cy="2540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prstClr val="white"/>
              </a:solidFill>
            </a:endParaRPr>
          </a:p>
        </p:txBody>
      </p:sp>
      <p:sp>
        <p:nvSpPr>
          <p:cNvPr id="8632" name="Line 445"/>
          <p:cNvSpPr>
            <a:spLocks noChangeShapeType="1"/>
          </p:cNvSpPr>
          <p:nvPr/>
        </p:nvSpPr>
        <p:spPr bwMode="ltGray">
          <a:xfrm>
            <a:off x="7200901" y="4835804"/>
            <a:ext cx="23812" cy="11112"/>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prstClr val="white"/>
              </a:solidFill>
            </a:endParaRPr>
          </a:p>
        </p:txBody>
      </p:sp>
      <p:sp>
        <p:nvSpPr>
          <p:cNvPr id="8633" name="Line 446"/>
          <p:cNvSpPr>
            <a:spLocks noChangeShapeType="1"/>
          </p:cNvSpPr>
          <p:nvPr/>
        </p:nvSpPr>
        <p:spPr bwMode="ltGray">
          <a:xfrm>
            <a:off x="4608513" y="3834091"/>
            <a:ext cx="0" cy="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prstClr val="white"/>
              </a:solidFill>
            </a:endParaRPr>
          </a:p>
        </p:txBody>
      </p:sp>
      <p:sp>
        <p:nvSpPr>
          <p:cNvPr id="8634" name="Freeform 447"/>
          <p:cNvSpPr>
            <a:spLocks/>
          </p:cNvSpPr>
          <p:nvPr/>
        </p:nvSpPr>
        <p:spPr bwMode="ltGray">
          <a:xfrm>
            <a:off x="5210176" y="3607079"/>
            <a:ext cx="74612" cy="88900"/>
          </a:xfrm>
          <a:custGeom>
            <a:avLst/>
            <a:gdLst>
              <a:gd name="T0" fmla="*/ 0 w 49"/>
              <a:gd name="T1" fmla="*/ 2147483647 h 57"/>
              <a:gd name="T2" fmla="*/ 0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2147483647 h 57"/>
              <a:gd name="T14" fmla="*/ 2147483647 w 49"/>
              <a:gd name="T15" fmla="*/ 2147483647 h 57"/>
              <a:gd name="T16" fmla="*/ 2147483647 w 49"/>
              <a:gd name="T17" fmla="*/ 2147483647 h 57"/>
              <a:gd name="T18" fmla="*/ 2147483647 w 49"/>
              <a:gd name="T19" fmla="*/ 0 h 57"/>
              <a:gd name="T20" fmla="*/ 2147483647 w 49"/>
              <a:gd name="T21" fmla="*/ 0 h 57"/>
              <a:gd name="T22" fmla="*/ 2147483647 w 49"/>
              <a:gd name="T23" fmla="*/ 2147483647 h 57"/>
              <a:gd name="T24" fmla="*/ 2147483647 w 49"/>
              <a:gd name="T25" fmla="*/ 2147483647 h 57"/>
              <a:gd name="T26" fmla="*/ 2147483647 w 49"/>
              <a:gd name="T27" fmla="*/ 2147483647 h 57"/>
              <a:gd name="T28" fmla="*/ 0 w 49"/>
              <a:gd name="T29" fmla="*/ 2147483647 h 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9" h="57">
                <a:moveTo>
                  <a:pt x="0" y="32"/>
                </a:moveTo>
                <a:lnTo>
                  <a:pt x="0" y="32"/>
                </a:lnTo>
                <a:lnTo>
                  <a:pt x="8" y="56"/>
                </a:lnTo>
                <a:lnTo>
                  <a:pt x="24" y="56"/>
                </a:lnTo>
                <a:lnTo>
                  <a:pt x="32" y="56"/>
                </a:lnTo>
                <a:lnTo>
                  <a:pt x="40" y="40"/>
                </a:lnTo>
                <a:lnTo>
                  <a:pt x="40" y="32"/>
                </a:lnTo>
                <a:lnTo>
                  <a:pt x="48" y="32"/>
                </a:lnTo>
                <a:lnTo>
                  <a:pt x="40" y="16"/>
                </a:lnTo>
                <a:lnTo>
                  <a:pt x="48" y="0"/>
                </a:lnTo>
                <a:lnTo>
                  <a:pt x="24" y="0"/>
                </a:lnTo>
                <a:lnTo>
                  <a:pt x="24" y="8"/>
                </a:lnTo>
                <a:lnTo>
                  <a:pt x="16" y="16"/>
                </a:lnTo>
                <a:lnTo>
                  <a:pt x="8" y="16"/>
                </a:lnTo>
                <a:lnTo>
                  <a:pt x="0"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35" name="Freeform 448"/>
          <p:cNvSpPr>
            <a:spLocks/>
          </p:cNvSpPr>
          <p:nvPr/>
        </p:nvSpPr>
        <p:spPr bwMode="ltGray">
          <a:xfrm>
            <a:off x="5210176" y="3607079"/>
            <a:ext cx="74612" cy="88900"/>
          </a:xfrm>
          <a:custGeom>
            <a:avLst/>
            <a:gdLst>
              <a:gd name="T0" fmla="*/ 0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2147483647 h 57"/>
              <a:gd name="T14" fmla="*/ 2147483647 w 49"/>
              <a:gd name="T15" fmla="*/ 2147483647 h 57"/>
              <a:gd name="T16" fmla="*/ 2147483647 w 49"/>
              <a:gd name="T17" fmla="*/ 0 h 57"/>
              <a:gd name="T18" fmla="*/ 2147483647 w 49"/>
              <a:gd name="T19" fmla="*/ 0 h 57"/>
              <a:gd name="T20" fmla="*/ 2147483647 w 49"/>
              <a:gd name="T21" fmla="*/ 2147483647 h 57"/>
              <a:gd name="T22" fmla="*/ 2147483647 w 49"/>
              <a:gd name="T23" fmla="*/ 2147483647 h 57"/>
              <a:gd name="T24" fmla="*/ 2147483647 w 49"/>
              <a:gd name="T25" fmla="*/ 2147483647 h 57"/>
              <a:gd name="T26" fmla="*/ 0 w 49"/>
              <a:gd name="T27" fmla="*/ 2147483647 h 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 h="57">
                <a:moveTo>
                  <a:pt x="0" y="32"/>
                </a:moveTo>
                <a:lnTo>
                  <a:pt x="8" y="56"/>
                </a:lnTo>
                <a:lnTo>
                  <a:pt x="24" y="56"/>
                </a:lnTo>
                <a:lnTo>
                  <a:pt x="32" y="56"/>
                </a:lnTo>
                <a:lnTo>
                  <a:pt x="40" y="40"/>
                </a:lnTo>
                <a:lnTo>
                  <a:pt x="40" y="32"/>
                </a:lnTo>
                <a:lnTo>
                  <a:pt x="48" y="32"/>
                </a:lnTo>
                <a:lnTo>
                  <a:pt x="40" y="16"/>
                </a:lnTo>
                <a:lnTo>
                  <a:pt x="48" y="0"/>
                </a:lnTo>
                <a:lnTo>
                  <a:pt x="24" y="0"/>
                </a:lnTo>
                <a:lnTo>
                  <a:pt x="24" y="8"/>
                </a:lnTo>
                <a:lnTo>
                  <a:pt x="16" y="16"/>
                </a:lnTo>
                <a:lnTo>
                  <a:pt x="8" y="16"/>
                </a:lnTo>
                <a:lnTo>
                  <a:pt x="0"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36" name="Freeform 449"/>
          <p:cNvSpPr>
            <a:spLocks/>
          </p:cNvSpPr>
          <p:nvPr/>
        </p:nvSpPr>
        <p:spPr bwMode="ltGray">
          <a:xfrm>
            <a:off x="5503863" y="3607079"/>
            <a:ext cx="122238" cy="50800"/>
          </a:xfrm>
          <a:custGeom>
            <a:avLst/>
            <a:gdLst>
              <a:gd name="T0" fmla="*/ 0 w 81"/>
              <a:gd name="T1" fmla="*/ 2147483647 h 33"/>
              <a:gd name="T2" fmla="*/ 0 w 81"/>
              <a:gd name="T3" fmla="*/ 2147483647 h 33"/>
              <a:gd name="T4" fmla="*/ 2147483647 w 81"/>
              <a:gd name="T5" fmla="*/ 2147483647 h 33"/>
              <a:gd name="T6" fmla="*/ 2147483647 w 81"/>
              <a:gd name="T7" fmla="*/ 2147483647 h 33"/>
              <a:gd name="T8" fmla="*/ 2147483647 w 81"/>
              <a:gd name="T9" fmla="*/ 0 h 33"/>
              <a:gd name="T10" fmla="*/ 2147483647 w 81"/>
              <a:gd name="T11" fmla="*/ 0 h 33"/>
              <a:gd name="T12" fmla="*/ 2147483647 w 81"/>
              <a:gd name="T13" fmla="*/ 2147483647 h 33"/>
              <a:gd name="T14" fmla="*/ 2147483647 w 81"/>
              <a:gd name="T15" fmla="*/ 0 h 33"/>
              <a:gd name="T16" fmla="*/ 2147483647 w 81"/>
              <a:gd name="T17" fmla="*/ 0 h 33"/>
              <a:gd name="T18" fmla="*/ 2147483647 w 81"/>
              <a:gd name="T19" fmla="*/ 0 h 33"/>
              <a:gd name="T20" fmla="*/ 2147483647 w 81"/>
              <a:gd name="T21" fmla="*/ 2147483647 h 33"/>
              <a:gd name="T22" fmla="*/ 0 w 81"/>
              <a:gd name="T23" fmla="*/ 2147483647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1" h="33">
                <a:moveTo>
                  <a:pt x="0" y="16"/>
                </a:moveTo>
                <a:lnTo>
                  <a:pt x="0" y="16"/>
                </a:lnTo>
                <a:lnTo>
                  <a:pt x="8" y="32"/>
                </a:lnTo>
                <a:lnTo>
                  <a:pt x="16" y="8"/>
                </a:lnTo>
                <a:lnTo>
                  <a:pt x="24" y="0"/>
                </a:lnTo>
                <a:lnTo>
                  <a:pt x="56" y="0"/>
                </a:lnTo>
                <a:lnTo>
                  <a:pt x="64" y="8"/>
                </a:lnTo>
                <a:lnTo>
                  <a:pt x="80" y="0"/>
                </a:lnTo>
                <a:lnTo>
                  <a:pt x="56" y="0"/>
                </a:lnTo>
                <a:lnTo>
                  <a:pt x="16" y="0"/>
                </a:lnTo>
                <a:lnTo>
                  <a:pt x="8" y="8"/>
                </a:lnTo>
                <a:lnTo>
                  <a:pt x="0"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37" name="Freeform 450"/>
          <p:cNvSpPr>
            <a:spLocks/>
          </p:cNvSpPr>
          <p:nvPr/>
        </p:nvSpPr>
        <p:spPr bwMode="ltGray">
          <a:xfrm>
            <a:off x="5503863" y="3607079"/>
            <a:ext cx="122238" cy="50800"/>
          </a:xfrm>
          <a:custGeom>
            <a:avLst/>
            <a:gdLst>
              <a:gd name="T0" fmla="*/ 0 w 81"/>
              <a:gd name="T1" fmla="*/ 2147483647 h 33"/>
              <a:gd name="T2" fmla="*/ 2147483647 w 81"/>
              <a:gd name="T3" fmla="*/ 2147483647 h 33"/>
              <a:gd name="T4" fmla="*/ 2147483647 w 81"/>
              <a:gd name="T5" fmla="*/ 2147483647 h 33"/>
              <a:gd name="T6" fmla="*/ 2147483647 w 81"/>
              <a:gd name="T7" fmla="*/ 0 h 33"/>
              <a:gd name="T8" fmla="*/ 2147483647 w 81"/>
              <a:gd name="T9" fmla="*/ 0 h 33"/>
              <a:gd name="T10" fmla="*/ 2147483647 w 81"/>
              <a:gd name="T11" fmla="*/ 2147483647 h 33"/>
              <a:gd name="T12" fmla="*/ 2147483647 w 81"/>
              <a:gd name="T13" fmla="*/ 0 h 33"/>
              <a:gd name="T14" fmla="*/ 2147483647 w 81"/>
              <a:gd name="T15" fmla="*/ 0 h 33"/>
              <a:gd name="T16" fmla="*/ 2147483647 w 81"/>
              <a:gd name="T17" fmla="*/ 0 h 33"/>
              <a:gd name="T18" fmla="*/ 2147483647 w 81"/>
              <a:gd name="T19" fmla="*/ 2147483647 h 33"/>
              <a:gd name="T20" fmla="*/ 0 w 81"/>
              <a:gd name="T21" fmla="*/ 2147483647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1" h="33">
                <a:moveTo>
                  <a:pt x="0" y="16"/>
                </a:moveTo>
                <a:lnTo>
                  <a:pt x="8" y="32"/>
                </a:lnTo>
                <a:lnTo>
                  <a:pt x="16" y="8"/>
                </a:lnTo>
                <a:lnTo>
                  <a:pt x="24" y="0"/>
                </a:lnTo>
                <a:lnTo>
                  <a:pt x="56" y="0"/>
                </a:lnTo>
                <a:lnTo>
                  <a:pt x="64" y="8"/>
                </a:lnTo>
                <a:lnTo>
                  <a:pt x="80" y="0"/>
                </a:lnTo>
                <a:lnTo>
                  <a:pt x="56" y="0"/>
                </a:lnTo>
                <a:lnTo>
                  <a:pt x="16" y="0"/>
                </a:lnTo>
                <a:lnTo>
                  <a:pt x="8" y="8"/>
                </a:lnTo>
                <a:lnTo>
                  <a:pt x="0"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38" name="Freeform 451"/>
          <p:cNvSpPr>
            <a:spLocks/>
          </p:cNvSpPr>
          <p:nvPr/>
        </p:nvSpPr>
        <p:spPr bwMode="ltGray">
          <a:xfrm>
            <a:off x="6086476" y="3326091"/>
            <a:ext cx="123825" cy="147638"/>
          </a:xfrm>
          <a:custGeom>
            <a:avLst/>
            <a:gdLst>
              <a:gd name="T0" fmla="*/ 0 w 81"/>
              <a:gd name="T1" fmla="*/ 2147483647 h 97"/>
              <a:gd name="T2" fmla="*/ 0 w 81"/>
              <a:gd name="T3" fmla="*/ 2147483647 h 97"/>
              <a:gd name="T4" fmla="*/ 2147483647 w 81"/>
              <a:gd name="T5" fmla="*/ 2147483647 h 97"/>
              <a:gd name="T6" fmla="*/ 2147483647 w 81"/>
              <a:gd name="T7" fmla="*/ 2147483647 h 97"/>
              <a:gd name="T8" fmla="*/ 2147483647 w 81"/>
              <a:gd name="T9" fmla="*/ 2147483647 h 97"/>
              <a:gd name="T10" fmla="*/ 2147483647 w 81"/>
              <a:gd name="T11" fmla="*/ 2147483647 h 97"/>
              <a:gd name="T12" fmla="*/ 2147483647 w 81"/>
              <a:gd name="T13" fmla="*/ 2147483647 h 97"/>
              <a:gd name="T14" fmla="*/ 2147483647 w 81"/>
              <a:gd name="T15" fmla="*/ 0 h 97"/>
              <a:gd name="T16" fmla="*/ 2147483647 w 81"/>
              <a:gd name="T17" fmla="*/ 0 h 97"/>
              <a:gd name="T18" fmla="*/ 2147483647 w 81"/>
              <a:gd name="T19" fmla="*/ 2147483647 h 97"/>
              <a:gd name="T20" fmla="*/ 2147483647 w 81"/>
              <a:gd name="T21" fmla="*/ 2147483647 h 97"/>
              <a:gd name="T22" fmla="*/ 0 w 81"/>
              <a:gd name="T23" fmla="*/ 2147483647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1" h="97">
                <a:moveTo>
                  <a:pt x="0" y="88"/>
                </a:moveTo>
                <a:lnTo>
                  <a:pt x="0" y="88"/>
                </a:lnTo>
                <a:lnTo>
                  <a:pt x="8" y="96"/>
                </a:lnTo>
                <a:lnTo>
                  <a:pt x="32" y="88"/>
                </a:lnTo>
                <a:lnTo>
                  <a:pt x="32" y="80"/>
                </a:lnTo>
                <a:lnTo>
                  <a:pt x="56" y="64"/>
                </a:lnTo>
                <a:lnTo>
                  <a:pt x="72" y="40"/>
                </a:lnTo>
                <a:lnTo>
                  <a:pt x="80" y="0"/>
                </a:lnTo>
                <a:lnTo>
                  <a:pt x="72" y="0"/>
                </a:lnTo>
                <a:lnTo>
                  <a:pt x="56" y="40"/>
                </a:lnTo>
                <a:lnTo>
                  <a:pt x="24" y="80"/>
                </a:lnTo>
                <a:lnTo>
                  <a:pt x="0" y="8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39" name="Freeform 452"/>
          <p:cNvSpPr>
            <a:spLocks/>
          </p:cNvSpPr>
          <p:nvPr/>
        </p:nvSpPr>
        <p:spPr bwMode="ltGray">
          <a:xfrm>
            <a:off x="6086476" y="3326091"/>
            <a:ext cx="123825" cy="147638"/>
          </a:xfrm>
          <a:custGeom>
            <a:avLst/>
            <a:gdLst>
              <a:gd name="T0" fmla="*/ 0 w 81"/>
              <a:gd name="T1" fmla="*/ 2147483647 h 97"/>
              <a:gd name="T2" fmla="*/ 2147483647 w 81"/>
              <a:gd name="T3" fmla="*/ 2147483647 h 97"/>
              <a:gd name="T4" fmla="*/ 2147483647 w 81"/>
              <a:gd name="T5" fmla="*/ 2147483647 h 97"/>
              <a:gd name="T6" fmla="*/ 2147483647 w 81"/>
              <a:gd name="T7" fmla="*/ 2147483647 h 97"/>
              <a:gd name="T8" fmla="*/ 2147483647 w 81"/>
              <a:gd name="T9" fmla="*/ 2147483647 h 97"/>
              <a:gd name="T10" fmla="*/ 2147483647 w 81"/>
              <a:gd name="T11" fmla="*/ 2147483647 h 97"/>
              <a:gd name="T12" fmla="*/ 2147483647 w 81"/>
              <a:gd name="T13" fmla="*/ 0 h 97"/>
              <a:gd name="T14" fmla="*/ 2147483647 w 81"/>
              <a:gd name="T15" fmla="*/ 0 h 97"/>
              <a:gd name="T16" fmla="*/ 2147483647 w 81"/>
              <a:gd name="T17" fmla="*/ 2147483647 h 97"/>
              <a:gd name="T18" fmla="*/ 2147483647 w 81"/>
              <a:gd name="T19" fmla="*/ 2147483647 h 97"/>
              <a:gd name="T20" fmla="*/ 0 w 81"/>
              <a:gd name="T21" fmla="*/ 2147483647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1" h="97">
                <a:moveTo>
                  <a:pt x="0" y="88"/>
                </a:moveTo>
                <a:lnTo>
                  <a:pt x="8" y="96"/>
                </a:lnTo>
                <a:lnTo>
                  <a:pt x="32" y="88"/>
                </a:lnTo>
                <a:lnTo>
                  <a:pt x="32" y="80"/>
                </a:lnTo>
                <a:lnTo>
                  <a:pt x="56" y="64"/>
                </a:lnTo>
                <a:lnTo>
                  <a:pt x="72" y="40"/>
                </a:lnTo>
                <a:lnTo>
                  <a:pt x="80" y="0"/>
                </a:lnTo>
                <a:lnTo>
                  <a:pt x="72" y="0"/>
                </a:lnTo>
                <a:lnTo>
                  <a:pt x="56" y="40"/>
                </a:lnTo>
                <a:lnTo>
                  <a:pt x="24" y="80"/>
                </a:lnTo>
                <a:lnTo>
                  <a:pt x="0" y="8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40" name="Freeform 453"/>
          <p:cNvSpPr>
            <a:spLocks/>
          </p:cNvSpPr>
          <p:nvPr/>
        </p:nvSpPr>
        <p:spPr bwMode="ltGray">
          <a:xfrm>
            <a:off x="879476" y="2630766"/>
            <a:ext cx="717550" cy="746125"/>
          </a:xfrm>
          <a:custGeom>
            <a:avLst/>
            <a:gdLst>
              <a:gd name="T0" fmla="*/ 2147483647 w 473"/>
              <a:gd name="T1" fmla="*/ 2147483647 h 489"/>
              <a:gd name="T2" fmla="*/ 2147483647 w 473"/>
              <a:gd name="T3" fmla="*/ 2147483647 h 489"/>
              <a:gd name="T4" fmla="*/ 2147483647 w 473"/>
              <a:gd name="T5" fmla="*/ 2147483647 h 489"/>
              <a:gd name="T6" fmla="*/ 2147483647 w 473"/>
              <a:gd name="T7" fmla="*/ 2147483647 h 489"/>
              <a:gd name="T8" fmla="*/ 2147483647 w 473"/>
              <a:gd name="T9" fmla="*/ 2147483647 h 489"/>
              <a:gd name="T10" fmla="*/ 2147483647 w 473"/>
              <a:gd name="T11" fmla="*/ 2147483647 h 489"/>
              <a:gd name="T12" fmla="*/ 2147483647 w 473"/>
              <a:gd name="T13" fmla="*/ 2147483647 h 489"/>
              <a:gd name="T14" fmla="*/ 2147483647 w 473"/>
              <a:gd name="T15" fmla="*/ 2147483647 h 489"/>
              <a:gd name="T16" fmla="*/ 2147483647 w 473"/>
              <a:gd name="T17" fmla="*/ 2147483647 h 489"/>
              <a:gd name="T18" fmla="*/ 2147483647 w 473"/>
              <a:gd name="T19" fmla="*/ 2147483647 h 489"/>
              <a:gd name="T20" fmla="*/ 2147483647 w 473"/>
              <a:gd name="T21" fmla="*/ 2147483647 h 489"/>
              <a:gd name="T22" fmla="*/ 2147483647 w 473"/>
              <a:gd name="T23" fmla="*/ 0 h 489"/>
              <a:gd name="T24" fmla="*/ 2147483647 w 473"/>
              <a:gd name="T25" fmla="*/ 2147483647 h 489"/>
              <a:gd name="T26" fmla="*/ 2147483647 w 473"/>
              <a:gd name="T27" fmla="*/ 2147483647 h 489"/>
              <a:gd name="T28" fmla="*/ 2147483647 w 473"/>
              <a:gd name="T29" fmla="*/ 2147483647 h 489"/>
              <a:gd name="T30" fmla="*/ 2147483647 w 473"/>
              <a:gd name="T31" fmla="*/ 2147483647 h 489"/>
              <a:gd name="T32" fmla="*/ 2147483647 w 473"/>
              <a:gd name="T33" fmla="*/ 2147483647 h 489"/>
              <a:gd name="T34" fmla="*/ 2147483647 w 473"/>
              <a:gd name="T35" fmla="*/ 2147483647 h 489"/>
              <a:gd name="T36" fmla="*/ 2147483647 w 473"/>
              <a:gd name="T37" fmla="*/ 2147483647 h 489"/>
              <a:gd name="T38" fmla="*/ 2147483647 w 473"/>
              <a:gd name="T39" fmla="*/ 2147483647 h 489"/>
              <a:gd name="T40" fmla="*/ 2147483647 w 473"/>
              <a:gd name="T41" fmla="*/ 2147483647 h 489"/>
              <a:gd name="T42" fmla="*/ 2147483647 w 473"/>
              <a:gd name="T43" fmla="*/ 2147483647 h 489"/>
              <a:gd name="T44" fmla="*/ 2147483647 w 473"/>
              <a:gd name="T45" fmla="*/ 2147483647 h 489"/>
              <a:gd name="T46" fmla="*/ 2147483647 w 473"/>
              <a:gd name="T47" fmla="*/ 2147483647 h 489"/>
              <a:gd name="T48" fmla="*/ 2147483647 w 473"/>
              <a:gd name="T49" fmla="*/ 2147483647 h 489"/>
              <a:gd name="T50" fmla="*/ 2147483647 w 473"/>
              <a:gd name="T51" fmla="*/ 2147483647 h 489"/>
              <a:gd name="T52" fmla="*/ 2147483647 w 473"/>
              <a:gd name="T53" fmla="*/ 2147483647 h 489"/>
              <a:gd name="T54" fmla="*/ 2147483647 w 473"/>
              <a:gd name="T55" fmla="*/ 2147483647 h 489"/>
              <a:gd name="T56" fmla="*/ 2147483647 w 473"/>
              <a:gd name="T57" fmla="*/ 2147483647 h 489"/>
              <a:gd name="T58" fmla="*/ 2147483647 w 473"/>
              <a:gd name="T59" fmla="*/ 2147483647 h 489"/>
              <a:gd name="T60" fmla="*/ 2147483647 w 473"/>
              <a:gd name="T61" fmla="*/ 2147483647 h 489"/>
              <a:gd name="T62" fmla="*/ 2147483647 w 473"/>
              <a:gd name="T63" fmla="*/ 2147483647 h 489"/>
              <a:gd name="T64" fmla="*/ 2147483647 w 473"/>
              <a:gd name="T65" fmla="*/ 2147483647 h 489"/>
              <a:gd name="T66" fmla="*/ 2147483647 w 473"/>
              <a:gd name="T67" fmla="*/ 2147483647 h 489"/>
              <a:gd name="T68" fmla="*/ 2147483647 w 473"/>
              <a:gd name="T69" fmla="*/ 2147483647 h 489"/>
              <a:gd name="T70" fmla="*/ 2147483647 w 473"/>
              <a:gd name="T71" fmla="*/ 2147483647 h 489"/>
              <a:gd name="T72" fmla="*/ 2147483647 w 473"/>
              <a:gd name="T73" fmla="*/ 2147483647 h 489"/>
              <a:gd name="T74" fmla="*/ 2147483647 w 473"/>
              <a:gd name="T75" fmla="*/ 2147483647 h 489"/>
              <a:gd name="T76" fmla="*/ 2147483647 w 473"/>
              <a:gd name="T77" fmla="*/ 2147483647 h 489"/>
              <a:gd name="T78" fmla="*/ 2147483647 w 473"/>
              <a:gd name="T79" fmla="*/ 2147483647 h 489"/>
              <a:gd name="T80" fmla="*/ 2147483647 w 473"/>
              <a:gd name="T81" fmla="*/ 2147483647 h 489"/>
              <a:gd name="T82" fmla="*/ 2147483647 w 473"/>
              <a:gd name="T83" fmla="*/ 2147483647 h 489"/>
              <a:gd name="T84" fmla="*/ 2147483647 w 473"/>
              <a:gd name="T85" fmla="*/ 2147483647 h 489"/>
              <a:gd name="T86" fmla="*/ 2147483647 w 473"/>
              <a:gd name="T87" fmla="*/ 2147483647 h 489"/>
              <a:gd name="T88" fmla="*/ 2147483647 w 473"/>
              <a:gd name="T89" fmla="*/ 2147483647 h 489"/>
              <a:gd name="T90" fmla="*/ 2147483647 w 473"/>
              <a:gd name="T91" fmla="*/ 2147483647 h 489"/>
              <a:gd name="T92" fmla="*/ 2147483647 w 473"/>
              <a:gd name="T93" fmla="*/ 2147483647 h 489"/>
              <a:gd name="T94" fmla="*/ 2147483647 w 473"/>
              <a:gd name="T95" fmla="*/ 2147483647 h 489"/>
              <a:gd name="T96" fmla="*/ 2147483647 w 473"/>
              <a:gd name="T97" fmla="*/ 2147483647 h 489"/>
              <a:gd name="T98" fmla="*/ 2147483647 w 473"/>
              <a:gd name="T99" fmla="*/ 2147483647 h 489"/>
              <a:gd name="T100" fmla="*/ 2147483647 w 473"/>
              <a:gd name="T101" fmla="*/ 2147483647 h 489"/>
              <a:gd name="T102" fmla="*/ 2147483647 w 473"/>
              <a:gd name="T103" fmla="*/ 2147483647 h 489"/>
              <a:gd name="T104" fmla="*/ 2147483647 w 473"/>
              <a:gd name="T105" fmla="*/ 2147483647 h 489"/>
              <a:gd name="T106" fmla="*/ 2147483647 w 473"/>
              <a:gd name="T107" fmla="*/ 2147483647 h 489"/>
              <a:gd name="T108" fmla="*/ 2147483647 w 473"/>
              <a:gd name="T109" fmla="*/ 2147483647 h 489"/>
              <a:gd name="T110" fmla="*/ 2147483647 w 473"/>
              <a:gd name="T111" fmla="*/ 2147483647 h 489"/>
              <a:gd name="T112" fmla="*/ 2147483647 w 473"/>
              <a:gd name="T113" fmla="*/ 2147483647 h 489"/>
              <a:gd name="T114" fmla="*/ 2147483647 w 473"/>
              <a:gd name="T115" fmla="*/ 2147483647 h 489"/>
              <a:gd name="T116" fmla="*/ 2147483647 w 473"/>
              <a:gd name="T117" fmla="*/ 2147483647 h 489"/>
              <a:gd name="T118" fmla="*/ 2147483647 w 473"/>
              <a:gd name="T119" fmla="*/ 2147483647 h 489"/>
              <a:gd name="T120" fmla="*/ 2147483647 w 473"/>
              <a:gd name="T121" fmla="*/ 2147483647 h 4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73" h="489">
                <a:moveTo>
                  <a:pt x="472" y="472"/>
                </a:moveTo>
                <a:lnTo>
                  <a:pt x="472" y="472"/>
                </a:lnTo>
                <a:lnTo>
                  <a:pt x="472" y="448"/>
                </a:lnTo>
                <a:lnTo>
                  <a:pt x="448" y="432"/>
                </a:lnTo>
                <a:lnTo>
                  <a:pt x="424" y="384"/>
                </a:lnTo>
                <a:lnTo>
                  <a:pt x="416" y="384"/>
                </a:lnTo>
                <a:lnTo>
                  <a:pt x="408" y="360"/>
                </a:lnTo>
                <a:lnTo>
                  <a:pt x="392" y="368"/>
                </a:lnTo>
                <a:lnTo>
                  <a:pt x="384" y="376"/>
                </a:lnTo>
                <a:lnTo>
                  <a:pt x="360" y="352"/>
                </a:lnTo>
                <a:lnTo>
                  <a:pt x="360" y="344"/>
                </a:lnTo>
                <a:lnTo>
                  <a:pt x="336" y="352"/>
                </a:lnTo>
                <a:lnTo>
                  <a:pt x="336" y="344"/>
                </a:lnTo>
                <a:lnTo>
                  <a:pt x="336" y="64"/>
                </a:lnTo>
                <a:lnTo>
                  <a:pt x="312" y="48"/>
                </a:lnTo>
                <a:lnTo>
                  <a:pt x="288" y="56"/>
                </a:lnTo>
                <a:lnTo>
                  <a:pt x="272" y="48"/>
                </a:lnTo>
                <a:lnTo>
                  <a:pt x="256" y="48"/>
                </a:lnTo>
                <a:lnTo>
                  <a:pt x="232" y="32"/>
                </a:lnTo>
                <a:lnTo>
                  <a:pt x="200" y="32"/>
                </a:lnTo>
                <a:lnTo>
                  <a:pt x="192" y="16"/>
                </a:lnTo>
                <a:lnTo>
                  <a:pt x="168" y="16"/>
                </a:lnTo>
                <a:lnTo>
                  <a:pt x="160" y="8"/>
                </a:lnTo>
                <a:lnTo>
                  <a:pt x="144" y="0"/>
                </a:lnTo>
                <a:lnTo>
                  <a:pt x="128" y="16"/>
                </a:lnTo>
                <a:lnTo>
                  <a:pt x="112" y="24"/>
                </a:lnTo>
                <a:lnTo>
                  <a:pt x="88" y="40"/>
                </a:lnTo>
                <a:lnTo>
                  <a:pt x="80" y="40"/>
                </a:lnTo>
                <a:lnTo>
                  <a:pt x="64" y="56"/>
                </a:lnTo>
                <a:lnTo>
                  <a:pt x="56" y="88"/>
                </a:lnTo>
                <a:lnTo>
                  <a:pt x="24" y="96"/>
                </a:lnTo>
                <a:lnTo>
                  <a:pt x="16" y="112"/>
                </a:lnTo>
                <a:lnTo>
                  <a:pt x="48" y="136"/>
                </a:lnTo>
                <a:lnTo>
                  <a:pt x="56" y="152"/>
                </a:lnTo>
                <a:lnTo>
                  <a:pt x="72" y="176"/>
                </a:lnTo>
                <a:lnTo>
                  <a:pt x="72" y="184"/>
                </a:lnTo>
                <a:lnTo>
                  <a:pt x="48" y="184"/>
                </a:lnTo>
                <a:lnTo>
                  <a:pt x="48" y="168"/>
                </a:lnTo>
                <a:lnTo>
                  <a:pt x="40" y="168"/>
                </a:lnTo>
                <a:lnTo>
                  <a:pt x="8" y="184"/>
                </a:lnTo>
                <a:lnTo>
                  <a:pt x="0" y="200"/>
                </a:lnTo>
                <a:lnTo>
                  <a:pt x="16" y="208"/>
                </a:lnTo>
                <a:lnTo>
                  <a:pt x="16" y="216"/>
                </a:lnTo>
                <a:lnTo>
                  <a:pt x="16" y="224"/>
                </a:lnTo>
                <a:lnTo>
                  <a:pt x="32" y="232"/>
                </a:lnTo>
                <a:lnTo>
                  <a:pt x="48" y="232"/>
                </a:lnTo>
                <a:lnTo>
                  <a:pt x="64" y="232"/>
                </a:lnTo>
                <a:lnTo>
                  <a:pt x="80" y="224"/>
                </a:lnTo>
                <a:lnTo>
                  <a:pt x="80" y="232"/>
                </a:lnTo>
                <a:lnTo>
                  <a:pt x="88" y="248"/>
                </a:lnTo>
                <a:lnTo>
                  <a:pt x="80" y="264"/>
                </a:lnTo>
                <a:lnTo>
                  <a:pt x="64" y="264"/>
                </a:lnTo>
                <a:lnTo>
                  <a:pt x="56" y="272"/>
                </a:lnTo>
                <a:lnTo>
                  <a:pt x="48" y="272"/>
                </a:lnTo>
                <a:lnTo>
                  <a:pt x="40" y="272"/>
                </a:lnTo>
                <a:lnTo>
                  <a:pt x="24" y="312"/>
                </a:lnTo>
                <a:lnTo>
                  <a:pt x="48" y="360"/>
                </a:lnTo>
                <a:lnTo>
                  <a:pt x="56" y="360"/>
                </a:lnTo>
                <a:lnTo>
                  <a:pt x="72" y="352"/>
                </a:lnTo>
                <a:lnTo>
                  <a:pt x="72" y="368"/>
                </a:lnTo>
                <a:lnTo>
                  <a:pt x="72" y="376"/>
                </a:lnTo>
                <a:lnTo>
                  <a:pt x="80" y="384"/>
                </a:lnTo>
                <a:lnTo>
                  <a:pt x="104" y="384"/>
                </a:lnTo>
                <a:lnTo>
                  <a:pt x="112" y="392"/>
                </a:lnTo>
                <a:lnTo>
                  <a:pt x="112" y="384"/>
                </a:lnTo>
                <a:lnTo>
                  <a:pt x="128" y="384"/>
                </a:lnTo>
                <a:lnTo>
                  <a:pt x="128" y="400"/>
                </a:lnTo>
                <a:lnTo>
                  <a:pt x="128" y="416"/>
                </a:lnTo>
                <a:lnTo>
                  <a:pt x="88" y="448"/>
                </a:lnTo>
                <a:lnTo>
                  <a:pt x="64" y="456"/>
                </a:lnTo>
                <a:lnTo>
                  <a:pt x="56" y="464"/>
                </a:lnTo>
                <a:lnTo>
                  <a:pt x="32" y="480"/>
                </a:lnTo>
                <a:lnTo>
                  <a:pt x="40" y="488"/>
                </a:lnTo>
                <a:lnTo>
                  <a:pt x="80" y="464"/>
                </a:lnTo>
                <a:lnTo>
                  <a:pt x="112" y="448"/>
                </a:lnTo>
                <a:lnTo>
                  <a:pt x="120" y="440"/>
                </a:lnTo>
                <a:lnTo>
                  <a:pt x="136" y="424"/>
                </a:lnTo>
                <a:lnTo>
                  <a:pt x="176" y="392"/>
                </a:lnTo>
                <a:lnTo>
                  <a:pt x="184" y="384"/>
                </a:lnTo>
                <a:lnTo>
                  <a:pt x="168" y="376"/>
                </a:lnTo>
                <a:lnTo>
                  <a:pt x="176" y="368"/>
                </a:lnTo>
                <a:lnTo>
                  <a:pt x="192" y="352"/>
                </a:lnTo>
                <a:lnTo>
                  <a:pt x="192" y="336"/>
                </a:lnTo>
                <a:lnTo>
                  <a:pt x="216" y="320"/>
                </a:lnTo>
                <a:lnTo>
                  <a:pt x="224" y="320"/>
                </a:lnTo>
                <a:lnTo>
                  <a:pt x="216" y="328"/>
                </a:lnTo>
                <a:lnTo>
                  <a:pt x="208" y="336"/>
                </a:lnTo>
                <a:lnTo>
                  <a:pt x="200" y="360"/>
                </a:lnTo>
                <a:lnTo>
                  <a:pt x="208" y="368"/>
                </a:lnTo>
                <a:lnTo>
                  <a:pt x="200" y="376"/>
                </a:lnTo>
                <a:lnTo>
                  <a:pt x="208" y="376"/>
                </a:lnTo>
                <a:lnTo>
                  <a:pt x="232" y="360"/>
                </a:lnTo>
                <a:lnTo>
                  <a:pt x="240" y="360"/>
                </a:lnTo>
                <a:lnTo>
                  <a:pt x="248" y="344"/>
                </a:lnTo>
                <a:lnTo>
                  <a:pt x="240" y="328"/>
                </a:lnTo>
                <a:lnTo>
                  <a:pt x="264" y="336"/>
                </a:lnTo>
                <a:lnTo>
                  <a:pt x="296" y="352"/>
                </a:lnTo>
                <a:lnTo>
                  <a:pt x="320" y="352"/>
                </a:lnTo>
                <a:lnTo>
                  <a:pt x="344" y="360"/>
                </a:lnTo>
                <a:lnTo>
                  <a:pt x="352" y="360"/>
                </a:lnTo>
                <a:lnTo>
                  <a:pt x="352" y="368"/>
                </a:lnTo>
                <a:lnTo>
                  <a:pt x="392" y="400"/>
                </a:lnTo>
                <a:lnTo>
                  <a:pt x="416" y="448"/>
                </a:lnTo>
                <a:lnTo>
                  <a:pt x="408" y="408"/>
                </a:lnTo>
                <a:lnTo>
                  <a:pt x="400" y="400"/>
                </a:lnTo>
                <a:lnTo>
                  <a:pt x="408" y="400"/>
                </a:lnTo>
                <a:lnTo>
                  <a:pt x="408" y="384"/>
                </a:lnTo>
                <a:lnTo>
                  <a:pt x="416" y="424"/>
                </a:lnTo>
                <a:lnTo>
                  <a:pt x="424" y="416"/>
                </a:lnTo>
                <a:lnTo>
                  <a:pt x="440" y="432"/>
                </a:lnTo>
                <a:lnTo>
                  <a:pt x="424" y="424"/>
                </a:lnTo>
                <a:lnTo>
                  <a:pt x="424" y="432"/>
                </a:lnTo>
                <a:lnTo>
                  <a:pt x="424" y="448"/>
                </a:lnTo>
                <a:lnTo>
                  <a:pt x="432" y="440"/>
                </a:lnTo>
                <a:lnTo>
                  <a:pt x="432" y="456"/>
                </a:lnTo>
                <a:lnTo>
                  <a:pt x="448" y="480"/>
                </a:lnTo>
                <a:lnTo>
                  <a:pt x="448" y="464"/>
                </a:lnTo>
                <a:lnTo>
                  <a:pt x="440" y="448"/>
                </a:lnTo>
                <a:lnTo>
                  <a:pt x="448" y="448"/>
                </a:lnTo>
                <a:lnTo>
                  <a:pt x="448" y="456"/>
                </a:lnTo>
                <a:lnTo>
                  <a:pt x="456" y="472"/>
                </a:lnTo>
                <a:lnTo>
                  <a:pt x="464" y="480"/>
                </a:lnTo>
                <a:lnTo>
                  <a:pt x="472" y="47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41" name="Freeform 454"/>
          <p:cNvSpPr>
            <a:spLocks/>
          </p:cNvSpPr>
          <p:nvPr/>
        </p:nvSpPr>
        <p:spPr bwMode="ltGray">
          <a:xfrm>
            <a:off x="879476" y="2630766"/>
            <a:ext cx="717550" cy="746125"/>
          </a:xfrm>
          <a:custGeom>
            <a:avLst/>
            <a:gdLst>
              <a:gd name="T0" fmla="*/ 2147483647 w 473"/>
              <a:gd name="T1" fmla="*/ 2147483647 h 489"/>
              <a:gd name="T2" fmla="*/ 2147483647 w 473"/>
              <a:gd name="T3" fmla="*/ 2147483647 h 489"/>
              <a:gd name="T4" fmla="*/ 2147483647 w 473"/>
              <a:gd name="T5" fmla="*/ 2147483647 h 489"/>
              <a:gd name="T6" fmla="*/ 2147483647 w 473"/>
              <a:gd name="T7" fmla="*/ 2147483647 h 489"/>
              <a:gd name="T8" fmla="*/ 2147483647 w 473"/>
              <a:gd name="T9" fmla="*/ 2147483647 h 489"/>
              <a:gd name="T10" fmla="*/ 2147483647 w 473"/>
              <a:gd name="T11" fmla="*/ 2147483647 h 489"/>
              <a:gd name="T12" fmla="*/ 2147483647 w 473"/>
              <a:gd name="T13" fmla="*/ 2147483647 h 489"/>
              <a:gd name="T14" fmla="*/ 2147483647 w 473"/>
              <a:gd name="T15" fmla="*/ 2147483647 h 489"/>
              <a:gd name="T16" fmla="*/ 2147483647 w 473"/>
              <a:gd name="T17" fmla="*/ 2147483647 h 489"/>
              <a:gd name="T18" fmla="*/ 2147483647 w 473"/>
              <a:gd name="T19" fmla="*/ 2147483647 h 489"/>
              <a:gd name="T20" fmla="*/ 2147483647 w 473"/>
              <a:gd name="T21" fmla="*/ 2147483647 h 489"/>
              <a:gd name="T22" fmla="*/ 2147483647 w 473"/>
              <a:gd name="T23" fmla="*/ 2147483647 h 489"/>
              <a:gd name="T24" fmla="*/ 2147483647 w 473"/>
              <a:gd name="T25" fmla="*/ 2147483647 h 489"/>
              <a:gd name="T26" fmla="*/ 2147483647 w 473"/>
              <a:gd name="T27" fmla="*/ 2147483647 h 489"/>
              <a:gd name="T28" fmla="*/ 2147483647 w 473"/>
              <a:gd name="T29" fmla="*/ 2147483647 h 489"/>
              <a:gd name="T30" fmla="*/ 2147483647 w 473"/>
              <a:gd name="T31" fmla="*/ 2147483647 h 489"/>
              <a:gd name="T32" fmla="*/ 2147483647 w 473"/>
              <a:gd name="T33" fmla="*/ 2147483647 h 489"/>
              <a:gd name="T34" fmla="*/ 2147483647 w 473"/>
              <a:gd name="T35" fmla="*/ 2147483647 h 489"/>
              <a:gd name="T36" fmla="*/ 2147483647 w 473"/>
              <a:gd name="T37" fmla="*/ 2147483647 h 489"/>
              <a:gd name="T38" fmla="*/ 0 w 473"/>
              <a:gd name="T39" fmla="*/ 2147483647 h 489"/>
              <a:gd name="T40" fmla="*/ 2147483647 w 473"/>
              <a:gd name="T41" fmla="*/ 2147483647 h 489"/>
              <a:gd name="T42" fmla="*/ 2147483647 w 473"/>
              <a:gd name="T43" fmla="*/ 2147483647 h 489"/>
              <a:gd name="T44" fmla="*/ 2147483647 w 473"/>
              <a:gd name="T45" fmla="*/ 2147483647 h 489"/>
              <a:gd name="T46" fmla="*/ 2147483647 w 473"/>
              <a:gd name="T47" fmla="*/ 2147483647 h 489"/>
              <a:gd name="T48" fmla="*/ 2147483647 w 473"/>
              <a:gd name="T49" fmla="*/ 2147483647 h 489"/>
              <a:gd name="T50" fmla="*/ 2147483647 w 473"/>
              <a:gd name="T51" fmla="*/ 2147483647 h 489"/>
              <a:gd name="T52" fmla="*/ 2147483647 w 473"/>
              <a:gd name="T53" fmla="*/ 2147483647 h 489"/>
              <a:gd name="T54" fmla="*/ 2147483647 w 473"/>
              <a:gd name="T55" fmla="*/ 2147483647 h 489"/>
              <a:gd name="T56" fmla="*/ 2147483647 w 473"/>
              <a:gd name="T57" fmla="*/ 2147483647 h 489"/>
              <a:gd name="T58" fmla="*/ 2147483647 w 473"/>
              <a:gd name="T59" fmla="*/ 2147483647 h 489"/>
              <a:gd name="T60" fmla="*/ 2147483647 w 473"/>
              <a:gd name="T61" fmla="*/ 2147483647 h 489"/>
              <a:gd name="T62" fmla="*/ 2147483647 w 473"/>
              <a:gd name="T63" fmla="*/ 2147483647 h 489"/>
              <a:gd name="T64" fmla="*/ 2147483647 w 473"/>
              <a:gd name="T65" fmla="*/ 2147483647 h 489"/>
              <a:gd name="T66" fmla="*/ 2147483647 w 473"/>
              <a:gd name="T67" fmla="*/ 2147483647 h 489"/>
              <a:gd name="T68" fmla="*/ 2147483647 w 473"/>
              <a:gd name="T69" fmla="*/ 2147483647 h 489"/>
              <a:gd name="T70" fmla="*/ 2147483647 w 473"/>
              <a:gd name="T71" fmla="*/ 2147483647 h 489"/>
              <a:gd name="T72" fmla="*/ 2147483647 w 473"/>
              <a:gd name="T73" fmla="*/ 2147483647 h 489"/>
              <a:gd name="T74" fmla="*/ 2147483647 w 473"/>
              <a:gd name="T75" fmla="*/ 2147483647 h 489"/>
              <a:gd name="T76" fmla="*/ 2147483647 w 473"/>
              <a:gd name="T77" fmla="*/ 2147483647 h 489"/>
              <a:gd name="T78" fmla="*/ 2147483647 w 473"/>
              <a:gd name="T79" fmla="*/ 2147483647 h 489"/>
              <a:gd name="T80" fmla="*/ 2147483647 w 473"/>
              <a:gd name="T81" fmla="*/ 2147483647 h 489"/>
              <a:gd name="T82" fmla="*/ 2147483647 w 473"/>
              <a:gd name="T83" fmla="*/ 2147483647 h 489"/>
              <a:gd name="T84" fmla="*/ 2147483647 w 473"/>
              <a:gd name="T85" fmla="*/ 2147483647 h 489"/>
              <a:gd name="T86" fmla="*/ 2147483647 w 473"/>
              <a:gd name="T87" fmla="*/ 2147483647 h 489"/>
              <a:gd name="T88" fmla="*/ 2147483647 w 473"/>
              <a:gd name="T89" fmla="*/ 2147483647 h 489"/>
              <a:gd name="T90" fmla="*/ 2147483647 w 473"/>
              <a:gd name="T91" fmla="*/ 2147483647 h 489"/>
              <a:gd name="T92" fmla="*/ 2147483647 w 473"/>
              <a:gd name="T93" fmla="*/ 2147483647 h 489"/>
              <a:gd name="T94" fmla="*/ 2147483647 w 473"/>
              <a:gd name="T95" fmla="*/ 2147483647 h 489"/>
              <a:gd name="T96" fmla="*/ 2147483647 w 473"/>
              <a:gd name="T97" fmla="*/ 2147483647 h 489"/>
              <a:gd name="T98" fmla="*/ 2147483647 w 473"/>
              <a:gd name="T99" fmla="*/ 2147483647 h 489"/>
              <a:gd name="T100" fmla="*/ 2147483647 w 473"/>
              <a:gd name="T101" fmla="*/ 2147483647 h 489"/>
              <a:gd name="T102" fmla="*/ 2147483647 w 473"/>
              <a:gd name="T103" fmla="*/ 2147483647 h 489"/>
              <a:gd name="T104" fmla="*/ 2147483647 w 473"/>
              <a:gd name="T105" fmla="*/ 2147483647 h 489"/>
              <a:gd name="T106" fmla="*/ 2147483647 w 473"/>
              <a:gd name="T107" fmla="*/ 2147483647 h 489"/>
              <a:gd name="T108" fmla="*/ 2147483647 w 473"/>
              <a:gd name="T109" fmla="*/ 2147483647 h 489"/>
              <a:gd name="T110" fmla="*/ 2147483647 w 473"/>
              <a:gd name="T111" fmla="*/ 2147483647 h 489"/>
              <a:gd name="T112" fmla="*/ 2147483647 w 473"/>
              <a:gd name="T113" fmla="*/ 2147483647 h 489"/>
              <a:gd name="T114" fmla="*/ 2147483647 w 473"/>
              <a:gd name="T115" fmla="*/ 2147483647 h 489"/>
              <a:gd name="T116" fmla="*/ 2147483647 w 473"/>
              <a:gd name="T117" fmla="*/ 2147483647 h 489"/>
              <a:gd name="T118" fmla="*/ 2147483647 w 473"/>
              <a:gd name="T119" fmla="*/ 2147483647 h 489"/>
              <a:gd name="T120" fmla="*/ 2147483647 w 473"/>
              <a:gd name="T121" fmla="*/ 2147483647 h 4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73" h="489">
                <a:moveTo>
                  <a:pt x="472" y="472"/>
                </a:moveTo>
                <a:lnTo>
                  <a:pt x="472" y="448"/>
                </a:lnTo>
                <a:lnTo>
                  <a:pt x="448" y="432"/>
                </a:lnTo>
                <a:lnTo>
                  <a:pt x="424" y="384"/>
                </a:lnTo>
                <a:lnTo>
                  <a:pt x="416" y="384"/>
                </a:lnTo>
                <a:lnTo>
                  <a:pt x="408" y="360"/>
                </a:lnTo>
                <a:lnTo>
                  <a:pt x="392" y="368"/>
                </a:lnTo>
                <a:lnTo>
                  <a:pt x="384" y="376"/>
                </a:lnTo>
                <a:lnTo>
                  <a:pt x="360" y="352"/>
                </a:lnTo>
                <a:lnTo>
                  <a:pt x="360" y="344"/>
                </a:lnTo>
                <a:lnTo>
                  <a:pt x="336" y="352"/>
                </a:lnTo>
                <a:lnTo>
                  <a:pt x="336" y="344"/>
                </a:lnTo>
                <a:lnTo>
                  <a:pt x="336" y="64"/>
                </a:lnTo>
                <a:lnTo>
                  <a:pt x="312" y="48"/>
                </a:lnTo>
                <a:lnTo>
                  <a:pt x="288" y="56"/>
                </a:lnTo>
                <a:lnTo>
                  <a:pt x="272" y="48"/>
                </a:lnTo>
                <a:lnTo>
                  <a:pt x="256" y="48"/>
                </a:lnTo>
                <a:lnTo>
                  <a:pt x="232" y="32"/>
                </a:lnTo>
                <a:lnTo>
                  <a:pt x="200" y="32"/>
                </a:lnTo>
                <a:lnTo>
                  <a:pt x="192" y="16"/>
                </a:lnTo>
                <a:lnTo>
                  <a:pt x="168" y="16"/>
                </a:lnTo>
                <a:lnTo>
                  <a:pt x="160" y="8"/>
                </a:lnTo>
                <a:lnTo>
                  <a:pt x="144" y="0"/>
                </a:lnTo>
                <a:lnTo>
                  <a:pt x="128" y="16"/>
                </a:lnTo>
                <a:lnTo>
                  <a:pt x="112" y="24"/>
                </a:lnTo>
                <a:lnTo>
                  <a:pt x="88" y="40"/>
                </a:lnTo>
                <a:lnTo>
                  <a:pt x="80" y="40"/>
                </a:lnTo>
                <a:lnTo>
                  <a:pt x="64" y="56"/>
                </a:lnTo>
                <a:lnTo>
                  <a:pt x="56" y="88"/>
                </a:lnTo>
                <a:lnTo>
                  <a:pt x="24" y="96"/>
                </a:lnTo>
                <a:lnTo>
                  <a:pt x="16" y="112"/>
                </a:lnTo>
                <a:lnTo>
                  <a:pt x="48" y="136"/>
                </a:lnTo>
                <a:lnTo>
                  <a:pt x="56" y="152"/>
                </a:lnTo>
                <a:lnTo>
                  <a:pt x="72" y="176"/>
                </a:lnTo>
                <a:lnTo>
                  <a:pt x="72" y="184"/>
                </a:lnTo>
                <a:lnTo>
                  <a:pt x="48" y="184"/>
                </a:lnTo>
                <a:lnTo>
                  <a:pt x="48" y="168"/>
                </a:lnTo>
                <a:lnTo>
                  <a:pt x="40" y="168"/>
                </a:lnTo>
                <a:lnTo>
                  <a:pt x="8" y="184"/>
                </a:lnTo>
                <a:lnTo>
                  <a:pt x="0" y="200"/>
                </a:lnTo>
                <a:lnTo>
                  <a:pt x="16" y="208"/>
                </a:lnTo>
                <a:lnTo>
                  <a:pt x="16" y="216"/>
                </a:lnTo>
                <a:lnTo>
                  <a:pt x="16" y="224"/>
                </a:lnTo>
                <a:lnTo>
                  <a:pt x="32" y="232"/>
                </a:lnTo>
                <a:lnTo>
                  <a:pt x="48" y="232"/>
                </a:lnTo>
                <a:lnTo>
                  <a:pt x="64" y="232"/>
                </a:lnTo>
                <a:lnTo>
                  <a:pt x="80" y="224"/>
                </a:lnTo>
                <a:lnTo>
                  <a:pt x="80" y="232"/>
                </a:lnTo>
                <a:lnTo>
                  <a:pt x="88" y="248"/>
                </a:lnTo>
                <a:lnTo>
                  <a:pt x="80" y="264"/>
                </a:lnTo>
                <a:lnTo>
                  <a:pt x="64" y="264"/>
                </a:lnTo>
                <a:lnTo>
                  <a:pt x="56" y="272"/>
                </a:lnTo>
                <a:lnTo>
                  <a:pt x="48" y="272"/>
                </a:lnTo>
                <a:lnTo>
                  <a:pt x="40" y="272"/>
                </a:lnTo>
                <a:lnTo>
                  <a:pt x="24" y="312"/>
                </a:lnTo>
                <a:lnTo>
                  <a:pt x="48" y="360"/>
                </a:lnTo>
                <a:lnTo>
                  <a:pt x="56" y="360"/>
                </a:lnTo>
                <a:lnTo>
                  <a:pt x="72" y="352"/>
                </a:lnTo>
                <a:lnTo>
                  <a:pt x="72" y="368"/>
                </a:lnTo>
                <a:lnTo>
                  <a:pt x="72" y="376"/>
                </a:lnTo>
                <a:lnTo>
                  <a:pt x="80" y="384"/>
                </a:lnTo>
                <a:lnTo>
                  <a:pt x="104" y="384"/>
                </a:lnTo>
                <a:lnTo>
                  <a:pt x="112" y="392"/>
                </a:lnTo>
                <a:lnTo>
                  <a:pt x="112" y="384"/>
                </a:lnTo>
                <a:lnTo>
                  <a:pt x="128" y="384"/>
                </a:lnTo>
                <a:lnTo>
                  <a:pt x="128" y="400"/>
                </a:lnTo>
                <a:lnTo>
                  <a:pt x="128" y="416"/>
                </a:lnTo>
                <a:lnTo>
                  <a:pt x="88" y="448"/>
                </a:lnTo>
                <a:lnTo>
                  <a:pt x="64" y="456"/>
                </a:lnTo>
                <a:lnTo>
                  <a:pt x="56" y="464"/>
                </a:lnTo>
                <a:lnTo>
                  <a:pt x="32" y="480"/>
                </a:lnTo>
                <a:lnTo>
                  <a:pt x="40" y="488"/>
                </a:lnTo>
                <a:lnTo>
                  <a:pt x="80" y="464"/>
                </a:lnTo>
                <a:lnTo>
                  <a:pt x="112" y="448"/>
                </a:lnTo>
                <a:lnTo>
                  <a:pt x="120" y="440"/>
                </a:lnTo>
                <a:lnTo>
                  <a:pt x="136" y="424"/>
                </a:lnTo>
                <a:lnTo>
                  <a:pt x="176" y="392"/>
                </a:lnTo>
                <a:lnTo>
                  <a:pt x="184" y="384"/>
                </a:lnTo>
                <a:lnTo>
                  <a:pt x="168" y="376"/>
                </a:lnTo>
                <a:lnTo>
                  <a:pt x="176" y="368"/>
                </a:lnTo>
                <a:lnTo>
                  <a:pt x="192" y="352"/>
                </a:lnTo>
                <a:lnTo>
                  <a:pt x="192" y="336"/>
                </a:lnTo>
                <a:lnTo>
                  <a:pt x="216" y="320"/>
                </a:lnTo>
                <a:lnTo>
                  <a:pt x="224" y="320"/>
                </a:lnTo>
                <a:lnTo>
                  <a:pt x="216" y="328"/>
                </a:lnTo>
                <a:lnTo>
                  <a:pt x="208" y="336"/>
                </a:lnTo>
                <a:lnTo>
                  <a:pt x="200" y="360"/>
                </a:lnTo>
                <a:lnTo>
                  <a:pt x="208" y="368"/>
                </a:lnTo>
                <a:lnTo>
                  <a:pt x="200" y="376"/>
                </a:lnTo>
                <a:lnTo>
                  <a:pt x="208" y="376"/>
                </a:lnTo>
                <a:lnTo>
                  <a:pt x="232" y="360"/>
                </a:lnTo>
                <a:lnTo>
                  <a:pt x="240" y="360"/>
                </a:lnTo>
                <a:lnTo>
                  <a:pt x="248" y="344"/>
                </a:lnTo>
                <a:lnTo>
                  <a:pt x="240" y="328"/>
                </a:lnTo>
                <a:lnTo>
                  <a:pt x="264" y="336"/>
                </a:lnTo>
                <a:lnTo>
                  <a:pt x="296" y="352"/>
                </a:lnTo>
                <a:lnTo>
                  <a:pt x="320" y="352"/>
                </a:lnTo>
                <a:lnTo>
                  <a:pt x="344" y="360"/>
                </a:lnTo>
                <a:lnTo>
                  <a:pt x="352" y="360"/>
                </a:lnTo>
                <a:lnTo>
                  <a:pt x="352" y="368"/>
                </a:lnTo>
                <a:lnTo>
                  <a:pt x="392" y="400"/>
                </a:lnTo>
                <a:lnTo>
                  <a:pt x="416" y="448"/>
                </a:lnTo>
                <a:lnTo>
                  <a:pt x="408" y="408"/>
                </a:lnTo>
                <a:lnTo>
                  <a:pt x="400" y="400"/>
                </a:lnTo>
                <a:lnTo>
                  <a:pt x="408" y="400"/>
                </a:lnTo>
                <a:lnTo>
                  <a:pt x="408" y="384"/>
                </a:lnTo>
                <a:lnTo>
                  <a:pt x="416" y="424"/>
                </a:lnTo>
                <a:lnTo>
                  <a:pt x="424" y="416"/>
                </a:lnTo>
                <a:lnTo>
                  <a:pt x="440" y="432"/>
                </a:lnTo>
                <a:lnTo>
                  <a:pt x="424" y="424"/>
                </a:lnTo>
                <a:lnTo>
                  <a:pt x="424" y="432"/>
                </a:lnTo>
                <a:lnTo>
                  <a:pt x="424" y="448"/>
                </a:lnTo>
                <a:lnTo>
                  <a:pt x="432" y="440"/>
                </a:lnTo>
                <a:lnTo>
                  <a:pt x="432" y="456"/>
                </a:lnTo>
                <a:lnTo>
                  <a:pt x="448" y="480"/>
                </a:lnTo>
                <a:lnTo>
                  <a:pt x="448" y="464"/>
                </a:lnTo>
                <a:lnTo>
                  <a:pt x="440" y="448"/>
                </a:lnTo>
                <a:lnTo>
                  <a:pt x="448" y="448"/>
                </a:lnTo>
                <a:lnTo>
                  <a:pt x="448" y="456"/>
                </a:lnTo>
                <a:lnTo>
                  <a:pt x="456" y="472"/>
                </a:lnTo>
                <a:lnTo>
                  <a:pt x="464" y="480"/>
                </a:lnTo>
                <a:lnTo>
                  <a:pt x="472" y="47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42" name="Freeform 455"/>
          <p:cNvSpPr>
            <a:spLocks/>
          </p:cNvSpPr>
          <p:nvPr/>
        </p:nvSpPr>
        <p:spPr bwMode="ltGray">
          <a:xfrm>
            <a:off x="1390651" y="2613304"/>
            <a:ext cx="1643062" cy="1128712"/>
          </a:xfrm>
          <a:custGeom>
            <a:avLst/>
            <a:gdLst>
              <a:gd name="T0" fmla="*/ 2147483647 w 1170"/>
              <a:gd name="T1" fmla="*/ 2147483647 h 739"/>
              <a:gd name="T2" fmla="*/ 2147483647 w 1170"/>
              <a:gd name="T3" fmla="*/ 2147483647 h 739"/>
              <a:gd name="T4" fmla="*/ 2147483647 w 1170"/>
              <a:gd name="T5" fmla="*/ 2147483647 h 739"/>
              <a:gd name="T6" fmla="*/ 2147483647 w 1170"/>
              <a:gd name="T7" fmla="*/ 2147483647 h 739"/>
              <a:gd name="T8" fmla="*/ 2147483647 w 1170"/>
              <a:gd name="T9" fmla="*/ 2147483647 h 739"/>
              <a:gd name="T10" fmla="*/ 2147483647 w 1170"/>
              <a:gd name="T11" fmla="*/ 2147483647 h 739"/>
              <a:gd name="T12" fmla="*/ 2147483647 w 1170"/>
              <a:gd name="T13" fmla="*/ 2147483647 h 739"/>
              <a:gd name="T14" fmla="*/ 2147483647 w 1170"/>
              <a:gd name="T15" fmla="*/ 2147483647 h 739"/>
              <a:gd name="T16" fmla="*/ 2147483647 w 1170"/>
              <a:gd name="T17" fmla="*/ 2147483647 h 739"/>
              <a:gd name="T18" fmla="*/ 2147483647 w 1170"/>
              <a:gd name="T19" fmla="*/ 2147483647 h 739"/>
              <a:gd name="T20" fmla="*/ 2147483647 w 1170"/>
              <a:gd name="T21" fmla="*/ 2147483647 h 739"/>
              <a:gd name="T22" fmla="*/ 0 w 1170"/>
              <a:gd name="T23" fmla="*/ 2147483647 h 739"/>
              <a:gd name="T24" fmla="*/ 2147483647 w 1170"/>
              <a:gd name="T25" fmla="*/ 2147483647 h 739"/>
              <a:gd name="T26" fmla="*/ 2147483647 w 1170"/>
              <a:gd name="T27" fmla="*/ 2147483647 h 739"/>
              <a:gd name="T28" fmla="*/ 2147483647 w 1170"/>
              <a:gd name="T29" fmla="*/ 2147483647 h 739"/>
              <a:gd name="T30" fmla="*/ 2147483647 w 1170"/>
              <a:gd name="T31" fmla="*/ 2147483647 h 739"/>
              <a:gd name="T32" fmla="*/ 2147483647 w 1170"/>
              <a:gd name="T33" fmla="*/ 2147483647 h 739"/>
              <a:gd name="T34" fmla="*/ 2147483647 w 1170"/>
              <a:gd name="T35" fmla="*/ 2147483647 h 739"/>
              <a:gd name="T36" fmla="*/ 2147483647 w 1170"/>
              <a:gd name="T37" fmla="*/ 2147483647 h 739"/>
              <a:gd name="T38" fmla="*/ 2147483647 w 1170"/>
              <a:gd name="T39" fmla="*/ 2147483647 h 739"/>
              <a:gd name="T40" fmla="*/ 2147483647 w 1170"/>
              <a:gd name="T41" fmla="*/ 2147483647 h 739"/>
              <a:gd name="T42" fmla="*/ 2147483647 w 1170"/>
              <a:gd name="T43" fmla="*/ 2147483647 h 739"/>
              <a:gd name="T44" fmla="*/ 2147483647 w 1170"/>
              <a:gd name="T45" fmla="*/ 2147483647 h 739"/>
              <a:gd name="T46" fmla="*/ 2147483647 w 1170"/>
              <a:gd name="T47" fmla="*/ 2147483647 h 739"/>
              <a:gd name="T48" fmla="*/ 2147483647 w 1170"/>
              <a:gd name="T49" fmla="*/ 2147483647 h 739"/>
              <a:gd name="T50" fmla="*/ 2147483647 w 1170"/>
              <a:gd name="T51" fmla="*/ 0 h 739"/>
              <a:gd name="T52" fmla="*/ 2147483647 w 1170"/>
              <a:gd name="T53" fmla="*/ 2147483647 h 739"/>
              <a:gd name="T54" fmla="*/ 2147483647 w 1170"/>
              <a:gd name="T55" fmla="*/ 2147483647 h 739"/>
              <a:gd name="T56" fmla="*/ 2147483647 w 1170"/>
              <a:gd name="T57" fmla="*/ 2147483647 h 739"/>
              <a:gd name="T58" fmla="*/ 2147483647 w 1170"/>
              <a:gd name="T59" fmla="*/ 2147483647 h 739"/>
              <a:gd name="T60" fmla="*/ 2147483647 w 1170"/>
              <a:gd name="T61" fmla="*/ 2147483647 h 739"/>
              <a:gd name="T62" fmla="*/ 2147483647 w 1170"/>
              <a:gd name="T63" fmla="*/ 2147483647 h 739"/>
              <a:gd name="T64" fmla="*/ 2147483647 w 1170"/>
              <a:gd name="T65" fmla="*/ 2147483647 h 739"/>
              <a:gd name="T66" fmla="*/ 2147483647 w 1170"/>
              <a:gd name="T67" fmla="*/ 2147483647 h 739"/>
              <a:gd name="T68" fmla="*/ 2147483647 w 1170"/>
              <a:gd name="T69" fmla="*/ 2147483647 h 739"/>
              <a:gd name="T70" fmla="*/ 2147483647 w 1170"/>
              <a:gd name="T71" fmla="*/ 2147483647 h 739"/>
              <a:gd name="T72" fmla="*/ 2147483647 w 1170"/>
              <a:gd name="T73" fmla="*/ 2147483647 h 739"/>
              <a:gd name="T74" fmla="*/ 2147483647 w 1170"/>
              <a:gd name="T75" fmla="*/ 2147483647 h 739"/>
              <a:gd name="T76" fmla="*/ 2147483647 w 1170"/>
              <a:gd name="T77" fmla="*/ 2147483647 h 739"/>
              <a:gd name="T78" fmla="*/ 2147483647 w 1170"/>
              <a:gd name="T79" fmla="*/ 2147483647 h 739"/>
              <a:gd name="T80" fmla="*/ 2147483647 w 1170"/>
              <a:gd name="T81" fmla="*/ 2147483647 h 739"/>
              <a:gd name="T82" fmla="*/ 2147483647 w 1170"/>
              <a:gd name="T83" fmla="*/ 2147483647 h 739"/>
              <a:gd name="T84" fmla="*/ 2147483647 w 1170"/>
              <a:gd name="T85" fmla="*/ 2147483647 h 739"/>
              <a:gd name="T86" fmla="*/ 2147483647 w 1170"/>
              <a:gd name="T87" fmla="*/ 2147483647 h 739"/>
              <a:gd name="T88" fmla="*/ 2147483647 w 1170"/>
              <a:gd name="T89" fmla="*/ 2147483647 h 739"/>
              <a:gd name="T90" fmla="*/ 2147483647 w 1170"/>
              <a:gd name="T91" fmla="*/ 2147483647 h 739"/>
              <a:gd name="T92" fmla="*/ 2147483647 w 1170"/>
              <a:gd name="T93" fmla="*/ 2147483647 h 739"/>
              <a:gd name="T94" fmla="*/ 2147483647 w 1170"/>
              <a:gd name="T95" fmla="*/ 2147483647 h 739"/>
              <a:gd name="T96" fmla="*/ 2147483647 w 1170"/>
              <a:gd name="T97" fmla="*/ 2147483647 h 739"/>
              <a:gd name="T98" fmla="*/ 2147483647 w 1170"/>
              <a:gd name="T99" fmla="*/ 2147483647 h 739"/>
              <a:gd name="T100" fmla="*/ 2147483647 w 1170"/>
              <a:gd name="T101" fmla="*/ 2147483647 h 739"/>
              <a:gd name="T102" fmla="*/ 2147483647 w 1170"/>
              <a:gd name="T103" fmla="*/ 2147483647 h 739"/>
              <a:gd name="T104" fmla="*/ 2147483647 w 1170"/>
              <a:gd name="T105" fmla="*/ 2147483647 h 739"/>
              <a:gd name="T106" fmla="*/ 2147483647 w 1170"/>
              <a:gd name="T107" fmla="*/ 2147483647 h 739"/>
              <a:gd name="T108" fmla="*/ 2147483647 w 1170"/>
              <a:gd name="T109" fmla="*/ 2147483647 h 739"/>
              <a:gd name="T110" fmla="*/ 2147483647 w 1170"/>
              <a:gd name="T111" fmla="*/ 2147483647 h 739"/>
              <a:gd name="T112" fmla="*/ 2147483647 w 1170"/>
              <a:gd name="T113" fmla="*/ 2147483647 h 739"/>
              <a:gd name="T114" fmla="*/ 2147483647 w 1170"/>
              <a:gd name="T115" fmla="*/ 2147483647 h 739"/>
              <a:gd name="T116" fmla="*/ 2147483647 w 1170"/>
              <a:gd name="T117" fmla="*/ 2147483647 h 739"/>
              <a:gd name="T118" fmla="*/ 2147483647 w 1170"/>
              <a:gd name="T119" fmla="*/ 2147483647 h 739"/>
              <a:gd name="T120" fmla="*/ 2147483647 w 1170"/>
              <a:gd name="T121" fmla="*/ 2147483647 h 7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70" h="739">
                <a:moveTo>
                  <a:pt x="841" y="707"/>
                </a:moveTo>
                <a:lnTo>
                  <a:pt x="841" y="707"/>
                </a:lnTo>
                <a:lnTo>
                  <a:pt x="849" y="707"/>
                </a:lnTo>
                <a:lnTo>
                  <a:pt x="849" y="715"/>
                </a:lnTo>
                <a:lnTo>
                  <a:pt x="815" y="723"/>
                </a:lnTo>
                <a:lnTo>
                  <a:pt x="806" y="731"/>
                </a:lnTo>
                <a:lnTo>
                  <a:pt x="789" y="739"/>
                </a:lnTo>
                <a:lnTo>
                  <a:pt x="806" y="715"/>
                </a:lnTo>
                <a:lnTo>
                  <a:pt x="797" y="715"/>
                </a:lnTo>
                <a:lnTo>
                  <a:pt x="815" y="707"/>
                </a:lnTo>
                <a:lnTo>
                  <a:pt x="815" y="675"/>
                </a:lnTo>
                <a:lnTo>
                  <a:pt x="832" y="691"/>
                </a:lnTo>
                <a:lnTo>
                  <a:pt x="841" y="683"/>
                </a:lnTo>
                <a:lnTo>
                  <a:pt x="823" y="667"/>
                </a:lnTo>
                <a:lnTo>
                  <a:pt x="780" y="659"/>
                </a:lnTo>
                <a:lnTo>
                  <a:pt x="771" y="651"/>
                </a:lnTo>
                <a:lnTo>
                  <a:pt x="763" y="627"/>
                </a:lnTo>
                <a:lnTo>
                  <a:pt x="754" y="627"/>
                </a:lnTo>
                <a:lnTo>
                  <a:pt x="745" y="611"/>
                </a:lnTo>
                <a:lnTo>
                  <a:pt x="728" y="603"/>
                </a:lnTo>
                <a:lnTo>
                  <a:pt x="702" y="627"/>
                </a:lnTo>
                <a:lnTo>
                  <a:pt x="676" y="627"/>
                </a:lnTo>
                <a:lnTo>
                  <a:pt x="659" y="611"/>
                </a:lnTo>
                <a:lnTo>
                  <a:pt x="641" y="611"/>
                </a:lnTo>
                <a:lnTo>
                  <a:pt x="633" y="595"/>
                </a:lnTo>
                <a:lnTo>
                  <a:pt x="624" y="603"/>
                </a:lnTo>
                <a:lnTo>
                  <a:pt x="251" y="603"/>
                </a:lnTo>
                <a:lnTo>
                  <a:pt x="243" y="603"/>
                </a:lnTo>
                <a:lnTo>
                  <a:pt x="243" y="595"/>
                </a:lnTo>
                <a:lnTo>
                  <a:pt x="234" y="595"/>
                </a:lnTo>
                <a:lnTo>
                  <a:pt x="208" y="579"/>
                </a:lnTo>
                <a:lnTo>
                  <a:pt x="182" y="563"/>
                </a:lnTo>
                <a:lnTo>
                  <a:pt x="173" y="539"/>
                </a:lnTo>
                <a:lnTo>
                  <a:pt x="165" y="531"/>
                </a:lnTo>
                <a:lnTo>
                  <a:pt x="139" y="507"/>
                </a:lnTo>
                <a:lnTo>
                  <a:pt x="147" y="499"/>
                </a:lnTo>
                <a:lnTo>
                  <a:pt x="147" y="483"/>
                </a:lnTo>
                <a:lnTo>
                  <a:pt x="147" y="459"/>
                </a:lnTo>
                <a:lnTo>
                  <a:pt x="121" y="443"/>
                </a:lnTo>
                <a:lnTo>
                  <a:pt x="95" y="395"/>
                </a:lnTo>
                <a:lnTo>
                  <a:pt x="87" y="395"/>
                </a:lnTo>
                <a:lnTo>
                  <a:pt x="78" y="371"/>
                </a:lnTo>
                <a:lnTo>
                  <a:pt x="61" y="379"/>
                </a:lnTo>
                <a:lnTo>
                  <a:pt x="52" y="387"/>
                </a:lnTo>
                <a:lnTo>
                  <a:pt x="26" y="363"/>
                </a:lnTo>
                <a:lnTo>
                  <a:pt x="26" y="355"/>
                </a:lnTo>
                <a:lnTo>
                  <a:pt x="0" y="363"/>
                </a:lnTo>
                <a:lnTo>
                  <a:pt x="0" y="355"/>
                </a:lnTo>
                <a:lnTo>
                  <a:pt x="0" y="75"/>
                </a:lnTo>
                <a:lnTo>
                  <a:pt x="17" y="75"/>
                </a:lnTo>
                <a:lnTo>
                  <a:pt x="69" y="107"/>
                </a:lnTo>
                <a:lnTo>
                  <a:pt x="69" y="91"/>
                </a:lnTo>
                <a:lnTo>
                  <a:pt x="78" y="83"/>
                </a:lnTo>
                <a:lnTo>
                  <a:pt x="95" y="75"/>
                </a:lnTo>
                <a:lnTo>
                  <a:pt x="104" y="83"/>
                </a:lnTo>
                <a:lnTo>
                  <a:pt x="156" y="51"/>
                </a:lnTo>
                <a:lnTo>
                  <a:pt x="156" y="67"/>
                </a:lnTo>
                <a:lnTo>
                  <a:pt x="173" y="67"/>
                </a:lnTo>
                <a:lnTo>
                  <a:pt x="182" y="43"/>
                </a:lnTo>
                <a:lnTo>
                  <a:pt x="199" y="59"/>
                </a:lnTo>
                <a:lnTo>
                  <a:pt x="199" y="75"/>
                </a:lnTo>
                <a:lnTo>
                  <a:pt x="217" y="83"/>
                </a:lnTo>
                <a:lnTo>
                  <a:pt x="225" y="67"/>
                </a:lnTo>
                <a:lnTo>
                  <a:pt x="225" y="83"/>
                </a:lnTo>
                <a:lnTo>
                  <a:pt x="243" y="83"/>
                </a:lnTo>
                <a:lnTo>
                  <a:pt x="243" y="67"/>
                </a:lnTo>
                <a:lnTo>
                  <a:pt x="269" y="67"/>
                </a:lnTo>
                <a:lnTo>
                  <a:pt x="286" y="83"/>
                </a:lnTo>
                <a:lnTo>
                  <a:pt x="303" y="91"/>
                </a:lnTo>
                <a:lnTo>
                  <a:pt x="321" y="99"/>
                </a:lnTo>
                <a:lnTo>
                  <a:pt x="338" y="99"/>
                </a:lnTo>
                <a:lnTo>
                  <a:pt x="364" y="107"/>
                </a:lnTo>
                <a:lnTo>
                  <a:pt x="364" y="123"/>
                </a:lnTo>
                <a:lnTo>
                  <a:pt x="355" y="131"/>
                </a:lnTo>
                <a:lnTo>
                  <a:pt x="355" y="139"/>
                </a:lnTo>
                <a:lnTo>
                  <a:pt x="381" y="147"/>
                </a:lnTo>
                <a:lnTo>
                  <a:pt x="425" y="131"/>
                </a:lnTo>
                <a:lnTo>
                  <a:pt x="451" y="147"/>
                </a:lnTo>
                <a:lnTo>
                  <a:pt x="451" y="131"/>
                </a:lnTo>
                <a:lnTo>
                  <a:pt x="442" y="123"/>
                </a:lnTo>
                <a:lnTo>
                  <a:pt x="451" y="115"/>
                </a:lnTo>
                <a:lnTo>
                  <a:pt x="485" y="99"/>
                </a:lnTo>
                <a:lnTo>
                  <a:pt x="494" y="123"/>
                </a:lnTo>
                <a:lnTo>
                  <a:pt x="537" y="139"/>
                </a:lnTo>
                <a:lnTo>
                  <a:pt x="563" y="147"/>
                </a:lnTo>
                <a:lnTo>
                  <a:pt x="581" y="147"/>
                </a:lnTo>
                <a:lnTo>
                  <a:pt x="581" y="123"/>
                </a:lnTo>
                <a:lnTo>
                  <a:pt x="589" y="115"/>
                </a:lnTo>
                <a:lnTo>
                  <a:pt x="563" y="99"/>
                </a:lnTo>
                <a:lnTo>
                  <a:pt x="581" y="91"/>
                </a:lnTo>
                <a:lnTo>
                  <a:pt x="589" y="67"/>
                </a:lnTo>
                <a:lnTo>
                  <a:pt x="607" y="91"/>
                </a:lnTo>
                <a:lnTo>
                  <a:pt x="624" y="107"/>
                </a:lnTo>
                <a:lnTo>
                  <a:pt x="607" y="123"/>
                </a:lnTo>
                <a:lnTo>
                  <a:pt x="607" y="139"/>
                </a:lnTo>
                <a:lnTo>
                  <a:pt x="615" y="147"/>
                </a:lnTo>
                <a:lnTo>
                  <a:pt x="624" y="131"/>
                </a:lnTo>
                <a:lnTo>
                  <a:pt x="641" y="115"/>
                </a:lnTo>
                <a:lnTo>
                  <a:pt x="633" y="99"/>
                </a:lnTo>
                <a:lnTo>
                  <a:pt x="641" y="83"/>
                </a:lnTo>
                <a:lnTo>
                  <a:pt x="624" y="67"/>
                </a:lnTo>
                <a:lnTo>
                  <a:pt x="607" y="51"/>
                </a:lnTo>
                <a:lnTo>
                  <a:pt x="615" y="3"/>
                </a:lnTo>
                <a:lnTo>
                  <a:pt x="642" y="0"/>
                </a:lnTo>
                <a:lnTo>
                  <a:pt x="676" y="59"/>
                </a:lnTo>
                <a:lnTo>
                  <a:pt x="667" y="75"/>
                </a:lnTo>
                <a:lnTo>
                  <a:pt x="676" y="83"/>
                </a:lnTo>
                <a:lnTo>
                  <a:pt x="702" y="115"/>
                </a:lnTo>
                <a:lnTo>
                  <a:pt x="711" y="91"/>
                </a:lnTo>
                <a:lnTo>
                  <a:pt x="728" y="107"/>
                </a:lnTo>
                <a:lnTo>
                  <a:pt x="719" y="139"/>
                </a:lnTo>
                <a:lnTo>
                  <a:pt x="737" y="155"/>
                </a:lnTo>
                <a:lnTo>
                  <a:pt x="745" y="155"/>
                </a:lnTo>
                <a:lnTo>
                  <a:pt x="745" y="139"/>
                </a:lnTo>
                <a:lnTo>
                  <a:pt x="763" y="131"/>
                </a:lnTo>
                <a:lnTo>
                  <a:pt x="763" y="67"/>
                </a:lnTo>
                <a:lnTo>
                  <a:pt x="780" y="67"/>
                </a:lnTo>
                <a:lnTo>
                  <a:pt x="797" y="75"/>
                </a:lnTo>
                <a:lnTo>
                  <a:pt x="797" y="91"/>
                </a:lnTo>
                <a:lnTo>
                  <a:pt x="815" y="91"/>
                </a:lnTo>
                <a:lnTo>
                  <a:pt x="815" y="115"/>
                </a:lnTo>
                <a:lnTo>
                  <a:pt x="797" y="123"/>
                </a:lnTo>
                <a:lnTo>
                  <a:pt x="797" y="139"/>
                </a:lnTo>
                <a:lnTo>
                  <a:pt x="815" y="147"/>
                </a:lnTo>
                <a:lnTo>
                  <a:pt x="815" y="163"/>
                </a:lnTo>
                <a:lnTo>
                  <a:pt x="780" y="195"/>
                </a:lnTo>
                <a:lnTo>
                  <a:pt x="763" y="187"/>
                </a:lnTo>
                <a:lnTo>
                  <a:pt x="763" y="179"/>
                </a:lnTo>
                <a:lnTo>
                  <a:pt x="745" y="179"/>
                </a:lnTo>
                <a:lnTo>
                  <a:pt x="754" y="195"/>
                </a:lnTo>
                <a:lnTo>
                  <a:pt x="737" y="211"/>
                </a:lnTo>
                <a:lnTo>
                  <a:pt x="737" y="227"/>
                </a:lnTo>
                <a:lnTo>
                  <a:pt x="719" y="259"/>
                </a:lnTo>
                <a:lnTo>
                  <a:pt x="702" y="259"/>
                </a:lnTo>
                <a:lnTo>
                  <a:pt x="685" y="275"/>
                </a:lnTo>
                <a:lnTo>
                  <a:pt x="693" y="291"/>
                </a:lnTo>
                <a:lnTo>
                  <a:pt x="667" y="299"/>
                </a:lnTo>
                <a:lnTo>
                  <a:pt x="667" y="315"/>
                </a:lnTo>
                <a:lnTo>
                  <a:pt x="659" y="315"/>
                </a:lnTo>
                <a:lnTo>
                  <a:pt x="650" y="323"/>
                </a:lnTo>
                <a:lnTo>
                  <a:pt x="633" y="363"/>
                </a:lnTo>
                <a:lnTo>
                  <a:pt x="633" y="387"/>
                </a:lnTo>
                <a:lnTo>
                  <a:pt x="641" y="395"/>
                </a:lnTo>
                <a:lnTo>
                  <a:pt x="659" y="395"/>
                </a:lnTo>
                <a:lnTo>
                  <a:pt x="667" y="443"/>
                </a:lnTo>
                <a:lnTo>
                  <a:pt x="685" y="435"/>
                </a:lnTo>
                <a:lnTo>
                  <a:pt x="711" y="443"/>
                </a:lnTo>
                <a:lnTo>
                  <a:pt x="728" y="459"/>
                </a:lnTo>
                <a:lnTo>
                  <a:pt x="763" y="475"/>
                </a:lnTo>
                <a:lnTo>
                  <a:pt x="797" y="475"/>
                </a:lnTo>
                <a:lnTo>
                  <a:pt x="806" y="483"/>
                </a:lnTo>
                <a:lnTo>
                  <a:pt x="806" y="531"/>
                </a:lnTo>
                <a:lnTo>
                  <a:pt x="841" y="563"/>
                </a:lnTo>
                <a:lnTo>
                  <a:pt x="858" y="547"/>
                </a:lnTo>
                <a:lnTo>
                  <a:pt x="841" y="491"/>
                </a:lnTo>
                <a:lnTo>
                  <a:pt x="858" y="483"/>
                </a:lnTo>
                <a:lnTo>
                  <a:pt x="875" y="459"/>
                </a:lnTo>
                <a:lnTo>
                  <a:pt x="867" y="411"/>
                </a:lnTo>
                <a:lnTo>
                  <a:pt x="849" y="395"/>
                </a:lnTo>
                <a:lnTo>
                  <a:pt x="858" y="387"/>
                </a:lnTo>
                <a:lnTo>
                  <a:pt x="867" y="387"/>
                </a:lnTo>
                <a:lnTo>
                  <a:pt x="867" y="379"/>
                </a:lnTo>
                <a:lnTo>
                  <a:pt x="867" y="355"/>
                </a:lnTo>
                <a:lnTo>
                  <a:pt x="858" y="347"/>
                </a:lnTo>
                <a:lnTo>
                  <a:pt x="867" y="323"/>
                </a:lnTo>
                <a:lnTo>
                  <a:pt x="858" y="315"/>
                </a:lnTo>
                <a:lnTo>
                  <a:pt x="858" y="307"/>
                </a:lnTo>
                <a:lnTo>
                  <a:pt x="867" y="299"/>
                </a:lnTo>
                <a:lnTo>
                  <a:pt x="893" y="307"/>
                </a:lnTo>
                <a:lnTo>
                  <a:pt x="919" y="299"/>
                </a:lnTo>
                <a:lnTo>
                  <a:pt x="953" y="323"/>
                </a:lnTo>
                <a:lnTo>
                  <a:pt x="945" y="331"/>
                </a:lnTo>
                <a:lnTo>
                  <a:pt x="953" y="339"/>
                </a:lnTo>
                <a:lnTo>
                  <a:pt x="979" y="339"/>
                </a:lnTo>
                <a:lnTo>
                  <a:pt x="979" y="387"/>
                </a:lnTo>
                <a:lnTo>
                  <a:pt x="1005" y="411"/>
                </a:lnTo>
                <a:lnTo>
                  <a:pt x="1014" y="403"/>
                </a:lnTo>
                <a:lnTo>
                  <a:pt x="1031" y="387"/>
                </a:lnTo>
                <a:lnTo>
                  <a:pt x="1040" y="379"/>
                </a:lnTo>
                <a:lnTo>
                  <a:pt x="1031" y="371"/>
                </a:lnTo>
                <a:lnTo>
                  <a:pt x="1040" y="355"/>
                </a:lnTo>
                <a:lnTo>
                  <a:pt x="1092" y="435"/>
                </a:lnTo>
                <a:lnTo>
                  <a:pt x="1083" y="443"/>
                </a:lnTo>
                <a:lnTo>
                  <a:pt x="1083" y="459"/>
                </a:lnTo>
                <a:lnTo>
                  <a:pt x="1101" y="467"/>
                </a:lnTo>
                <a:lnTo>
                  <a:pt x="1101" y="475"/>
                </a:lnTo>
                <a:lnTo>
                  <a:pt x="1118" y="483"/>
                </a:lnTo>
                <a:lnTo>
                  <a:pt x="1127" y="483"/>
                </a:lnTo>
                <a:lnTo>
                  <a:pt x="1144" y="491"/>
                </a:lnTo>
                <a:lnTo>
                  <a:pt x="1127" y="499"/>
                </a:lnTo>
                <a:lnTo>
                  <a:pt x="1144" y="499"/>
                </a:lnTo>
                <a:lnTo>
                  <a:pt x="1144" y="515"/>
                </a:lnTo>
                <a:lnTo>
                  <a:pt x="1153" y="515"/>
                </a:lnTo>
                <a:lnTo>
                  <a:pt x="1161" y="523"/>
                </a:lnTo>
                <a:lnTo>
                  <a:pt x="1161" y="531"/>
                </a:lnTo>
                <a:lnTo>
                  <a:pt x="1170" y="547"/>
                </a:lnTo>
                <a:lnTo>
                  <a:pt x="1153" y="555"/>
                </a:lnTo>
                <a:lnTo>
                  <a:pt x="1127" y="563"/>
                </a:lnTo>
                <a:lnTo>
                  <a:pt x="1109" y="587"/>
                </a:lnTo>
                <a:lnTo>
                  <a:pt x="1083" y="587"/>
                </a:lnTo>
                <a:lnTo>
                  <a:pt x="1057" y="579"/>
                </a:lnTo>
                <a:lnTo>
                  <a:pt x="1014" y="587"/>
                </a:lnTo>
                <a:lnTo>
                  <a:pt x="1005" y="603"/>
                </a:lnTo>
                <a:lnTo>
                  <a:pt x="997" y="603"/>
                </a:lnTo>
                <a:lnTo>
                  <a:pt x="979" y="611"/>
                </a:lnTo>
                <a:lnTo>
                  <a:pt x="953" y="643"/>
                </a:lnTo>
                <a:lnTo>
                  <a:pt x="962" y="643"/>
                </a:lnTo>
                <a:lnTo>
                  <a:pt x="988" y="619"/>
                </a:lnTo>
                <a:lnTo>
                  <a:pt x="1014" y="603"/>
                </a:lnTo>
                <a:lnTo>
                  <a:pt x="1040" y="603"/>
                </a:lnTo>
                <a:lnTo>
                  <a:pt x="1049" y="603"/>
                </a:lnTo>
                <a:lnTo>
                  <a:pt x="1049" y="619"/>
                </a:lnTo>
                <a:lnTo>
                  <a:pt x="1031" y="627"/>
                </a:lnTo>
                <a:lnTo>
                  <a:pt x="1023" y="627"/>
                </a:lnTo>
                <a:lnTo>
                  <a:pt x="1031" y="635"/>
                </a:lnTo>
                <a:lnTo>
                  <a:pt x="1040" y="627"/>
                </a:lnTo>
                <a:lnTo>
                  <a:pt x="1040" y="651"/>
                </a:lnTo>
                <a:lnTo>
                  <a:pt x="1049" y="659"/>
                </a:lnTo>
                <a:lnTo>
                  <a:pt x="1066" y="667"/>
                </a:lnTo>
                <a:lnTo>
                  <a:pt x="1083" y="667"/>
                </a:lnTo>
                <a:lnTo>
                  <a:pt x="1083" y="659"/>
                </a:lnTo>
                <a:lnTo>
                  <a:pt x="1101" y="643"/>
                </a:lnTo>
                <a:lnTo>
                  <a:pt x="1101" y="659"/>
                </a:lnTo>
                <a:lnTo>
                  <a:pt x="1109" y="659"/>
                </a:lnTo>
                <a:lnTo>
                  <a:pt x="1092" y="667"/>
                </a:lnTo>
                <a:lnTo>
                  <a:pt x="1092" y="675"/>
                </a:lnTo>
                <a:lnTo>
                  <a:pt x="1049" y="691"/>
                </a:lnTo>
                <a:lnTo>
                  <a:pt x="1031" y="707"/>
                </a:lnTo>
                <a:lnTo>
                  <a:pt x="1023" y="691"/>
                </a:lnTo>
                <a:lnTo>
                  <a:pt x="1049" y="675"/>
                </a:lnTo>
                <a:lnTo>
                  <a:pt x="1040" y="675"/>
                </a:lnTo>
                <a:lnTo>
                  <a:pt x="1040" y="667"/>
                </a:lnTo>
                <a:lnTo>
                  <a:pt x="1023" y="675"/>
                </a:lnTo>
                <a:lnTo>
                  <a:pt x="1014" y="675"/>
                </a:lnTo>
                <a:lnTo>
                  <a:pt x="1005" y="667"/>
                </a:lnTo>
                <a:lnTo>
                  <a:pt x="997" y="643"/>
                </a:lnTo>
                <a:lnTo>
                  <a:pt x="997" y="635"/>
                </a:lnTo>
                <a:lnTo>
                  <a:pt x="988" y="643"/>
                </a:lnTo>
                <a:lnTo>
                  <a:pt x="979" y="635"/>
                </a:lnTo>
                <a:lnTo>
                  <a:pt x="962" y="675"/>
                </a:lnTo>
                <a:lnTo>
                  <a:pt x="945" y="683"/>
                </a:lnTo>
                <a:lnTo>
                  <a:pt x="901" y="683"/>
                </a:lnTo>
                <a:lnTo>
                  <a:pt x="884" y="691"/>
                </a:lnTo>
                <a:lnTo>
                  <a:pt x="875" y="699"/>
                </a:lnTo>
                <a:lnTo>
                  <a:pt x="841" y="707"/>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43" name="Freeform 456"/>
          <p:cNvSpPr>
            <a:spLocks/>
          </p:cNvSpPr>
          <p:nvPr/>
        </p:nvSpPr>
        <p:spPr bwMode="ltGray">
          <a:xfrm>
            <a:off x="2643188" y="4964391"/>
            <a:ext cx="160338" cy="893763"/>
          </a:xfrm>
          <a:custGeom>
            <a:avLst/>
            <a:gdLst>
              <a:gd name="T0" fmla="*/ 2147483647 w 105"/>
              <a:gd name="T1" fmla="*/ 2147483647 h 585"/>
              <a:gd name="T2" fmla="*/ 2147483647 w 105"/>
              <a:gd name="T3" fmla="*/ 2147483647 h 585"/>
              <a:gd name="T4" fmla="*/ 2147483647 w 105"/>
              <a:gd name="T5" fmla="*/ 2147483647 h 585"/>
              <a:gd name="T6" fmla="*/ 2147483647 w 105"/>
              <a:gd name="T7" fmla="*/ 2147483647 h 585"/>
              <a:gd name="T8" fmla="*/ 2147483647 w 105"/>
              <a:gd name="T9" fmla="*/ 2147483647 h 585"/>
              <a:gd name="T10" fmla="*/ 2147483647 w 105"/>
              <a:gd name="T11" fmla="*/ 2147483647 h 585"/>
              <a:gd name="T12" fmla="*/ 2147483647 w 105"/>
              <a:gd name="T13" fmla="*/ 2147483647 h 585"/>
              <a:gd name="T14" fmla="*/ 2147483647 w 105"/>
              <a:gd name="T15" fmla="*/ 2147483647 h 585"/>
              <a:gd name="T16" fmla="*/ 2147483647 w 105"/>
              <a:gd name="T17" fmla="*/ 2147483647 h 585"/>
              <a:gd name="T18" fmla="*/ 2147483647 w 105"/>
              <a:gd name="T19" fmla="*/ 2147483647 h 585"/>
              <a:gd name="T20" fmla="*/ 2147483647 w 105"/>
              <a:gd name="T21" fmla="*/ 2147483647 h 585"/>
              <a:gd name="T22" fmla="*/ 2147483647 w 105"/>
              <a:gd name="T23" fmla="*/ 2147483647 h 585"/>
              <a:gd name="T24" fmla="*/ 2147483647 w 105"/>
              <a:gd name="T25" fmla="*/ 2147483647 h 585"/>
              <a:gd name="T26" fmla="*/ 2147483647 w 105"/>
              <a:gd name="T27" fmla="*/ 2147483647 h 585"/>
              <a:gd name="T28" fmla="*/ 2147483647 w 105"/>
              <a:gd name="T29" fmla="*/ 2147483647 h 585"/>
              <a:gd name="T30" fmla="*/ 2147483647 w 105"/>
              <a:gd name="T31" fmla="*/ 2147483647 h 585"/>
              <a:gd name="T32" fmla="*/ 2147483647 w 105"/>
              <a:gd name="T33" fmla="*/ 2147483647 h 585"/>
              <a:gd name="T34" fmla="*/ 2147483647 w 105"/>
              <a:gd name="T35" fmla="*/ 2147483647 h 585"/>
              <a:gd name="T36" fmla="*/ 2147483647 w 105"/>
              <a:gd name="T37" fmla="*/ 2147483647 h 585"/>
              <a:gd name="T38" fmla="*/ 2147483647 w 105"/>
              <a:gd name="T39" fmla="*/ 2147483647 h 585"/>
              <a:gd name="T40" fmla="*/ 2147483647 w 105"/>
              <a:gd name="T41" fmla="*/ 2147483647 h 585"/>
              <a:gd name="T42" fmla="*/ 2147483647 w 105"/>
              <a:gd name="T43" fmla="*/ 2147483647 h 585"/>
              <a:gd name="T44" fmla="*/ 2147483647 w 105"/>
              <a:gd name="T45" fmla="*/ 2147483647 h 585"/>
              <a:gd name="T46" fmla="*/ 2147483647 w 105"/>
              <a:gd name="T47" fmla="*/ 2147483647 h 585"/>
              <a:gd name="T48" fmla="*/ 2147483647 w 105"/>
              <a:gd name="T49" fmla="*/ 2147483647 h 585"/>
              <a:gd name="T50" fmla="*/ 2147483647 w 105"/>
              <a:gd name="T51" fmla="*/ 2147483647 h 585"/>
              <a:gd name="T52" fmla="*/ 2147483647 w 105"/>
              <a:gd name="T53" fmla="*/ 2147483647 h 585"/>
              <a:gd name="T54" fmla="*/ 2147483647 w 105"/>
              <a:gd name="T55" fmla="*/ 2147483647 h 585"/>
              <a:gd name="T56" fmla="*/ 2147483647 w 105"/>
              <a:gd name="T57" fmla="*/ 2147483647 h 585"/>
              <a:gd name="T58" fmla="*/ 2147483647 w 105"/>
              <a:gd name="T59" fmla="*/ 2147483647 h 585"/>
              <a:gd name="T60" fmla="*/ 2147483647 w 105"/>
              <a:gd name="T61" fmla="*/ 2147483647 h 585"/>
              <a:gd name="T62" fmla="*/ 0 w 105"/>
              <a:gd name="T63" fmla="*/ 2147483647 h 585"/>
              <a:gd name="T64" fmla="*/ 2147483647 w 105"/>
              <a:gd name="T65" fmla="*/ 2147483647 h 585"/>
              <a:gd name="T66" fmla="*/ 2147483647 w 105"/>
              <a:gd name="T67" fmla="*/ 2147483647 h 585"/>
              <a:gd name="T68" fmla="*/ 2147483647 w 105"/>
              <a:gd name="T69" fmla="*/ 2147483647 h 585"/>
              <a:gd name="T70" fmla="*/ 2147483647 w 105"/>
              <a:gd name="T71" fmla="*/ 2147483647 h 585"/>
              <a:gd name="T72" fmla="*/ 2147483647 w 105"/>
              <a:gd name="T73" fmla="*/ 2147483647 h 585"/>
              <a:gd name="T74" fmla="*/ 2147483647 w 105"/>
              <a:gd name="T75" fmla="*/ 2147483647 h 585"/>
              <a:gd name="T76" fmla="*/ 2147483647 w 105"/>
              <a:gd name="T77" fmla="*/ 2147483647 h 585"/>
              <a:gd name="T78" fmla="*/ 2147483647 w 105"/>
              <a:gd name="T79" fmla="*/ 2147483647 h 585"/>
              <a:gd name="T80" fmla="*/ 2147483647 w 105"/>
              <a:gd name="T81" fmla="*/ 2147483647 h 585"/>
              <a:gd name="T82" fmla="*/ 2147483647 w 105"/>
              <a:gd name="T83" fmla="*/ 2147483647 h 585"/>
              <a:gd name="T84" fmla="*/ 2147483647 w 105"/>
              <a:gd name="T85" fmla="*/ 2147483647 h 585"/>
              <a:gd name="T86" fmla="*/ 2147483647 w 105"/>
              <a:gd name="T87" fmla="*/ 2147483647 h 585"/>
              <a:gd name="T88" fmla="*/ 2147483647 w 105"/>
              <a:gd name="T89" fmla="*/ 2147483647 h 585"/>
              <a:gd name="T90" fmla="*/ 2147483647 w 105"/>
              <a:gd name="T91" fmla="*/ 2147483647 h 585"/>
              <a:gd name="T92" fmla="*/ 2147483647 w 105"/>
              <a:gd name="T93" fmla="*/ 2147483647 h 5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5" h="585">
                <a:moveTo>
                  <a:pt x="64" y="8"/>
                </a:moveTo>
                <a:lnTo>
                  <a:pt x="64" y="8"/>
                </a:lnTo>
                <a:lnTo>
                  <a:pt x="80" y="0"/>
                </a:lnTo>
                <a:lnTo>
                  <a:pt x="88" y="24"/>
                </a:lnTo>
                <a:lnTo>
                  <a:pt x="88" y="32"/>
                </a:lnTo>
                <a:lnTo>
                  <a:pt x="96" y="72"/>
                </a:lnTo>
                <a:lnTo>
                  <a:pt x="104" y="72"/>
                </a:lnTo>
                <a:lnTo>
                  <a:pt x="104" y="88"/>
                </a:lnTo>
                <a:lnTo>
                  <a:pt x="88" y="96"/>
                </a:lnTo>
                <a:lnTo>
                  <a:pt x="96" y="120"/>
                </a:lnTo>
                <a:lnTo>
                  <a:pt x="80" y="144"/>
                </a:lnTo>
                <a:lnTo>
                  <a:pt x="64" y="192"/>
                </a:lnTo>
                <a:lnTo>
                  <a:pt x="72" y="224"/>
                </a:lnTo>
                <a:lnTo>
                  <a:pt x="64" y="248"/>
                </a:lnTo>
                <a:lnTo>
                  <a:pt x="64" y="264"/>
                </a:lnTo>
                <a:lnTo>
                  <a:pt x="56" y="272"/>
                </a:lnTo>
                <a:lnTo>
                  <a:pt x="56" y="304"/>
                </a:lnTo>
                <a:lnTo>
                  <a:pt x="48" y="320"/>
                </a:lnTo>
                <a:lnTo>
                  <a:pt x="48" y="352"/>
                </a:lnTo>
                <a:lnTo>
                  <a:pt x="48" y="368"/>
                </a:lnTo>
                <a:lnTo>
                  <a:pt x="48" y="400"/>
                </a:lnTo>
                <a:lnTo>
                  <a:pt x="56" y="400"/>
                </a:lnTo>
                <a:lnTo>
                  <a:pt x="56" y="408"/>
                </a:lnTo>
                <a:lnTo>
                  <a:pt x="48" y="408"/>
                </a:lnTo>
                <a:lnTo>
                  <a:pt x="56" y="408"/>
                </a:lnTo>
                <a:lnTo>
                  <a:pt x="48" y="440"/>
                </a:lnTo>
                <a:lnTo>
                  <a:pt x="40" y="456"/>
                </a:lnTo>
                <a:lnTo>
                  <a:pt x="40" y="472"/>
                </a:lnTo>
                <a:lnTo>
                  <a:pt x="32" y="496"/>
                </a:lnTo>
                <a:lnTo>
                  <a:pt x="32" y="512"/>
                </a:lnTo>
                <a:lnTo>
                  <a:pt x="32" y="520"/>
                </a:lnTo>
                <a:lnTo>
                  <a:pt x="40" y="512"/>
                </a:lnTo>
                <a:lnTo>
                  <a:pt x="40" y="536"/>
                </a:lnTo>
                <a:lnTo>
                  <a:pt x="48" y="544"/>
                </a:lnTo>
                <a:lnTo>
                  <a:pt x="72" y="544"/>
                </a:lnTo>
                <a:lnTo>
                  <a:pt x="88" y="544"/>
                </a:lnTo>
                <a:lnTo>
                  <a:pt x="88" y="552"/>
                </a:lnTo>
                <a:lnTo>
                  <a:pt x="80" y="544"/>
                </a:lnTo>
                <a:lnTo>
                  <a:pt x="80" y="552"/>
                </a:lnTo>
                <a:lnTo>
                  <a:pt x="64" y="560"/>
                </a:lnTo>
                <a:lnTo>
                  <a:pt x="64" y="576"/>
                </a:lnTo>
                <a:lnTo>
                  <a:pt x="56" y="584"/>
                </a:lnTo>
                <a:lnTo>
                  <a:pt x="48" y="568"/>
                </a:lnTo>
                <a:lnTo>
                  <a:pt x="56" y="568"/>
                </a:lnTo>
                <a:lnTo>
                  <a:pt x="56" y="560"/>
                </a:lnTo>
                <a:lnTo>
                  <a:pt x="40" y="568"/>
                </a:lnTo>
                <a:lnTo>
                  <a:pt x="32" y="560"/>
                </a:lnTo>
                <a:lnTo>
                  <a:pt x="32" y="552"/>
                </a:lnTo>
                <a:lnTo>
                  <a:pt x="24" y="552"/>
                </a:lnTo>
                <a:lnTo>
                  <a:pt x="16" y="544"/>
                </a:lnTo>
                <a:lnTo>
                  <a:pt x="16" y="552"/>
                </a:lnTo>
                <a:lnTo>
                  <a:pt x="8" y="544"/>
                </a:lnTo>
                <a:lnTo>
                  <a:pt x="8" y="536"/>
                </a:lnTo>
                <a:lnTo>
                  <a:pt x="16" y="536"/>
                </a:lnTo>
                <a:lnTo>
                  <a:pt x="16" y="528"/>
                </a:lnTo>
                <a:lnTo>
                  <a:pt x="16" y="520"/>
                </a:lnTo>
                <a:lnTo>
                  <a:pt x="16" y="528"/>
                </a:lnTo>
                <a:lnTo>
                  <a:pt x="8" y="536"/>
                </a:lnTo>
                <a:lnTo>
                  <a:pt x="8" y="512"/>
                </a:lnTo>
                <a:lnTo>
                  <a:pt x="16" y="520"/>
                </a:lnTo>
                <a:lnTo>
                  <a:pt x="16" y="504"/>
                </a:lnTo>
                <a:lnTo>
                  <a:pt x="8" y="520"/>
                </a:lnTo>
                <a:lnTo>
                  <a:pt x="8" y="504"/>
                </a:lnTo>
                <a:lnTo>
                  <a:pt x="0" y="496"/>
                </a:lnTo>
                <a:lnTo>
                  <a:pt x="0" y="488"/>
                </a:lnTo>
                <a:lnTo>
                  <a:pt x="8" y="464"/>
                </a:lnTo>
                <a:lnTo>
                  <a:pt x="8" y="456"/>
                </a:lnTo>
                <a:lnTo>
                  <a:pt x="16" y="472"/>
                </a:lnTo>
                <a:lnTo>
                  <a:pt x="24" y="440"/>
                </a:lnTo>
                <a:lnTo>
                  <a:pt x="8" y="440"/>
                </a:lnTo>
                <a:lnTo>
                  <a:pt x="0" y="440"/>
                </a:lnTo>
                <a:lnTo>
                  <a:pt x="16" y="432"/>
                </a:lnTo>
                <a:lnTo>
                  <a:pt x="8" y="424"/>
                </a:lnTo>
                <a:lnTo>
                  <a:pt x="16" y="424"/>
                </a:lnTo>
                <a:lnTo>
                  <a:pt x="16" y="400"/>
                </a:lnTo>
                <a:lnTo>
                  <a:pt x="24" y="392"/>
                </a:lnTo>
                <a:lnTo>
                  <a:pt x="32" y="392"/>
                </a:lnTo>
                <a:lnTo>
                  <a:pt x="24" y="408"/>
                </a:lnTo>
                <a:lnTo>
                  <a:pt x="24" y="416"/>
                </a:lnTo>
                <a:lnTo>
                  <a:pt x="40" y="360"/>
                </a:lnTo>
                <a:lnTo>
                  <a:pt x="40" y="352"/>
                </a:lnTo>
                <a:lnTo>
                  <a:pt x="32" y="352"/>
                </a:lnTo>
                <a:lnTo>
                  <a:pt x="24" y="344"/>
                </a:lnTo>
                <a:lnTo>
                  <a:pt x="24" y="320"/>
                </a:lnTo>
                <a:lnTo>
                  <a:pt x="32" y="312"/>
                </a:lnTo>
                <a:lnTo>
                  <a:pt x="24" y="288"/>
                </a:lnTo>
                <a:lnTo>
                  <a:pt x="32" y="280"/>
                </a:lnTo>
                <a:lnTo>
                  <a:pt x="56" y="208"/>
                </a:lnTo>
                <a:lnTo>
                  <a:pt x="48" y="184"/>
                </a:lnTo>
                <a:lnTo>
                  <a:pt x="56" y="168"/>
                </a:lnTo>
                <a:lnTo>
                  <a:pt x="56" y="152"/>
                </a:lnTo>
                <a:lnTo>
                  <a:pt x="64" y="120"/>
                </a:lnTo>
                <a:lnTo>
                  <a:pt x="64" y="72"/>
                </a:lnTo>
                <a:lnTo>
                  <a:pt x="72" y="48"/>
                </a:lnTo>
                <a:lnTo>
                  <a:pt x="64"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44" name="Freeform 457"/>
          <p:cNvSpPr>
            <a:spLocks/>
          </p:cNvSpPr>
          <p:nvPr/>
        </p:nvSpPr>
        <p:spPr bwMode="ltGray">
          <a:xfrm>
            <a:off x="2643188" y="4964391"/>
            <a:ext cx="160338" cy="893763"/>
          </a:xfrm>
          <a:custGeom>
            <a:avLst/>
            <a:gdLst>
              <a:gd name="T0" fmla="*/ 2147483647 w 105"/>
              <a:gd name="T1" fmla="*/ 0 h 585"/>
              <a:gd name="T2" fmla="*/ 2147483647 w 105"/>
              <a:gd name="T3" fmla="*/ 2147483647 h 585"/>
              <a:gd name="T4" fmla="*/ 2147483647 w 105"/>
              <a:gd name="T5" fmla="*/ 2147483647 h 585"/>
              <a:gd name="T6" fmla="*/ 2147483647 w 105"/>
              <a:gd name="T7" fmla="*/ 2147483647 h 585"/>
              <a:gd name="T8" fmla="*/ 2147483647 w 105"/>
              <a:gd name="T9" fmla="*/ 2147483647 h 585"/>
              <a:gd name="T10" fmla="*/ 2147483647 w 105"/>
              <a:gd name="T11" fmla="*/ 2147483647 h 585"/>
              <a:gd name="T12" fmla="*/ 2147483647 w 105"/>
              <a:gd name="T13" fmla="*/ 2147483647 h 585"/>
              <a:gd name="T14" fmla="*/ 2147483647 w 105"/>
              <a:gd name="T15" fmla="*/ 2147483647 h 585"/>
              <a:gd name="T16" fmla="*/ 2147483647 w 105"/>
              <a:gd name="T17" fmla="*/ 2147483647 h 585"/>
              <a:gd name="T18" fmla="*/ 2147483647 w 105"/>
              <a:gd name="T19" fmla="*/ 2147483647 h 585"/>
              <a:gd name="T20" fmla="*/ 2147483647 w 105"/>
              <a:gd name="T21" fmla="*/ 2147483647 h 585"/>
              <a:gd name="T22" fmla="*/ 2147483647 w 105"/>
              <a:gd name="T23" fmla="*/ 2147483647 h 585"/>
              <a:gd name="T24" fmla="*/ 2147483647 w 105"/>
              <a:gd name="T25" fmla="*/ 2147483647 h 585"/>
              <a:gd name="T26" fmla="*/ 2147483647 w 105"/>
              <a:gd name="T27" fmla="*/ 2147483647 h 585"/>
              <a:gd name="T28" fmla="*/ 2147483647 w 105"/>
              <a:gd name="T29" fmla="*/ 2147483647 h 585"/>
              <a:gd name="T30" fmla="*/ 2147483647 w 105"/>
              <a:gd name="T31" fmla="*/ 2147483647 h 585"/>
              <a:gd name="T32" fmla="*/ 2147483647 w 105"/>
              <a:gd name="T33" fmla="*/ 2147483647 h 585"/>
              <a:gd name="T34" fmla="*/ 2147483647 w 105"/>
              <a:gd name="T35" fmla="*/ 2147483647 h 585"/>
              <a:gd name="T36" fmla="*/ 2147483647 w 105"/>
              <a:gd name="T37" fmla="*/ 2147483647 h 585"/>
              <a:gd name="T38" fmla="*/ 2147483647 w 105"/>
              <a:gd name="T39" fmla="*/ 2147483647 h 585"/>
              <a:gd name="T40" fmla="*/ 2147483647 w 105"/>
              <a:gd name="T41" fmla="*/ 2147483647 h 585"/>
              <a:gd name="T42" fmla="*/ 2147483647 w 105"/>
              <a:gd name="T43" fmla="*/ 2147483647 h 585"/>
              <a:gd name="T44" fmla="*/ 2147483647 w 105"/>
              <a:gd name="T45" fmla="*/ 2147483647 h 585"/>
              <a:gd name="T46" fmla="*/ 2147483647 w 105"/>
              <a:gd name="T47" fmla="*/ 2147483647 h 585"/>
              <a:gd name="T48" fmla="*/ 2147483647 w 105"/>
              <a:gd name="T49" fmla="*/ 2147483647 h 585"/>
              <a:gd name="T50" fmla="*/ 2147483647 w 105"/>
              <a:gd name="T51" fmla="*/ 2147483647 h 585"/>
              <a:gd name="T52" fmla="*/ 2147483647 w 105"/>
              <a:gd name="T53" fmla="*/ 2147483647 h 585"/>
              <a:gd name="T54" fmla="*/ 2147483647 w 105"/>
              <a:gd name="T55" fmla="*/ 2147483647 h 585"/>
              <a:gd name="T56" fmla="*/ 2147483647 w 105"/>
              <a:gd name="T57" fmla="*/ 2147483647 h 585"/>
              <a:gd name="T58" fmla="*/ 2147483647 w 105"/>
              <a:gd name="T59" fmla="*/ 2147483647 h 585"/>
              <a:gd name="T60" fmla="*/ 2147483647 w 105"/>
              <a:gd name="T61" fmla="*/ 2147483647 h 585"/>
              <a:gd name="T62" fmla="*/ 0 w 105"/>
              <a:gd name="T63" fmla="*/ 2147483647 h 585"/>
              <a:gd name="T64" fmla="*/ 2147483647 w 105"/>
              <a:gd name="T65" fmla="*/ 2147483647 h 585"/>
              <a:gd name="T66" fmla="*/ 2147483647 w 105"/>
              <a:gd name="T67" fmla="*/ 2147483647 h 585"/>
              <a:gd name="T68" fmla="*/ 0 w 105"/>
              <a:gd name="T69" fmla="*/ 2147483647 h 585"/>
              <a:gd name="T70" fmla="*/ 2147483647 w 105"/>
              <a:gd name="T71" fmla="*/ 2147483647 h 585"/>
              <a:gd name="T72" fmla="*/ 2147483647 w 105"/>
              <a:gd name="T73" fmla="*/ 2147483647 h 585"/>
              <a:gd name="T74" fmla="*/ 2147483647 w 105"/>
              <a:gd name="T75" fmla="*/ 2147483647 h 585"/>
              <a:gd name="T76" fmla="*/ 2147483647 w 105"/>
              <a:gd name="T77" fmla="*/ 2147483647 h 585"/>
              <a:gd name="T78" fmla="*/ 2147483647 w 105"/>
              <a:gd name="T79" fmla="*/ 2147483647 h 585"/>
              <a:gd name="T80" fmla="*/ 2147483647 w 105"/>
              <a:gd name="T81" fmla="*/ 2147483647 h 585"/>
              <a:gd name="T82" fmla="*/ 2147483647 w 105"/>
              <a:gd name="T83" fmla="*/ 2147483647 h 585"/>
              <a:gd name="T84" fmla="*/ 2147483647 w 105"/>
              <a:gd name="T85" fmla="*/ 2147483647 h 585"/>
              <a:gd name="T86" fmla="*/ 2147483647 w 105"/>
              <a:gd name="T87" fmla="*/ 2147483647 h 585"/>
              <a:gd name="T88" fmla="*/ 2147483647 w 105"/>
              <a:gd name="T89" fmla="*/ 2147483647 h 585"/>
              <a:gd name="T90" fmla="*/ 2147483647 w 105"/>
              <a:gd name="T91" fmla="*/ 2147483647 h 585"/>
              <a:gd name="T92" fmla="*/ 2147483647 w 105"/>
              <a:gd name="T93" fmla="*/ 2147483647 h 5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5" h="585">
                <a:moveTo>
                  <a:pt x="64" y="8"/>
                </a:moveTo>
                <a:lnTo>
                  <a:pt x="80" y="0"/>
                </a:lnTo>
                <a:lnTo>
                  <a:pt x="88" y="24"/>
                </a:lnTo>
                <a:lnTo>
                  <a:pt x="88" y="32"/>
                </a:lnTo>
                <a:lnTo>
                  <a:pt x="96" y="72"/>
                </a:lnTo>
                <a:lnTo>
                  <a:pt x="104" y="72"/>
                </a:lnTo>
                <a:lnTo>
                  <a:pt x="104" y="88"/>
                </a:lnTo>
                <a:lnTo>
                  <a:pt x="88" y="96"/>
                </a:lnTo>
                <a:lnTo>
                  <a:pt x="96" y="120"/>
                </a:lnTo>
                <a:lnTo>
                  <a:pt x="80" y="144"/>
                </a:lnTo>
                <a:lnTo>
                  <a:pt x="64" y="192"/>
                </a:lnTo>
                <a:lnTo>
                  <a:pt x="72" y="224"/>
                </a:lnTo>
                <a:lnTo>
                  <a:pt x="64" y="248"/>
                </a:lnTo>
                <a:lnTo>
                  <a:pt x="64" y="264"/>
                </a:lnTo>
                <a:lnTo>
                  <a:pt x="56" y="272"/>
                </a:lnTo>
                <a:lnTo>
                  <a:pt x="56" y="304"/>
                </a:lnTo>
                <a:lnTo>
                  <a:pt x="48" y="320"/>
                </a:lnTo>
                <a:lnTo>
                  <a:pt x="48" y="352"/>
                </a:lnTo>
                <a:lnTo>
                  <a:pt x="48" y="368"/>
                </a:lnTo>
                <a:lnTo>
                  <a:pt x="48" y="400"/>
                </a:lnTo>
                <a:lnTo>
                  <a:pt x="56" y="400"/>
                </a:lnTo>
                <a:lnTo>
                  <a:pt x="56" y="408"/>
                </a:lnTo>
                <a:lnTo>
                  <a:pt x="48" y="408"/>
                </a:lnTo>
                <a:lnTo>
                  <a:pt x="56" y="408"/>
                </a:lnTo>
                <a:lnTo>
                  <a:pt x="48" y="440"/>
                </a:lnTo>
                <a:lnTo>
                  <a:pt x="40" y="456"/>
                </a:lnTo>
                <a:lnTo>
                  <a:pt x="40" y="472"/>
                </a:lnTo>
                <a:lnTo>
                  <a:pt x="32" y="496"/>
                </a:lnTo>
                <a:lnTo>
                  <a:pt x="32" y="512"/>
                </a:lnTo>
                <a:lnTo>
                  <a:pt x="32" y="520"/>
                </a:lnTo>
                <a:lnTo>
                  <a:pt x="40" y="512"/>
                </a:lnTo>
                <a:lnTo>
                  <a:pt x="40" y="536"/>
                </a:lnTo>
                <a:lnTo>
                  <a:pt x="48" y="544"/>
                </a:lnTo>
                <a:lnTo>
                  <a:pt x="72" y="544"/>
                </a:lnTo>
                <a:lnTo>
                  <a:pt x="88" y="544"/>
                </a:lnTo>
                <a:lnTo>
                  <a:pt x="88" y="552"/>
                </a:lnTo>
                <a:lnTo>
                  <a:pt x="80" y="544"/>
                </a:lnTo>
                <a:lnTo>
                  <a:pt x="80" y="552"/>
                </a:lnTo>
                <a:lnTo>
                  <a:pt x="64" y="560"/>
                </a:lnTo>
                <a:lnTo>
                  <a:pt x="64" y="576"/>
                </a:lnTo>
                <a:lnTo>
                  <a:pt x="56" y="584"/>
                </a:lnTo>
                <a:lnTo>
                  <a:pt x="48" y="568"/>
                </a:lnTo>
                <a:lnTo>
                  <a:pt x="56" y="568"/>
                </a:lnTo>
                <a:lnTo>
                  <a:pt x="56" y="560"/>
                </a:lnTo>
                <a:lnTo>
                  <a:pt x="40" y="568"/>
                </a:lnTo>
                <a:lnTo>
                  <a:pt x="32" y="560"/>
                </a:lnTo>
                <a:lnTo>
                  <a:pt x="32" y="552"/>
                </a:lnTo>
                <a:lnTo>
                  <a:pt x="24" y="552"/>
                </a:lnTo>
                <a:lnTo>
                  <a:pt x="16" y="544"/>
                </a:lnTo>
                <a:lnTo>
                  <a:pt x="16" y="552"/>
                </a:lnTo>
                <a:lnTo>
                  <a:pt x="8" y="544"/>
                </a:lnTo>
                <a:lnTo>
                  <a:pt x="8" y="536"/>
                </a:lnTo>
                <a:lnTo>
                  <a:pt x="16" y="536"/>
                </a:lnTo>
                <a:lnTo>
                  <a:pt x="16" y="528"/>
                </a:lnTo>
                <a:lnTo>
                  <a:pt x="16" y="520"/>
                </a:lnTo>
                <a:lnTo>
                  <a:pt x="16" y="528"/>
                </a:lnTo>
                <a:lnTo>
                  <a:pt x="8" y="536"/>
                </a:lnTo>
                <a:lnTo>
                  <a:pt x="8" y="512"/>
                </a:lnTo>
                <a:lnTo>
                  <a:pt x="16" y="520"/>
                </a:lnTo>
                <a:lnTo>
                  <a:pt x="16" y="504"/>
                </a:lnTo>
                <a:lnTo>
                  <a:pt x="8" y="520"/>
                </a:lnTo>
                <a:lnTo>
                  <a:pt x="8" y="504"/>
                </a:lnTo>
                <a:lnTo>
                  <a:pt x="0" y="496"/>
                </a:lnTo>
                <a:lnTo>
                  <a:pt x="0" y="488"/>
                </a:lnTo>
                <a:lnTo>
                  <a:pt x="8" y="464"/>
                </a:lnTo>
                <a:lnTo>
                  <a:pt x="8" y="456"/>
                </a:lnTo>
                <a:lnTo>
                  <a:pt x="16" y="472"/>
                </a:lnTo>
                <a:lnTo>
                  <a:pt x="24" y="440"/>
                </a:lnTo>
                <a:lnTo>
                  <a:pt x="8" y="440"/>
                </a:lnTo>
                <a:lnTo>
                  <a:pt x="0" y="440"/>
                </a:lnTo>
                <a:lnTo>
                  <a:pt x="16" y="432"/>
                </a:lnTo>
                <a:lnTo>
                  <a:pt x="8" y="424"/>
                </a:lnTo>
                <a:lnTo>
                  <a:pt x="16" y="424"/>
                </a:lnTo>
                <a:lnTo>
                  <a:pt x="16" y="400"/>
                </a:lnTo>
                <a:lnTo>
                  <a:pt x="24" y="392"/>
                </a:lnTo>
                <a:lnTo>
                  <a:pt x="32" y="392"/>
                </a:lnTo>
                <a:lnTo>
                  <a:pt x="24" y="408"/>
                </a:lnTo>
                <a:lnTo>
                  <a:pt x="24" y="416"/>
                </a:lnTo>
                <a:lnTo>
                  <a:pt x="40" y="360"/>
                </a:lnTo>
                <a:lnTo>
                  <a:pt x="40" y="352"/>
                </a:lnTo>
                <a:lnTo>
                  <a:pt x="32" y="352"/>
                </a:lnTo>
                <a:lnTo>
                  <a:pt x="24" y="344"/>
                </a:lnTo>
                <a:lnTo>
                  <a:pt x="24" y="320"/>
                </a:lnTo>
                <a:lnTo>
                  <a:pt x="32" y="312"/>
                </a:lnTo>
                <a:lnTo>
                  <a:pt x="24" y="288"/>
                </a:lnTo>
                <a:lnTo>
                  <a:pt x="32" y="280"/>
                </a:lnTo>
                <a:lnTo>
                  <a:pt x="56" y="208"/>
                </a:lnTo>
                <a:lnTo>
                  <a:pt x="48" y="184"/>
                </a:lnTo>
                <a:lnTo>
                  <a:pt x="56" y="168"/>
                </a:lnTo>
                <a:lnTo>
                  <a:pt x="56" y="152"/>
                </a:lnTo>
                <a:lnTo>
                  <a:pt x="64" y="120"/>
                </a:lnTo>
                <a:lnTo>
                  <a:pt x="64" y="72"/>
                </a:lnTo>
                <a:lnTo>
                  <a:pt x="72" y="48"/>
                </a:lnTo>
                <a:lnTo>
                  <a:pt x="64"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45" name="Freeform 458"/>
          <p:cNvSpPr>
            <a:spLocks/>
          </p:cNvSpPr>
          <p:nvPr/>
        </p:nvSpPr>
        <p:spPr bwMode="ltGray">
          <a:xfrm>
            <a:off x="1708151" y="3521354"/>
            <a:ext cx="1108075" cy="600075"/>
          </a:xfrm>
          <a:custGeom>
            <a:avLst/>
            <a:gdLst>
              <a:gd name="T0" fmla="*/ 2147483647 w 729"/>
              <a:gd name="T1" fmla="*/ 2147483647 h 393"/>
              <a:gd name="T2" fmla="*/ 2147483647 w 729"/>
              <a:gd name="T3" fmla="*/ 2147483647 h 393"/>
              <a:gd name="T4" fmla="*/ 2147483647 w 729"/>
              <a:gd name="T5" fmla="*/ 2147483647 h 393"/>
              <a:gd name="T6" fmla="*/ 2147483647 w 729"/>
              <a:gd name="T7" fmla="*/ 2147483647 h 393"/>
              <a:gd name="T8" fmla="*/ 2147483647 w 729"/>
              <a:gd name="T9" fmla="*/ 2147483647 h 393"/>
              <a:gd name="T10" fmla="*/ 2147483647 w 729"/>
              <a:gd name="T11" fmla="*/ 2147483647 h 393"/>
              <a:gd name="T12" fmla="*/ 2147483647 w 729"/>
              <a:gd name="T13" fmla="*/ 2147483647 h 393"/>
              <a:gd name="T14" fmla="*/ 2147483647 w 729"/>
              <a:gd name="T15" fmla="*/ 2147483647 h 393"/>
              <a:gd name="T16" fmla="*/ 2147483647 w 729"/>
              <a:gd name="T17" fmla="*/ 2147483647 h 393"/>
              <a:gd name="T18" fmla="*/ 2147483647 w 729"/>
              <a:gd name="T19" fmla="*/ 2147483647 h 393"/>
              <a:gd name="T20" fmla="*/ 2147483647 w 729"/>
              <a:gd name="T21" fmla="*/ 2147483647 h 393"/>
              <a:gd name="T22" fmla="*/ 2147483647 w 729"/>
              <a:gd name="T23" fmla="*/ 2147483647 h 393"/>
              <a:gd name="T24" fmla="*/ 2147483647 w 729"/>
              <a:gd name="T25" fmla="*/ 2147483647 h 393"/>
              <a:gd name="T26" fmla="*/ 2147483647 w 729"/>
              <a:gd name="T27" fmla="*/ 2147483647 h 393"/>
              <a:gd name="T28" fmla="*/ 2147483647 w 729"/>
              <a:gd name="T29" fmla="*/ 2147483647 h 393"/>
              <a:gd name="T30" fmla="*/ 2147483647 w 729"/>
              <a:gd name="T31" fmla="*/ 2147483647 h 393"/>
              <a:gd name="T32" fmla="*/ 2147483647 w 729"/>
              <a:gd name="T33" fmla="*/ 2147483647 h 393"/>
              <a:gd name="T34" fmla="*/ 2147483647 w 729"/>
              <a:gd name="T35" fmla="*/ 2147483647 h 393"/>
              <a:gd name="T36" fmla="*/ 2147483647 w 729"/>
              <a:gd name="T37" fmla="*/ 2147483647 h 393"/>
              <a:gd name="T38" fmla="*/ 2147483647 w 729"/>
              <a:gd name="T39" fmla="*/ 2147483647 h 393"/>
              <a:gd name="T40" fmla="*/ 2147483647 w 729"/>
              <a:gd name="T41" fmla="*/ 2147483647 h 393"/>
              <a:gd name="T42" fmla="*/ 2147483647 w 729"/>
              <a:gd name="T43" fmla="*/ 2147483647 h 393"/>
              <a:gd name="T44" fmla="*/ 2147483647 w 729"/>
              <a:gd name="T45" fmla="*/ 2147483647 h 393"/>
              <a:gd name="T46" fmla="*/ 2147483647 w 729"/>
              <a:gd name="T47" fmla="*/ 2147483647 h 393"/>
              <a:gd name="T48" fmla="*/ 2147483647 w 729"/>
              <a:gd name="T49" fmla="*/ 2147483647 h 393"/>
              <a:gd name="T50" fmla="*/ 2147483647 w 729"/>
              <a:gd name="T51" fmla="*/ 2147483647 h 393"/>
              <a:gd name="T52" fmla="*/ 2147483647 w 729"/>
              <a:gd name="T53" fmla="*/ 2147483647 h 393"/>
              <a:gd name="T54" fmla="*/ 2147483647 w 729"/>
              <a:gd name="T55" fmla="*/ 2147483647 h 393"/>
              <a:gd name="T56" fmla="*/ 2147483647 w 729"/>
              <a:gd name="T57" fmla="*/ 2147483647 h 393"/>
              <a:gd name="T58" fmla="*/ 2147483647 w 729"/>
              <a:gd name="T59" fmla="*/ 2147483647 h 393"/>
              <a:gd name="T60" fmla="*/ 2147483647 w 729"/>
              <a:gd name="T61" fmla="*/ 2147483647 h 393"/>
              <a:gd name="T62" fmla="*/ 2147483647 w 729"/>
              <a:gd name="T63" fmla="*/ 2147483647 h 393"/>
              <a:gd name="T64" fmla="*/ 2147483647 w 729"/>
              <a:gd name="T65" fmla="*/ 2147483647 h 393"/>
              <a:gd name="T66" fmla="*/ 2147483647 w 729"/>
              <a:gd name="T67" fmla="*/ 2147483647 h 393"/>
              <a:gd name="T68" fmla="*/ 2147483647 w 729"/>
              <a:gd name="T69" fmla="*/ 2147483647 h 393"/>
              <a:gd name="T70" fmla="*/ 2147483647 w 729"/>
              <a:gd name="T71" fmla="*/ 2147483647 h 393"/>
              <a:gd name="T72" fmla="*/ 2147483647 w 729"/>
              <a:gd name="T73" fmla="*/ 2147483647 h 393"/>
              <a:gd name="T74" fmla="*/ 2147483647 w 729"/>
              <a:gd name="T75" fmla="*/ 2147483647 h 393"/>
              <a:gd name="T76" fmla="*/ 2147483647 w 729"/>
              <a:gd name="T77" fmla="*/ 2147483647 h 393"/>
              <a:gd name="T78" fmla="*/ 2147483647 w 729"/>
              <a:gd name="T79" fmla="*/ 2147483647 h 393"/>
              <a:gd name="T80" fmla="*/ 2147483647 w 729"/>
              <a:gd name="T81" fmla="*/ 2147483647 h 393"/>
              <a:gd name="T82" fmla="*/ 2147483647 w 729"/>
              <a:gd name="T83" fmla="*/ 2147483647 h 393"/>
              <a:gd name="T84" fmla="*/ 2147483647 w 729"/>
              <a:gd name="T85" fmla="*/ 2147483647 h 393"/>
              <a:gd name="T86" fmla="*/ 2147483647 w 729"/>
              <a:gd name="T87" fmla="*/ 2147483647 h 393"/>
              <a:gd name="T88" fmla="*/ 2147483647 w 729"/>
              <a:gd name="T89" fmla="*/ 2147483647 h 393"/>
              <a:gd name="T90" fmla="*/ 2147483647 w 729"/>
              <a:gd name="T91" fmla="*/ 2147483647 h 393"/>
              <a:gd name="T92" fmla="*/ 0 w 729"/>
              <a:gd name="T93" fmla="*/ 2147483647 h 393"/>
              <a:gd name="T94" fmla="*/ 2147483647 w 729"/>
              <a:gd name="T95" fmla="*/ 2147483647 h 393"/>
              <a:gd name="T96" fmla="*/ 2147483647 w 729"/>
              <a:gd name="T97" fmla="*/ 2147483647 h 393"/>
              <a:gd name="T98" fmla="*/ 2147483647 w 729"/>
              <a:gd name="T99" fmla="*/ 2147483647 h 39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29" h="393">
                <a:moveTo>
                  <a:pt x="24" y="8"/>
                </a:moveTo>
                <a:lnTo>
                  <a:pt x="24" y="8"/>
                </a:lnTo>
                <a:lnTo>
                  <a:pt x="368" y="8"/>
                </a:lnTo>
                <a:lnTo>
                  <a:pt x="376" y="0"/>
                </a:lnTo>
                <a:lnTo>
                  <a:pt x="384" y="16"/>
                </a:lnTo>
                <a:lnTo>
                  <a:pt x="400" y="16"/>
                </a:lnTo>
                <a:lnTo>
                  <a:pt x="416" y="32"/>
                </a:lnTo>
                <a:lnTo>
                  <a:pt x="440" y="32"/>
                </a:lnTo>
                <a:lnTo>
                  <a:pt x="408" y="56"/>
                </a:lnTo>
                <a:lnTo>
                  <a:pt x="424" y="48"/>
                </a:lnTo>
                <a:lnTo>
                  <a:pt x="432" y="56"/>
                </a:lnTo>
                <a:lnTo>
                  <a:pt x="456" y="48"/>
                </a:lnTo>
                <a:lnTo>
                  <a:pt x="456" y="56"/>
                </a:lnTo>
                <a:lnTo>
                  <a:pt x="464" y="48"/>
                </a:lnTo>
                <a:lnTo>
                  <a:pt x="472" y="56"/>
                </a:lnTo>
                <a:lnTo>
                  <a:pt x="496" y="56"/>
                </a:lnTo>
                <a:lnTo>
                  <a:pt x="504" y="56"/>
                </a:lnTo>
                <a:lnTo>
                  <a:pt x="512" y="64"/>
                </a:lnTo>
                <a:lnTo>
                  <a:pt x="512" y="72"/>
                </a:lnTo>
                <a:lnTo>
                  <a:pt x="472" y="72"/>
                </a:lnTo>
                <a:lnTo>
                  <a:pt x="464" y="96"/>
                </a:lnTo>
                <a:lnTo>
                  <a:pt x="472" y="88"/>
                </a:lnTo>
                <a:lnTo>
                  <a:pt x="464" y="120"/>
                </a:lnTo>
                <a:lnTo>
                  <a:pt x="464" y="136"/>
                </a:lnTo>
                <a:lnTo>
                  <a:pt x="464" y="144"/>
                </a:lnTo>
                <a:lnTo>
                  <a:pt x="472" y="144"/>
                </a:lnTo>
                <a:lnTo>
                  <a:pt x="480" y="136"/>
                </a:lnTo>
                <a:lnTo>
                  <a:pt x="480" y="104"/>
                </a:lnTo>
                <a:lnTo>
                  <a:pt x="488" y="88"/>
                </a:lnTo>
                <a:lnTo>
                  <a:pt x="496" y="80"/>
                </a:lnTo>
                <a:lnTo>
                  <a:pt x="496" y="72"/>
                </a:lnTo>
                <a:lnTo>
                  <a:pt x="520" y="80"/>
                </a:lnTo>
                <a:lnTo>
                  <a:pt x="520" y="96"/>
                </a:lnTo>
                <a:lnTo>
                  <a:pt x="512" y="112"/>
                </a:lnTo>
                <a:lnTo>
                  <a:pt x="528" y="104"/>
                </a:lnTo>
                <a:lnTo>
                  <a:pt x="528" y="120"/>
                </a:lnTo>
                <a:lnTo>
                  <a:pt x="536" y="120"/>
                </a:lnTo>
                <a:lnTo>
                  <a:pt x="520" y="144"/>
                </a:lnTo>
                <a:lnTo>
                  <a:pt x="528" y="144"/>
                </a:lnTo>
                <a:lnTo>
                  <a:pt x="544" y="144"/>
                </a:lnTo>
                <a:lnTo>
                  <a:pt x="576" y="120"/>
                </a:lnTo>
                <a:lnTo>
                  <a:pt x="576" y="112"/>
                </a:lnTo>
                <a:lnTo>
                  <a:pt x="608" y="112"/>
                </a:lnTo>
                <a:lnTo>
                  <a:pt x="608" y="96"/>
                </a:lnTo>
                <a:lnTo>
                  <a:pt x="624" y="88"/>
                </a:lnTo>
                <a:lnTo>
                  <a:pt x="664" y="88"/>
                </a:lnTo>
                <a:lnTo>
                  <a:pt x="680" y="80"/>
                </a:lnTo>
                <a:lnTo>
                  <a:pt x="696" y="40"/>
                </a:lnTo>
                <a:lnTo>
                  <a:pt x="704" y="48"/>
                </a:lnTo>
                <a:lnTo>
                  <a:pt x="712" y="40"/>
                </a:lnTo>
                <a:lnTo>
                  <a:pt x="712" y="48"/>
                </a:lnTo>
                <a:lnTo>
                  <a:pt x="720" y="72"/>
                </a:lnTo>
                <a:lnTo>
                  <a:pt x="728" y="80"/>
                </a:lnTo>
                <a:lnTo>
                  <a:pt x="728" y="88"/>
                </a:lnTo>
                <a:lnTo>
                  <a:pt x="720" y="96"/>
                </a:lnTo>
                <a:lnTo>
                  <a:pt x="704" y="96"/>
                </a:lnTo>
                <a:lnTo>
                  <a:pt x="696" y="104"/>
                </a:lnTo>
                <a:lnTo>
                  <a:pt x="688" y="112"/>
                </a:lnTo>
                <a:lnTo>
                  <a:pt x="672" y="128"/>
                </a:lnTo>
                <a:lnTo>
                  <a:pt x="680" y="144"/>
                </a:lnTo>
                <a:lnTo>
                  <a:pt x="688" y="144"/>
                </a:lnTo>
                <a:lnTo>
                  <a:pt x="688" y="136"/>
                </a:lnTo>
                <a:lnTo>
                  <a:pt x="688" y="144"/>
                </a:lnTo>
                <a:lnTo>
                  <a:pt x="672" y="144"/>
                </a:lnTo>
                <a:lnTo>
                  <a:pt x="648" y="152"/>
                </a:lnTo>
                <a:lnTo>
                  <a:pt x="640" y="160"/>
                </a:lnTo>
                <a:lnTo>
                  <a:pt x="632" y="184"/>
                </a:lnTo>
                <a:lnTo>
                  <a:pt x="624" y="184"/>
                </a:lnTo>
                <a:lnTo>
                  <a:pt x="616" y="176"/>
                </a:lnTo>
                <a:lnTo>
                  <a:pt x="624" y="192"/>
                </a:lnTo>
                <a:lnTo>
                  <a:pt x="616" y="216"/>
                </a:lnTo>
                <a:lnTo>
                  <a:pt x="616" y="200"/>
                </a:lnTo>
                <a:lnTo>
                  <a:pt x="608" y="192"/>
                </a:lnTo>
                <a:lnTo>
                  <a:pt x="616" y="176"/>
                </a:lnTo>
                <a:lnTo>
                  <a:pt x="608" y="184"/>
                </a:lnTo>
                <a:lnTo>
                  <a:pt x="608" y="200"/>
                </a:lnTo>
                <a:lnTo>
                  <a:pt x="600" y="200"/>
                </a:lnTo>
                <a:lnTo>
                  <a:pt x="608" y="200"/>
                </a:lnTo>
                <a:lnTo>
                  <a:pt x="608" y="216"/>
                </a:lnTo>
                <a:lnTo>
                  <a:pt x="616" y="240"/>
                </a:lnTo>
                <a:lnTo>
                  <a:pt x="608" y="256"/>
                </a:lnTo>
                <a:lnTo>
                  <a:pt x="576" y="272"/>
                </a:lnTo>
                <a:lnTo>
                  <a:pt x="552" y="296"/>
                </a:lnTo>
                <a:lnTo>
                  <a:pt x="544" y="312"/>
                </a:lnTo>
                <a:lnTo>
                  <a:pt x="560" y="368"/>
                </a:lnTo>
                <a:lnTo>
                  <a:pt x="560" y="392"/>
                </a:lnTo>
                <a:lnTo>
                  <a:pt x="552" y="392"/>
                </a:lnTo>
                <a:lnTo>
                  <a:pt x="544" y="384"/>
                </a:lnTo>
                <a:lnTo>
                  <a:pt x="528" y="368"/>
                </a:lnTo>
                <a:lnTo>
                  <a:pt x="528" y="336"/>
                </a:lnTo>
                <a:lnTo>
                  <a:pt x="512" y="320"/>
                </a:lnTo>
                <a:lnTo>
                  <a:pt x="496" y="328"/>
                </a:lnTo>
                <a:lnTo>
                  <a:pt x="496" y="320"/>
                </a:lnTo>
                <a:lnTo>
                  <a:pt x="480" y="320"/>
                </a:lnTo>
                <a:lnTo>
                  <a:pt x="464" y="320"/>
                </a:lnTo>
                <a:lnTo>
                  <a:pt x="464" y="312"/>
                </a:lnTo>
                <a:lnTo>
                  <a:pt x="440" y="320"/>
                </a:lnTo>
                <a:lnTo>
                  <a:pt x="432" y="320"/>
                </a:lnTo>
                <a:lnTo>
                  <a:pt x="448" y="320"/>
                </a:lnTo>
                <a:lnTo>
                  <a:pt x="440" y="328"/>
                </a:lnTo>
                <a:lnTo>
                  <a:pt x="448" y="336"/>
                </a:lnTo>
                <a:lnTo>
                  <a:pt x="440" y="336"/>
                </a:lnTo>
                <a:lnTo>
                  <a:pt x="424" y="336"/>
                </a:lnTo>
                <a:lnTo>
                  <a:pt x="416" y="328"/>
                </a:lnTo>
                <a:lnTo>
                  <a:pt x="408" y="328"/>
                </a:lnTo>
                <a:lnTo>
                  <a:pt x="392" y="328"/>
                </a:lnTo>
                <a:lnTo>
                  <a:pt x="376" y="336"/>
                </a:lnTo>
                <a:lnTo>
                  <a:pt x="376" y="328"/>
                </a:lnTo>
                <a:lnTo>
                  <a:pt x="368" y="328"/>
                </a:lnTo>
                <a:lnTo>
                  <a:pt x="376" y="336"/>
                </a:lnTo>
                <a:lnTo>
                  <a:pt x="344" y="360"/>
                </a:lnTo>
                <a:lnTo>
                  <a:pt x="344" y="384"/>
                </a:lnTo>
                <a:lnTo>
                  <a:pt x="320" y="376"/>
                </a:lnTo>
                <a:lnTo>
                  <a:pt x="288" y="328"/>
                </a:lnTo>
                <a:lnTo>
                  <a:pt x="280" y="328"/>
                </a:lnTo>
                <a:lnTo>
                  <a:pt x="272" y="336"/>
                </a:lnTo>
                <a:lnTo>
                  <a:pt x="264" y="336"/>
                </a:lnTo>
                <a:lnTo>
                  <a:pt x="248" y="328"/>
                </a:lnTo>
                <a:lnTo>
                  <a:pt x="248" y="312"/>
                </a:lnTo>
                <a:lnTo>
                  <a:pt x="232" y="296"/>
                </a:lnTo>
                <a:lnTo>
                  <a:pt x="168" y="304"/>
                </a:lnTo>
                <a:lnTo>
                  <a:pt x="120" y="288"/>
                </a:lnTo>
                <a:lnTo>
                  <a:pt x="96" y="288"/>
                </a:lnTo>
                <a:lnTo>
                  <a:pt x="88" y="272"/>
                </a:lnTo>
                <a:lnTo>
                  <a:pt x="80" y="272"/>
                </a:lnTo>
                <a:lnTo>
                  <a:pt x="80" y="264"/>
                </a:lnTo>
                <a:lnTo>
                  <a:pt x="48" y="256"/>
                </a:lnTo>
                <a:lnTo>
                  <a:pt x="48" y="248"/>
                </a:lnTo>
                <a:lnTo>
                  <a:pt x="32" y="232"/>
                </a:lnTo>
                <a:lnTo>
                  <a:pt x="32" y="216"/>
                </a:lnTo>
                <a:lnTo>
                  <a:pt x="24" y="216"/>
                </a:lnTo>
                <a:lnTo>
                  <a:pt x="24" y="208"/>
                </a:lnTo>
                <a:lnTo>
                  <a:pt x="32" y="208"/>
                </a:lnTo>
                <a:lnTo>
                  <a:pt x="32" y="200"/>
                </a:lnTo>
                <a:lnTo>
                  <a:pt x="16" y="200"/>
                </a:lnTo>
                <a:lnTo>
                  <a:pt x="24" y="200"/>
                </a:lnTo>
                <a:lnTo>
                  <a:pt x="8" y="184"/>
                </a:lnTo>
                <a:lnTo>
                  <a:pt x="8" y="176"/>
                </a:lnTo>
                <a:lnTo>
                  <a:pt x="0" y="168"/>
                </a:lnTo>
                <a:lnTo>
                  <a:pt x="8" y="144"/>
                </a:lnTo>
                <a:lnTo>
                  <a:pt x="0" y="120"/>
                </a:lnTo>
                <a:lnTo>
                  <a:pt x="8" y="64"/>
                </a:lnTo>
                <a:lnTo>
                  <a:pt x="16" y="64"/>
                </a:lnTo>
                <a:lnTo>
                  <a:pt x="8" y="64"/>
                </a:lnTo>
                <a:lnTo>
                  <a:pt x="0" y="24"/>
                </a:lnTo>
                <a:lnTo>
                  <a:pt x="16" y="24"/>
                </a:lnTo>
                <a:lnTo>
                  <a:pt x="24" y="32"/>
                </a:lnTo>
                <a:lnTo>
                  <a:pt x="16" y="40"/>
                </a:lnTo>
                <a:lnTo>
                  <a:pt x="24" y="40"/>
                </a:lnTo>
                <a:lnTo>
                  <a:pt x="24" y="16"/>
                </a:lnTo>
                <a:lnTo>
                  <a:pt x="24"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46" name="Freeform 459"/>
          <p:cNvSpPr>
            <a:spLocks/>
          </p:cNvSpPr>
          <p:nvPr/>
        </p:nvSpPr>
        <p:spPr bwMode="ltGray">
          <a:xfrm>
            <a:off x="1708151" y="3521354"/>
            <a:ext cx="1108075" cy="600075"/>
          </a:xfrm>
          <a:custGeom>
            <a:avLst/>
            <a:gdLst>
              <a:gd name="T0" fmla="*/ 2147483647 w 729"/>
              <a:gd name="T1" fmla="*/ 0 h 393"/>
              <a:gd name="T2" fmla="*/ 2147483647 w 729"/>
              <a:gd name="T3" fmla="*/ 2147483647 h 393"/>
              <a:gd name="T4" fmla="*/ 2147483647 w 729"/>
              <a:gd name="T5" fmla="*/ 2147483647 h 393"/>
              <a:gd name="T6" fmla="*/ 2147483647 w 729"/>
              <a:gd name="T7" fmla="*/ 2147483647 h 393"/>
              <a:gd name="T8" fmla="*/ 2147483647 w 729"/>
              <a:gd name="T9" fmla="*/ 2147483647 h 393"/>
              <a:gd name="T10" fmla="*/ 2147483647 w 729"/>
              <a:gd name="T11" fmla="*/ 2147483647 h 393"/>
              <a:gd name="T12" fmla="*/ 2147483647 w 729"/>
              <a:gd name="T13" fmla="*/ 2147483647 h 393"/>
              <a:gd name="T14" fmla="*/ 2147483647 w 729"/>
              <a:gd name="T15" fmla="*/ 2147483647 h 393"/>
              <a:gd name="T16" fmla="*/ 2147483647 w 729"/>
              <a:gd name="T17" fmla="*/ 2147483647 h 393"/>
              <a:gd name="T18" fmla="*/ 2147483647 w 729"/>
              <a:gd name="T19" fmla="*/ 2147483647 h 393"/>
              <a:gd name="T20" fmla="*/ 2147483647 w 729"/>
              <a:gd name="T21" fmla="*/ 2147483647 h 393"/>
              <a:gd name="T22" fmla="*/ 2147483647 w 729"/>
              <a:gd name="T23" fmla="*/ 2147483647 h 393"/>
              <a:gd name="T24" fmla="*/ 2147483647 w 729"/>
              <a:gd name="T25" fmla="*/ 2147483647 h 393"/>
              <a:gd name="T26" fmla="*/ 2147483647 w 729"/>
              <a:gd name="T27" fmla="*/ 2147483647 h 393"/>
              <a:gd name="T28" fmla="*/ 2147483647 w 729"/>
              <a:gd name="T29" fmla="*/ 2147483647 h 393"/>
              <a:gd name="T30" fmla="*/ 2147483647 w 729"/>
              <a:gd name="T31" fmla="*/ 2147483647 h 393"/>
              <a:gd name="T32" fmla="*/ 2147483647 w 729"/>
              <a:gd name="T33" fmla="*/ 2147483647 h 393"/>
              <a:gd name="T34" fmla="*/ 2147483647 w 729"/>
              <a:gd name="T35" fmla="*/ 2147483647 h 393"/>
              <a:gd name="T36" fmla="*/ 2147483647 w 729"/>
              <a:gd name="T37" fmla="*/ 2147483647 h 393"/>
              <a:gd name="T38" fmla="*/ 2147483647 w 729"/>
              <a:gd name="T39" fmla="*/ 2147483647 h 393"/>
              <a:gd name="T40" fmla="*/ 2147483647 w 729"/>
              <a:gd name="T41" fmla="*/ 2147483647 h 393"/>
              <a:gd name="T42" fmla="*/ 2147483647 w 729"/>
              <a:gd name="T43" fmla="*/ 2147483647 h 393"/>
              <a:gd name="T44" fmla="*/ 2147483647 w 729"/>
              <a:gd name="T45" fmla="*/ 2147483647 h 393"/>
              <a:gd name="T46" fmla="*/ 2147483647 w 729"/>
              <a:gd name="T47" fmla="*/ 2147483647 h 393"/>
              <a:gd name="T48" fmla="*/ 2147483647 w 729"/>
              <a:gd name="T49" fmla="*/ 2147483647 h 393"/>
              <a:gd name="T50" fmla="*/ 2147483647 w 729"/>
              <a:gd name="T51" fmla="*/ 2147483647 h 393"/>
              <a:gd name="T52" fmla="*/ 2147483647 w 729"/>
              <a:gd name="T53" fmla="*/ 2147483647 h 393"/>
              <a:gd name="T54" fmla="*/ 2147483647 w 729"/>
              <a:gd name="T55" fmla="*/ 2147483647 h 393"/>
              <a:gd name="T56" fmla="*/ 2147483647 w 729"/>
              <a:gd name="T57" fmla="*/ 2147483647 h 393"/>
              <a:gd name="T58" fmla="*/ 2147483647 w 729"/>
              <a:gd name="T59" fmla="*/ 2147483647 h 393"/>
              <a:gd name="T60" fmla="*/ 2147483647 w 729"/>
              <a:gd name="T61" fmla="*/ 2147483647 h 393"/>
              <a:gd name="T62" fmla="*/ 2147483647 w 729"/>
              <a:gd name="T63" fmla="*/ 2147483647 h 393"/>
              <a:gd name="T64" fmla="*/ 2147483647 w 729"/>
              <a:gd name="T65" fmla="*/ 2147483647 h 393"/>
              <a:gd name="T66" fmla="*/ 2147483647 w 729"/>
              <a:gd name="T67" fmla="*/ 2147483647 h 393"/>
              <a:gd name="T68" fmla="*/ 2147483647 w 729"/>
              <a:gd name="T69" fmla="*/ 2147483647 h 393"/>
              <a:gd name="T70" fmla="*/ 2147483647 w 729"/>
              <a:gd name="T71" fmla="*/ 2147483647 h 393"/>
              <a:gd name="T72" fmla="*/ 2147483647 w 729"/>
              <a:gd name="T73" fmla="*/ 2147483647 h 393"/>
              <a:gd name="T74" fmla="*/ 2147483647 w 729"/>
              <a:gd name="T75" fmla="*/ 2147483647 h 393"/>
              <a:gd name="T76" fmla="*/ 2147483647 w 729"/>
              <a:gd name="T77" fmla="*/ 2147483647 h 393"/>
              <a:gd name="T78" fmla="*/ 2147483647 w 729"/>
              <a:gd name="T79" fmla="*/ 2147483647 h 393"/>
              <a:gd name="T80" fmla="*/ 2147483647 w 729"/>
              <a:gd name="T81" fmla="*/ 2147483647 h 393"/>
              <a:gd name="T82" fmla="*/ 2147483647 w 729"/>
              <a:gd name="T83" fmla="*/ 2147483647 h 393"/>
              <a:gd name="T84" fmla="*/ 2147483647 w 729"/>
              <a:gd name="T85" fmla="*/ 2147483647 h 393"/>
              <a:gd name="T86" fmla="*/ 2147483647 w 729"/>
              <a:gd name="T87" fmla="*/ 2147483647 h 393"/>
              <a:gd name="T88" fmla="*/ 2147483647 w 729"/>
              <a:gd name="T89" fmla="*/ 2147483647 h 393"/>
              <a:gd name="T90" fmla="*/ 0 w 729"/>
              <a:gd name="T91" fmla="*/ 2147483647 h 393"/>
              <a:gd name="T92" fmla="*/ 2147483647 w 729"/>
              <a:gd name="T93" fmla="*/ 2147483647 h 393"/>
              <a:gd name="T94" fmla="*/ 0 w 729"/>
              <a:gd name="T95" fmla="*/ 2147483647 h 393"/>
              <a:gd name="T96" fmla="*/ 2147483647 w 729"/>
              <a:gd name="T97" fmla="*/ 2147483647 h 393"/>
              <a:gd name="T98" fmla="*/ 2147483647 w 729"/>
              <a:gd name="T99" fmla="*/ 2147483647 h 39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29" h="393">
                <a:moveTo>
                  <a:pt x="24" y="8"/>
                </a:moveTo>
                <a:lnTo>
                  <a:pt x="368" y="8"/>
                </a:lnTo>
                <a:lnTo>
                  <a:pt x="376" y="0"/>
                </a:lnTo>
                <a:lnTo>
                  <a:pt x="384" y="16"/>
                </a:lnTo>
                <a:lnTo>
                  <a:pt x="400" y="16"/>
                </a:lnTo>
                <a:lnTo>
                  <a:pt x="416" y="32"/>
                </a:lnTo>
                <a:lnTo>
                  <a:pt x="440" y="32"/>
                </a:lnTo>
                <a:lnTo>
                  <a:pt x="408" y="56"/>
                </a:lnTo>
                <a:lnTo>
                  <a:pt x="424" y="48"/>
                </a:lnTo>
                <a:lnTo>
                  <a:pt x="432" y="56"/>
                </a:lnTo>
                <a:lnTo>
                  <a:pt x="456" y="48"/>
                </a:lnTo>
                <a:lnTo>
                  <a:pt x="456" y="56"/>
                </a:lnTo>
                <a:lnTo>
                  <a:pt x="464" y="48"/>
                </a:lnTo>
                <a:lnTo>
                  <a:pt x="472" y="56"/>
                </a:lnTo>
                <a:lnTo>
                  <a:pt x="496" y="56"/>
                </a:lnTo>
                <a:lnTo>
                  <a:pt x="504" y="56"/>
                </a:lnTo>
                <a:lnTo>
                  <a:pt x="512" y="64"/>
                </a:lnTo>
                <a:lnTo>
                  <a:pt x="512" y="72"/>
                </a:lnTo>
                <a:lnTo>
                  <a:pt x="472" y="72"/>
                </a:lnTo>
                <a:lnTo>
                  <a:pt x="464" y="96"/>
                </a:lnTo>
                <a:lnTo>
                  <a:pt x="472" y="88"/>
                </a:lnTo>
                <a:lnTo>
                  <a:pt x="464" y="120"/>
                </a:lnTo>
                <a:lnTo>
                  <a:pt x="464" y="136"/>
                </a:lnTo>
                <a:lnTo>
                  <a:pt x="464" y="144"/>
                </a:lnTo>
                <a:lnTo>
                  <a:pt x="472" y="144"/>
                </a:lnTo>
                <a:lnTo>
                  <a:pt x="480" y="136"/>
                </a:lnTo>
                <a:lnTo>
                  <a:pt x="480" y="104"/>
                </a:lnTo>
                <a:lnTo>
                  <a:pt x="488" y="88"/>
                </a:lnTo>
                <a:lnTo>
                  <a:pt x="496" y="80"/>
                </a:lnTo>
                <a:lnTo>
                  <a:pt x="496" y="72"/>
                </a:lnTo>
                <a:lnTo>
                  <a:pt x="520" y="80"/>
                </a:lnTo>
                <a:lnTo>
                  <a:pt x="520" y="96"/>
                </a:lnTo>
                <a:lnTo>
                  <a:pt x="512" y="112"/>
                </a:lnTo>
                <a:lnTo>
                  <a:pt x="528" y="104"/>
                </a:lnTo>
                <a:lnTo>
                  <a:pt x="528" y="120"/>
                </a:lnTo>
                <a:lnTo>
                  <a:pt x="536" y="120"/>
                </a:lnTo>
                <a:lnTo>
                  <a:pt x="520" y="144"/>
                </a:lnTo>
                <a:lnTo>
                  <a:pt x="528" y="144"/>
                </a:lnTo>
                <a:lnTo>
                  <a:pt x="544" y="144"/>
                </a:lnTo>
                <a:lnTo>
                  <a:pt x="576" y="120"/>
                </a:lnTo>
                <a:lnTo>
                  <a:pt x="576" y="112"/>
                </a:lnTo>
                <a:lnTo>
                  <a:pt x="608" y="112"/>
                </a:lnTo>
                <a:lnTo>
                  <a:pt x="608" y="96"/>
                </a:lnTo>
                <a:lnTo>
                  <a:pt x="624" y="88"/>
                </a:lnTo>
                <a:lnTo>
                  <a:pt x="664" y="88"/>
                </a:lnTo>
                <a:lnTo>
                  <a:pt x="680" y="80"/>
                </a:lnTo>
                <a:lnTo>
                  <a:pt x="696" y="40"/>
                </a:lnTo>
                <a:lnTo>
                  <a:pt x="704" y="48"/>
                </a:lnTo>
                <a:lnTo>
                  <a:pt x="712" y="40"/>
                </a:lnTo>
                <a:lnTo>
                  <a:pt x="712" y="48"/>
                </a:lnTo>
                <a:lnTo>
                  <a:pt x="720" y="72"/>
                </a:lnTo>
                <a:lnTo>
                  <a:pt x="728" y="80"/>
                </a:lnTo>
                <a:lnTo>
                  <a:pt x="728" y="88"/>
                </a:lnTo>
                <a:lnTo>
                  <a:pt x="720" y="96"/>
                </a:lnTo>
                <a:lnTo>
                  <a:pt x="704" y="96"/>
                </a:lnTo>
                <a:lnTo>
                  <a:pt x="696" y="104"/>
                </a:lnTo>
                <a:lnTo>
                  <a:pt x="688" y="112"/>
                </a:lnTo>
                <a:lnTo>
                  <a:pt x="672" y="128"/>
                </a:lnTo>
                <a:lnTo>
                  <a:pt x="680" y="144"/>
                </a:lnTo>
                <a:lnTo>
                  <a:pt x="688" y="144"/>
                </a:lnTo>
                <a:lnTo>
                  <a:pt x="688" y="136"/>
                </a:lnTo>
                <a:lnTo>
                  <a:pt x="688" y="144"/>
                </a:lnTo>
                <a:lnTo>
                  <a:pt x="672" y="144"/>
                </a:lnTo>
                <a:lnTo>
                  <a:pt x="648" y="152"/>
                </a:lnTo>
                <a:lnTo>
                  <a:pt x="640" y="160"/>
                </a:lnTo>
                <a:lnTo>
                  <a:pt x="632" y="184"/>
                </a:lnTo>
                <a:lnTo>
                  <a:pt x="624" y="184"/>
                </a:lnTo>
                <a:lnTo>
                  <a:pt x="616" y="176"/>
                </a:lnTo>
                <a:lnTo>
                  <a:pt x="624" y="192"/>
                </a:lnTo>
                <a:lnTo>
                  <a:pt x="616" y="216"/>
                </a:lnTo>
                <a:lnTo>
                  <a:pt x="616" y="200"/>
                </a:lnTo>
                <a:lnTo>
                  <a:pt x="608" y="192"/>
                </a:lnTo>
                <a:lnTo>
                  <a:pt x="616" y="176"/>
                </a:lnTo>
                <a:lnTo>
                  <a:pt x="608" y="184"/>
                </a:lnTo>
                <a:lnTo>
                  <a:pt x="608" y="200"/>
                </a:lnTo>
                <a:lnTo>
                  <a:pt x="600" y="200"/>
                </a:lnTo>
                <a:lnTo>
                  <a:pt x="608" y="200"/>
                </a:lnTo>
                <a:lnTo>
                  <a:pt x="608" y="216"/>
                </a:lnTo>
                <a:lnTo>
                  <a:pt x="616" y="240"/>
                </a:lnTo>
                <a:lnTo>
                  <a:pt x="608" y="256"/>
                </a:lnTo>
                <a:lnTo>
                  <a:pt x="576" y="272"/>
                </a:lnTo>
                <a:lnTo>
                  <a:pt x="552" y="296"/>
                </a:lnTo>
                <a:lnTo>
                  <a:pt x="544" y="312"/>
                </a:lnTo>
                <a:lnTo>
                  <a:pt x="560" y="368"/>
                </a:lnTo>
                <a:lnTo>
                  <a:pt x="560" y="392"/>
                </a:lnTo>
                <a:lnTo>
                  <a:pt x="552" y="392"/>
                </a:lnTo>
                <a:lnTo>
                  <a:pt x="544" y="384"/>
                </a:lnTo>
                <a:lnTo>
                  <a:pt x="528" y="368"/>
                </a:lnTo>
                <a:lnTo>
                  <a:pt x="528" y="336"/>
                </a:lnTo>
                <a:lnTo>
                  <a:pt x="512" y="320"/>
                </a:lnTo>
                <a:lnTo>
                  <a:pt x="496" y="328"/>
                </a:lnTo>
                <a:lnTo>
                  <a:pt x="496" y="320"/>
                </a:lnTo>
                <a:lnTo>
                  <a:pt x="480" y="320"/>
                </a:lnTo>
                <a:lnTo>
                  <a:pt x="464" y="320"/>
                </a:lnTo>
                <a:lnTo>
                  <a:pt x="464" y="312"/>
                </a:lnTo>
                <a:lnTo>
                  <a:pt x="440" y="320"/>
                </a:lnTo>
                <a:lnTo>
                  <a:pt x="432" y="320"/>
                </a:lnTo>
                <a:lnTo>
                  <a:pt x="448" y="320"/>
                </a:lnTo>
                <a:lnTo>
                  <a:pt x="440" y="328"/>
                </a:lnTo>
                <a:lnTo>
                  <a:pt x="448" y="336"/>
                </a:lnTo>
                <a:lnTo>
                  <a:pt x="440" y="336"/>
                </a:lnTo>
                <a:lnTo>
                  <a:pt x="424" y="336"/>
                </a:lnTo>
                <a:lnTo>
                  <a:pt x="416" y="328"/>
                </a:lnTo>
                <a:lnTo>
                  <a:pt x="408" y="328"/>
                </a:lnTo>
                <a:lnTo>
                  <a:pt x="392" y="328"/>
                </a:lnTo>
                <a:lnTo>
                  <a:pt x="376" y="336"/>
                </a:lnTo>
                <a:lnTo>
                  <a:pt x="376" y="328"/>
                </a:lnTo>
                <a:lnTo>
                  <a:pt x="368" y="328"/>
                </a:lnTo>
                <a:lnTo>
                  <a:pt x="376" y="336"/>
                </a:lnTo>
                <a:lnTo>
                  <a:pt x="344" y="360"/>
                </a:lnTo>
                <a:lnTo>
                  <a:pt x="344" y="384"/>
                </a:lnTo>
                <a:lnTo>
                  <a:pt x="320" y="376"/>
                </a:lnTo>
                <a:lnTo>
                  <a:pt x="288" y="328"/>
                </a:lnTo>
                <a:lnTo>
                  <a:pt x="280" y="328"/>
                </a:lnTo>
                <a:lnTo>
                  <a:pt x="272" y="336"/>
                </a:lnTo>
                <a:lnTo>
                  <a:pt x="264" y="336"/>
                </a:lnTo>
                <a:lnTo>
                  <a:pt x="248" y="328"/>
                </a:lnTo>
                <a:lnTo>
                  <a:pt x="248" y="312"/>
                </a:lnTo>
                <a:lnTo>
                  <a:pt x="232" y="296"/>
                </a:lnTo>
                <a:lnTo>
                  <a:pt x="168" y="304"/>
                </a:lnTo>
                <a:lnTo>
                  <a:pt x="120" y="288"/>
                </a:lnTo>
                <a:lnTo>
                  <a:pt x="96" y="288"/>
                </a:lnTo>
                <a:lnTo>
                  <a:pt x="88" y="272"/>
                </a:lnTo>
                <a:lnTo>
                  <a:pt x="80" y="272"/>
                </a:lnTo>
                <a:lnTo>
                  <a:pt x="80" y="264"/>
                </a:lnTo>
                <a:lnTo>
                  <a:pt x="48" y="256"/>
                </a:lnTo>
                <a:lnTo>
                  <a:pt x="48" y="248"/>
                </a:lnTo>
                <a:lnTo>
                  <a:pt x="32" y="232"/>
                </a:lnTo>
                <a:lnTo>
                  <a:pt x="32" y="216"/>
                </a:lnTo>
                <a:lnTo>
                  <a:pt x="24" y="216"/>
                </a:lnTo>
                <a:lnTo>
                  <a:pt x="24" y="208"/>
                </a:lnTo>
                <a:lnTo>
                  <a:pt x="32" y="208"/>
                </a:lnTo>
                <a:lnTo>
                  <a:pt x="32" y="200"/>
                </a:lnTo>
                <a:lnTo>
                  <a:pt x="16" y="200"/>
                </a:lnTo>
                <a:lnTo>
                  <a:pt x="24" y="200"/>
                </a:lnTo>
                <a:lnTo>
                  <a:pt x="8" y="184"/>
                </a:lnTo>
                <a:lnTo>
                  <a:pt x="8" y="176"/>
                </a:lnTo>
                <a:lnTo>
                  <a:pt x="0" y="168"/>
                </a:lnTo>
                <a:lnTo>
                  <a:pt x="8" y="144"/>
                </a:lnTo>
                <a:lnTo>
                  <a:pt x="0" y="120"/>
                </a:lnTo>
                <a:lnTo>
                  <a:pt x="8" y="64"/>
                </a:lnTo>
                <a:lnTo>
                  <a:pt x="16" y="64"/>
                </a:lnTo>
                <a:lnTo>
                  <a:pt x="8" y="64"/>
                </a:lnTo>
                <a:lnTo>
                  <a:pt x="0" y="24"/>
                </a:lnTo>
                <a:lnTo>
                  <a:pt x="16" y="24"/>
                </a:lnTo>
                <a:lnTo>
                  <a:pt x="24" y="32"/>
                </a:lnTo>
                <a:lnTo>
                  <a:pt x="16" y="40"/>
                </a:lnTo>
                <a:lnTo>
                  <a:pt x="24" y="40"/>
                </a:lnTo>
                <a:lnTo>
                  <a:pt x="24" y="16"/>
                </a:lnTo>
                <a:lnTo>
                  <a:pt x="24"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47" name="Freeform 460"/>
          <p:cNvSpPr>
            <a:spLocks/>
          </p:cNvSpPr>
          <p:nvPr/>
        </p:nvSpPr>
        <p:spPr bwMode="ltGray">
          <a:xfrm>
            <a:off x="1852613" y="3961091"/>
            <a:ext cx="573088" cy="381000"/>
          </a:xfrm>
          <a:custGeom>
            <a:avLst/>
            <a:gdLst>
              <a:gd name="T0" fmla="*/ 2147483647 w 377"/>
              <a:gd name="T1" fmla="*/ 2147483647 h 249"/>
              <a:gd name="T2" fmla="*/ 2147483647 w 377"/>
              <a:gd name="T3" fmla="*/ 2147483647 h 249"/>
              <a:gd name="T4" fmla="*/ 2147483647 w 377"/>
              <a:gd name="T5" fmla="*/ 2147483647 h 249"/>
              <a:gd name="T6" fmla="*/ 2147483647 w 377"/>
              <a:gd name="T7" fmla="*/ 2147483647 h 249"/>
              <a:gd name="T8" fmla="*/ 2147483647 w 377"/>
              <a:gd name="T9" fmla="*/ 2147483647 h 249"/>
              <a:gd name="T10" fmla="*/ 2147483647 w 377"/>
              <a:gd name="T11" fmla="*/ 2147483647 h 249"/>
              <a:gd name="T12" fmla="*/ 2147483647 w 377"/>
              <a:gd name="T13" fmla="*/ 2147483647 h 249"/>
              <a:gd name="T14" fmla="*/ 2147483647 w 377"/>
              <a:gd name="T15" fmla="*/ 2147483647 h 249"/>
              <a:gd name="T16" fmla="*/ 2147483647 w 377"/>
              <a:gd name="T17" fmla="*/ 2147483647 h 249"/>
              <a:gd name="T18" fmla="*/ 2147483647 w 377"/>
              <a:gd name="T19" fmla="*/ 2147483647 h 249"/>
              <a:gd name="T20" fmla="*/ 2147483647 w 377"/>
              <a:gd name="T21" fmla="*/ 2147483647 h 249"/>
              <a:gd name="T22" fmla="*/ 2147483647 w 377"/>
              <a:gd name="T23" fmla="*/ 2147483647 h 249"/>
              <a:gd name="T24" fmla="*/ 2147483647 w 377"/>
              <a:gd name="T25" fmla="*/ 2147483647 h 249"/>
              <a:gd name="T26" fmla="*/ 2147483647 w 377"/>
              <a:gd name="T27" fmla="*/ 2147483647 h 249"/>
              <a:gd name="T28" fmla="*/ 2147483647 w 377"/>
              <a:gd name="T29" fmla="*/ 2147483647 h 249"/>
              <a:gd name="T30" fmla="*/ 2147483647 w 377"/>
              <a:gd name="T31" fmla="*/ 2147483647 h 249"/>
              <a:gd name="T32" fmla="*/ 2147483647 w 377"/>
              <a:gd name="T33" fmla="*/ 2147483647 h 249"/>
              <a:gd name="T34" fmla="*/ 2147483647 w 377"/>
              <a:gd name="T35" fmla="*/ 2147483647 h 249"/>
              <a:gd name="T36" fmla="*/ 2147483647 w 377"/>
              <a:gd name="T37" fmla="*/ 2147483647 h 249"/>
              <a:gd name="T38" fmla="*/ 2147483647 w 377"/>
              <a:gd name="T39" fmla="*/ 2147483647 h 249"/>
              <a:gd name="T40" fmla="*/ 2147483647 w 377"/>
              <a:gd name="T41" fmla="*/ 2147483647 h 249"/>
              <a:gd name="T42" fmla="*/ 2147483647 w 377"/>
              <a:gd name="T43" fmla="*/ 2147483647 h 249"/>
              <a:gd name="T44" fmla="*/ 2147483647 w 377"/>
              <a:gd name="T45" fmla="*/ 2147483647 h 249"/>
              <a:gd name="T46" fmla="*/ 2147483647 w 377"/>
              <a:gd name="T47" fmla="*/ 2147483647 h 249"/>
              <a:gd name="T48" fmla="*/ 2147483647 w 377"/>
              <a:gd name="T49" fmla="*/ 2147483647 h 249"/>
              <a:gd name="T50" fmla="*/ 2147483647 w 377"/>
              <a:gd name="T51" fmla="*/ 2147483647 h 249"/>
              <a:gd name="T52" fmla="*/ 2147483647 w 377"/>
              <a:gd name="T53" fmla="*/ 2147483647 h 249"/>
              <a:gd name="T54" fmla="*/ 2147483647 w 377"/>
              <a:gd name="T55" fmla="*/ 2147483647 h 249"/>
              <a:gd name="T56" fmla="*/ 2147483647 w 377"/>
              <a:gd name="T57" fmla="*/ 2147483647 h 249"/>
              <a:gd name="T58" fmla="*/ 2147483647 w 377"/>
              <a:gd name="T59" fmla="*/ 2147483647 h 249"/>
              <a:gd name="T60" fmla="*/ 0 w 377"/>
              <a:gd name="T61" fmla="*/ 0 h 249"/>
              <a:gd name="T62" fmla="*/ 2147483647 w 377"/>
              <a:gd name="T63" fmla="*/ 2147483647 h 249"/>
              <a:gd name="T64" fmla="*/ 2147483647 w 377"/>
              <a:gd name="T65" fmla="*/ 2147483647 h 249"/>
              <a:gd name="T66" fmla="*/ 2147483647 w 377"/>
              <a:gd name="T67" fmla="*/ 2147483647 h 249"/>
              <a:gd name="T68" fmla="*/ 2147483647 w 377"/>
              <a:gd name="T69" fmla="*/ 2147483647 h 249"/>
              <a:gd name="T70" fmla="*/ 2147483647 w 377"/>
              <a:gd name="T71" fmla="*/ 2147483647 h 2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77" h="249">
                <a:moveTo>
                  <a:pt x="248" y="96"/>
                </a:moveTo>
                <a:lnTo>
                  <a:pt x="248" y="96"/>
                </a:lnTo>
                <a:lnTo>
                  <a:pt x="240" y="112"/>
                </a:lnTo>
                <a:lnTo>
                  <a:pt x="240" y="144"/>
                </a:lnTo>
                <a:lnTo>
                  <a:pt x="248" y="152"/>
                </a:lnTo>
                <a:lnTo>
                  <a:pt x="248" y="160"/>
                </a:lnTo>
                <a:lnTo>
                  <a:pt x="264" y="192"/>
                </a:lnTo>
                <a:lnTo>
                  <a:pt x="288" y="200"/>
                </a:lnTo>
                <a:lnTo>
                  <a:pt x="312" y="192"/>
                </a:lnTo>
                <a:lnTo>
                  <a:pt x="328" y="192"/>
                </a:lnTo>
                <a:lnTo>
                  <a:pt x="320" y="192"/>
                </a:lnTo>
                <a:lnTo>
                  <a:pt x="328" y="184"/>
                </a:lnTo>
                <a:lnTo>
                  <a:pt x="336" y="160"/>
                </a:lnTo>
                <a:lnTo>
                  <a:pt x="344" y="160"/>
                </a:lnTo>
                <a:lnTo>
                  <a:pt x="368" y="152"/>
                </a:lnTo>
                <a:lnTo>
                  <a:pt x="376" y="160"/>
                </a:lnTo>
                <a:lnTo>
                  <a:pt x="368" y="192"/>
                </a:lnTo>
                <a:lnTo>
                  <a:pt x="368" y="200"/>
                </a:lnTo>
                <a:lnTo>
                  <a:pt x="360" y="192"/>
                </a:lnTo>
                <a:lnTo>
                  <a:pt x="352" y="200"/>
                </a:lnTo>
                <a:lnTo>
                  <a:pt x="328" y="200"/>
                </a:lnTo>
                <a:lnTo>
                  <a:pt x="320" y="208"/>
                </a:lnTo>
                <a:lnTo>
                  <a:pt x="336" y="224"/>
                </a:lnTo>
                <a:lnTo>
                  <a:pt x="320" y="224"/>
                </a:lnTo>
                <a:lnTo>
                  <a:pt x="312" y="248"/>
                </a:lnTo>
                <a:lnTo>
                  <a:pt x="288" y="224"/>
                </a:lnTo>
                <a:lnTo>
                  <a:pt x="272" y="224"/>
                </a:lnTo>
                <a:lnTo>
                  <a:pt x="264" y="232"/>
                </a:lnTo>
                <a:lnTo>
                  <a:pt x="240" y="224"/>
                </a:lnTo>
                <a:lnTo>
                  <a:pt x="200" y="208"/>
                </a:lnTo>
                <a:lnTo>
                  <a:pt x="192" y="200"/>
                </a:lnTo>
                <a:lnTo>
                  <a:pt x="168" y="200"/>
                </a:lnTo>
                <a:lnTo>
                  <a:pt x="152" y="184"/>
                </a:lnTo>
                <a:lnTo>
                  <a:pt x="144" y="168"/>
                </a:lnTo>
                <a:lnTo>
                  <a:pt x="152" y="160"/>
                </a:lnTo>
                <a:lnTo>
                  <a:pt x="144" y="144"/>
                </a:lnTo>
                <a:lnTo>
                  <a:pt x="112" y="104"/>
                </a:lnTo>
                <a:lnTo>
                  <a:pt x="96" y="96"/>
                </a:lnTo>
                <a:lnTo>
                  <a:pt x="96" y="88"/>
                </a:lnTo>
                <a:lnTo>
                  <a:pt x="80" y="72"/>
                </a:lnTo>
                <a:lnTo>
                  <a:pt x="80" y="64"/>
                </a:lnTo>
                <a:lnTo>
                  <a:pt x="72" y="64"/>
                </a:lnTo>
                <a:lnTo>
                  <a:pt x="64" y="48"/>
                </a:lnTo>
                <a:lnTo>
                  <a:pt x="48" y="16"/>
                </a:lnTo>
                <a:lnTo>
                  <a:pt x="40" y="16"/>
                </a:lnTo>
                <a:lnTo>
                  <a:pt x="24" y="8"/>
                </a:lnTo>
                <a:lnTo>
                  <a:pt x="32" y="32"/>
                </a:lnTo>
                <a:lnTo>
                  <a:pt x="72" y="88"/>
                </a:lnTo>
                <a:lnTo>
                  <a:pt x="80" y="120"/>
                </a:lnTo>
                <a:lnTo>
                  <a:pt x="88" y="120"/>
                </a:lnTo>
                <a:lnTo>
                  <a:pt x="96" y="128"/>
                </a:lnTo>
                <a:lnTo>
                  <a:pt x="88" y="136"/>
                </a:lnTo>
                <a:lnTo>
                  <a:pt x="80" y="128"/>
                </a:lnTo>
                <a:lnTo>
                  <a:pt x="56" y="112"/>
                </a:lnTo>
                <a:lnTo>
                  <a:pt x="64" y="104"/>
                </a:lnTo>
                <a:lnTo>
                  <a:pt x="56" y="88"/>
                </a:lnTo>
                <a:lnTo>
                  <a:pt x="32" y="80"/>
                </a:lnTo>
                <a:lnTo>
                  <a:pt x="24" y="64"/>
                </a:lnTo>
                <a:lnTo>
                  <a:pt x="32" y="72"/>
                </a:lnTo>
                <a:lnTo>
                  <a:pt x="40" y="56"/>
                </a:lnTo>
                <a:lnTo>
                  <a:pt x="16" y="40"/>
                </a:lnTo>
                <a:lnTo>
                  <a:pt x="0" y="0"/>
                </a:lnTo>
                <a:lnTo>
                  <a:pt x="24" y="0"/>
                </a:lnTo>
                <a:lnTo>
                  <a:pt x="72" y="16"/>
                </a:lnTo>
                <a:lnTo>
                  <a:pt x="136" y="8"/>
                </a:lnTo>
                <a:lnTo>
                  <a:pt x="152" y="24"/>
                </a:lnTo>
                <a:lnTo>
                  <a:pt x="152" y="40"/>
                </a:lnTo>
                <a:lnTo>
                  <a:pt x="168" y="48"/>
                </a:lnTo>
                <a:lnTo>
                  <a:pt x="176" y="48"/>
                </a:lnTo>
                <a:lnTo>
                  <a:pt x="184" y="40"/>
                </a:lnTo>
                <a:lnTo>
                  <a:pt x="192" y="40"/>
                </a:lnTo>
                <a:lnTo>
                  <a:pt x="224" y="88"/>
                </a:lnTo>
                <a:lnTo>
                  <a:pt x="248" y="9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48" name="Freeform 461"/>
          <p:cNvSpPr>
            <a:spLocks/>
          </p:cNvSpPr>
          <p:nvPr/>
        </p:nvSpPr>
        <p:spPr bwMode="ltGray">
          <a:xfrm>
            <a:off x="1887538" y="3951566"/>
            <a:ext cx="573088" cy="381000"/>
          </a:xfrm>
          <a:custGeom>
            <a:avLst/>
            <a:gdLst>
              <a:gd name="T0" fmla="*/ 2147483647 w 377"/>
              <a:gd name="T1" fmla="*/ 2147483647 h 249"/>
              <a:gd name="T2" fmla="*/ 2147483647 w 377"/>
              <a:gd name="T3" fmla="*/ 2147483647 h 249"/>
              <a:gd name="T4" fmla="*/ 2147483647 w 377"/>
              <a:gd name="T5" fmla="*/ 2147483647 h 249"/>
              <a:gd name="T6" fmla="*/ 2147483647 w 377"/>
              <a:gd name="T7" fmla="*/ 2147483647 h 249"/>
              <a:gd name="T8" fmla="*/ 2147483647 w 377"/>
              <a:gd name="T9" fmla="*/ 2147483647 h 249"/>
              <a:gd name="T10" fmla="*/ 2147483647 w 377"/>
              <a:gd name="T11" fmla="*/ 2147483647 h 249"/>
              <a:gd name="T12" fmla="*/ 2147483647 w 377"/>
              <a:gd name="T13" fmla="*/ 2147483647 h 249"/>
              <a:gd name="T14" fmla="*/ 2147483647 w 377"/>
              <a:gd name="T15" fmla="*/ 2147483647 h 249"/>
              <a:gd name="T16" fmla="*/ 2147483647 w 377"/>
              <a:gd name="T17" fmla="*/ 2147483647 h 249"/>
              <a:gd name="T18" fmla="*/ 2147483647 w 377"/>
              <a:gd name="T19" fmla="*/ 2147483647 h 249"/>
              <a:gd name="T20" fmla="*/ 2147483647 w 377"/>
              <a:gd name="T21" fmla="*/ 2147483647 h 249"/>
              <a:gd name="T22" fmla="*/ 2147483647 w 377"/>
              <a:gd name="T23" fmla="*/ 2147483647 h 249"/>
              <a:gd name="T24" fmla="*/ 2147483647 w 377"/>
              <a:gd name="T25" fmla="*/ 2147483647 h 249"/>
              <a:gd name="T26" fmla="*/ 2147483647 w 377"/>
              <a:gd name="T27" fmla="*/ 2147483647 h 249"/>
              <a:gd name="T28" fmla="*/ 2147483647 w 377"/>
              <a:gd name="T29" fmla="*/ 2147483647 h 249"/>
              <a:gd name="T30" fmla="*/ 2147483647 w 377"/>
              <a:gd name="T31" fmla="*/ 2147483647 h 249"/>
              <a:gd name="T32" fmla="*/ 2147483647 w 377"/>
              <a:gd name="T33" fmla="*/ 2147483647 h 249"/>
              <a:gd name="T34" fmla="*/ 2147483647 w 377"/>
              <a:gd name="T35" fmla="*/ 2147483647 h 249"/>
              <a:gd name="T36" fmla="*/ 2147483647 w 377"/>
              <a:gd name="T37" fmla="*/ 2147483647 h 249"/>
              <a:gd name="T38" fmla="*/ 2147483647 w 377"/>
              <a:gd name="T39" fmla="*/ 2147483647 h 249"/>
              <a:gd name="T40" fmla="*/ 2147483647 w 377"/>
              <a:gd name="T41" fmla="*/ 2147483647 h 249"/>
              <a:gd name="T42" fmla="*/ 2147483647 w 377"/>
              <a:gd name="T43" fmla="*/ 2147483647 h 249"/>
              <a:gd name="T44" fmla="*/ 2147483647 w 377"/>
              <a:gd name="T45" fmla="*/ 2147483647 h 249"/>
              <a:gd name="T46" fmla="*/ 2147483647 w 377"/>
              <a:gd name="T47" fmla="*/ 2147483647 h 249"/>
              <a:gd name="T48" fmla="*/ 2147483647 w 377"/>
              <a:gd name="T49" fmla="*/ 2147483647 h 249"/>
              <a:gd name="T50" fmla="*/ 2147483647 w 377"/>
              <a:gd name="T51" fmla="*/ 2147483647 h 249"/>
              <a:gd name="T52" fmla="*/ 2147483647 w 377"/>
              <a:gd name="T53" fmla="*/ 2147483647 h 249"/>
              <a:gd name="T54" fmla="*/ 2147483647 w 377"/>
              <a:gd name="T55" fmla="*/ 2147483647 h 249"/>
              <a:gd name="T56" fmla="*/ 2147483647 w 377"/>
              <a:gd name="T57" fmla="*/ 2147483647 h 249"/>
              <a:gd name="T58" fmla="*/ 2147483647 w 377"/>
              <a:gd name="T59" fmla="*/ 2147483647 h 249"/>
              <a:gd name="T60" fmla="*/ 2147483647 w 377"/>
              <a:gd name="T61" fmla="*/ 0 h 249"/>
              <a:gd name="T62" fmla="*/ 2147483647 w 377"/>
              <a:gd name="T63" fmla="*/ 2147483647 h 249"/>
              <a:gd name="T64" fmla="*/ 2147483647 w 377"/>
              <a:gd name="T65" fmla="*/ 2147483647 h 249"/>
              <a:gd name="T66" fmla="*/ 2147483647 w 377"/>
              <a:gd name="T67" fmla="*/ 2147483647 h 249"/>
              <a:gd name="T68" fmla="*/ 2147483647 w 377"/>
              <a:gd name="T69" fmla="*/ 2147483647 h 249"/>
              <a:gd name="T70" fmla="*/ 2147483647 w 377"/>
              <a:gd name="T71" fmla="*/ 2147483647 h 2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77" h="249">
                <a:moveTo>
                  <a:pt x="248" y="96"/>
                </a:moveTo>
                <a:lnTo>
                  <a:pt x="240" y="112"/>
                </a:lnTo>
                <a:lnTo>
                  <a:pt x="240" y="144"/>
                </a:lnTo>
                <a:lnTo>
                  <a:pt x="248" y="152"/>
                </a:lnTo>
                <a:lnTo>
                  <a:pt x="248" y="160"/>
                </a:lnTo>
                <a:lnTo>
                  <a:pt x="264" y="192"/>
                </a:lnTo>
                <a:lnTo>
                  <a:pt x="288" y="200"/>
                </a:lnTo>
                <a:lnTo>
                  <a:pt x="312" y="192"/>
                </a:lnTo>
                <a:lnTo>
                  <a:pt x="328" y="192"/>
                </a:lnTo>
                <a:lnTo>
                  <a:pt x="320" y="192"/>
                </a:lnTo>
                <a:lnTo>
                  <a:pt x="328" y="184"/>
                </a:lnTo>
                <a:lnTo>
                  <a:pt x="336" y="160"/>
                </a:lnTo>
                <a:lnTo>
                  <a:pt x="344" y="160"/>
                </a:lnTo>
                <a:lnTo>
                  <a:pt x="368" y="152"/>
                </a:lnTo>
                <a:lnTo>
                  <a:pt x="376" y="160"/>
                </a:lnTo>
                <a:lnTo>
                  <a:pt x="368" y="192"/>
                </a:lnTo>
                <a:lnTo>
                  <a:pt x="368" y="200"/>
                </a:lnTo>
                <a:lnTo>
                  <a:pt x="360" y="192"/>
                </a:lnTo>
                <a:lnTo>
                  <a:pt x="352" y="200"/>
                </a:lnTo>
                <a:lnTo>
                  <a:pt x="328" y="200"/>
                </a:lnTo>
                <a:lnTo>
                  <a:pt x="320" y="208"/>
                </a:lnTo>
                <a:lnTo>
                  <a:pt x="336" y="224"/>
                </a:lnTo>
                <a:lnTo>
                  <a:pt x="320" y="224"/>
                </a:lnTo>
                <a:lnTo>
                  <a:pt x="312" y="248"/>
                </a:lnTo>
                <a:lnTo>
                  <a:pt x="288" y="224"/>
                </a:lnTo>
                <a:lnTo>
                  <a:pt x="272" y="224"/>
                </a:lnTo>
                <a:lnTo>
                  <a:pt x="264" y="232"/>
                </a:lnTo>
                <a:lnTo>
                  <a:pt x="240" y="224"/>
                </a:lnTo>
                <a:lnTo>
                  <a:pt x="200" y="208"/>
                </a:lnTo>
                <a:lnTo>
                  <a:pt x="192" y="200"/>
                </a:lnTo>
                <a:lnTo>
                  <a:pt x="168" y="200"/>
                </a:lnTo>
                <a:lnTo>
                  <a:pt x="152" y="184"/>
                </a:lnTo>
                <a:lnTo>
                  <a:pt x="144" y="168"/>
                </a:lnTo>
                <a:lnTo>
                  <a:pt x="152" y="160"/>
                </a:lnTo>
                <a:lnTo>
                  <a:pt x="144" y="144"/>
                </a:lnTo>
                <a:lnTo>
                  <a:pt x="112" y="104"/>
                </a:lnTo>
                <a:lnTo>
                  <a:pt x="96" y="96"/>
                </a:lnTo>
                <a:lnTo>
                  <a:pt x="96" y="88"/>
                </a:lnTo>
                <a:lnTo>
                  <a:pt x="80" y="72"/>
                </a:lnTo>
                <a:lnTo>
                  <a:pt x="80" y="64"/>
                </a:lnTo>
                <a:lnTo>
                  <a:pt x="72" y="64"/>
                </a:lnTo>
                <a:lnTo>
                  <a:pt x="64" y="48"/>
                </a:lnTo>
                <a:lnTo>
                  <a:pt x="48" y="16"/>
                </a:lnTo>
                <a:lnTo>
                  <a:pt x="40" y="16"/>
                </a:lnTo>
                <a:lnTo>
                  <a:pt x="24" y="8"/>
                </a:lnTo>
                <a:lnTo>
                  <a:pt x="32" y="32"/>
                </a:lnTo>
                <a:lnTo>
                  <a:pt x="72" y="88"/>
                </a:lnTo>
                <a:lnTo>
                  <a:pt x="80" y="120"/>
                </a:lnTo>
                <a:lnTo>
                  <a:pt x="88" y="120"/>
                </a:lnTo>
                <a:lnTo>
                  <a:pt x="96" y="128"/>
                </a:lnTo>
                <a:lnTo>
                  <a:pt x="88" y="136"/>
                </a:lnTo>
                <a:lnTo>
                  <a:pt x="80" y="128"/>
                </a:lnTo>
                <a:lnTo>
                  <a:pt x="56" y="112"/>
                </a:lnTo>
                <a:lnTo>
                  <a:pt x="64" y="104"/>
                </a:lnTo>
                <a:lnTo>
                  <a:pt x="56" y="88"/>
                </a:lnTo>
                <a:lnTo>
                  <a:pt x="32" y="80"/>
                </a:lnTo>
                <a:lnTo>
                  <a:pt x="24" y="64"/>
                </a:lnTo>
                <a:lnTo>
                  <a:pt x="32" y="72"/>
                </a:lnTo>
                <a:lnTo>
                  <a:pt x="40" y="56"/>
                </a:lnTo>
                <a:lnTo>
                  <a:pt x="16" y="40"/>
                </a:lnTo>
                <a:lnTo>
                  <a:pt x="0" y="0"/>
                </a:lnTo>
                <a:lnTo>
                  <a:pt x="24" y="0"/>
                </a:lnTo>
                <a:lnTo>
                  <a:pt x="72" y="16"/>
                </a:lnTo>
                <a:lnTo>
                  <a:pt x="136" y="8"/>
                </a:lnTo>
                <a:lnTo>
                  <a:pt x="152" y="24"/>
                </a:lnTo>
                <a:lnTo>
                  <a:pt x="152" y="40"/>
                </a:lnTo>
                <a:lnTo>
                  <a:pt x="168" y="48"/>
                </a:lnTo>
                <a:lnTo>
                  <a:pt x="176" y="48"/>
                </a:lnTo>
                <a:lnTo>
                  <a:pt x="184" y="40"/>
                </a:lnTo>
                <a:lnTo>
                  <a:pt x="192" y="40"/>
                </a:lnTo>
                <a:lnTo>
                  <a:pt x="224" y="88"/>
                </a:lnTo>
                <a:lnTo>
                  <a:pt x="248" y="9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49" name="Freeform 462"/>
          <p:cNvSpPr>
            <a:spLocks/>
          </p:cNvSpPr>
          <p:nvPr/>
        </p:nvSpPr>
        <p:spPr bwMode="ltGray">
          <a:xfrm>
            <a:off x="2387601" y="4254779"/>
            <a:ext cx="12700" cy="50800"/>
          </a:xfrm>
          <a:custGeom>
            <a:avLst/>
            <a:gdLst>
              <a:gd name="T0" fmla="*/ 0 w 9"/>
              <a:gd name="T1" fmla="*/ 2147483647 h 33"/>
              <a:gd name="T2" fmla="*/ 0 w 9"/>
              <a:gd name="T3" fmla="*/ 2147483647 h 33"/>
              <a:gd name="T4" fmla="*/ 2147483647 w 9"/>
              <a:gd name="T5" fmla="*/ 2147483647 h 33"/>
              <a:gd name="T6" fmla="*/ 2147483647 w 9"/>
              <a:gd name="T7" fmla="*/ 0 h 33"/>
              <a:gd name="T8" fmla="*/ 0 w 9"/>
              <a:gd name="T9" fmla="*/ 2147483647 h 33"/>
              <a:gd name="T10" fmla="*/ 0 w 9"/>
              <a:gd name="T11" fmla="*/ 2147483647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33">
                <a:moveTo>
                  <a:pt x="0" y="32"/>
                </a:moveTo>
                <a:lnTo>
                  <a:pt x="0" y="32"/>
                </a:lnTo>
                <a:lnTo>
                  <a:pt x="8" y="32"/>
                </a:lnTo>
                <a:lnTo>
                  <a:pt x="8" y="0"/>
                </a:lnTo>
                <a:lnTo>
                  <a:pt x="0" y="8"/>
                </a:lnTo>
                <a:lnTo>
                  <a:pt x="0"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50" name="Freeform 463"/>
          <p:cNvSpPr>
            <a:spLocks/>
          </p:cNvSpPr>
          <p:nvPr/>
        </p:nvSpPr>
        <p:spPr bwMode="ltGray">
          <a:xfrm>
            <a:off x="2387601" y="4254779"/>
            <a:ext cx="12700" cy="50800"/>
          </a:xfrm>
          <a:custGeom>
            <a:avLst/>
            <a:gdLst>
              <a:gd name="T0" fmla="*/ 0 w 9"/>
              <a:gd name="T1" fmla="*/ 2147483647 h 33"/>
              <a:gd name="T2" fmla="*/ 2147483647 w 9"/>
              <a:gd name="T3" fmla="*/ 2147483647 h 33"/>
              <a:gd name="T4" fmla="*/ 2147483647 w 9"/>
              <a:gd name="T5" fmla="*/ 0 h 33"/>
              <a:gd name="T6" fmla="*/ 0 w 9"/>
              <a:gd name="T7" fmla="*/ 2147483647 h 33"/>
              <a:gd name="T8" fmla="*/ 0 w 9"/>
              <a:gd name="T9" fmla="*/ 2147483647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3">
                <a:moveTo>
                  <a:pt x="0" y="32"/>
                </a:moveTo>
                <a:lnTo>
                  <a:pt x="8" y="32"/>
                </a:lnTo>
                <a:lnTo>
                  <a:pt x="8" y="0"/>
                </a:lnTo>
                <a:lnTo>
                  <a:pt x="0" y="8"/>
                </a:lnTo>
                <a:lnTo>
                  <a:pt x="0"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51" name="Freeform 464"/>
          <p:cNvSpPr>
            <a:spLocks/>
          </p:cNvSpPr>
          <p:nvPr/>
        </p:nvSpPr>
        <p:spPr bwMode="ltGray">
          <a:xfrm>
            <a:off x="2325688" y="4267479"/>
            <a:ext cx="74613" cy="87312"/>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0 w 49"/>
              <a:gd name="T11" fmla="*/ 2147483647 h 57"/>
              <a:gd name="T12" fmla="*/ 2147483647 w 49"/>
              <a:gd name="T13" fmla="*/ 2147483647 h 57"/>
              <a:gd name="T14" fmla="*/ 2147483647 w 49"/>
              <a:gd name="T15" fmla="*/ 2147483647 h 57"/>
              <a:gd name="T16" fmla="*/ 2147483647 w 49"/>
              <a:gd name="T17" fmla="*/ 2147483647 h 57"/>
              <a:gd name="T18" fmla="*/ 2147483647 w 49"/>
              <a:gd name="T19" fmla="*/ 0 h 57"/>
              <a:gd name="T20" fmla="*/ 2147483647 w 49"/>
              <a:gd name="T21" fmla="*/ 0 h 57"/>
              <a:gd name="T22" fmla="*/ 2147483647 w 49"/>
              <a:gd name="T23" fmla="*/ 2147483647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 h="57">
                <a:moveTo>
                  <a:pt x="40" y="24"/>
                </a:moveTo>
                <a:lnTo>
                  <a:pt x="40" y="24"/>
                </a:lnTo>
                <a:lnTo>
                  <a:pt x="48" y="32"/>
                </a:lnTo>
                <a:lnTo>
                  <a:pt x="32" y="48"/>
                </a:lnTo>
                <a:lnTo>
                  <a:pt x="24" y="56"/>
                </a:lnTo>
                <a:lnTo>
                  <a:pt x="0" y="48"/>
                </a:lnTo>
                <a:lnTo>
                  <a:pt x="8" y="24"/>
                </a:lnTo>
                <a:lnTo>
                  <a:pt x="24" y="24"/>
                </a:lnTo>
                <a:lnTo>
                  <a:pt x="8" y="8"/>
                </a:lnTo>
                <a:lnTo>
                  <a:pt x="16" y="0"/>
                </a:lnTo>
                <a:lnTo>
                  <a:pt x="40" y="0"/>
                </a:lnTo>
                <a:lnTo>
                  <a:pt x="4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52" name="Freeform 465"/>
          <p:cNvSpPr>
            <a:spLocks/>
          </p:cNvSpPr>
          <p:nvPr/>
        </p:nvSpPr>
        <p:spPr bwMode="ltGray">
          <a:xfrm>
            <a:off x="2325688" y="4267479"/>
            <a:ext cx="74613" cy="87312"/>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0 w 49"/>
              <a:gd name="T9" fmla="*/ 2147483647 h 57"/>
              <a:gd name="T10" fmla="*/ 2147483647 w 49"/>
              <a:gd name="T11" fmla="*/ 2147483647 h 57"/>
              <a:gd name="T12" fmla="*/ 2147483647 w 49"/>
              <a:gd name="T13" fmla="*/ 2147483647 h 57"/>
              <a:gd name="T14" fmla="*/ 2147483647 w 49"/>
              <a:gd name="T15" fmla="*/ 2147483647 h 57"/>
              <a:gd name="T16" fmla="*/ 2147483647 w 49"/>
              <a:gd name="T17" fmla="*/ 0 h 57"/>
              <a:gd name="T18" fmla="*/ 2147483647 w 49"/>
              <a:gd name="T19" fmla="*/ 0 h 57"/>
              <a:gd name="T20" fmla="*/ 2147483647 w 49"/>
              <a:gd name="T21" fmla="*/ 214748364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 h="57">
                <a:moveTo>
                  <a:pt x="40" y="24"/>
                </a:moveTo>
                <a:lnTo>
                  <a:pt x="48" y="32"/>
                </a:lnTo>
                <a:lnTo>
                  <a:pt x="32" y="48"/>
                </a:lnTo>
                <a:lnTo>
                  <a:pt x="24" y="56"/>
                </a:lnTo>
                <a:lnTo>
                  <a:pt x="0" y="48"/>
                </a:lnTo>
                <a:lnTo>
                  <a:pt x="8" y="24"/>
                </a:lnTo>
                <a:lnTo>
                  <a:pt x="24" y="24"/>
                </a:lnTo>
                <a:lnTo>
                  <a:pt x="8" y="8"/>
                </a:lnTo>
                <a:lnTo>
                  <a:pt x="16" y="0"/>
                </a:lnTo>
                <a:lnTo>
                  <a:pt x="40" y="0"/>
                </a:lnTo>
                <a:lnTo>
                  <a:pt x="4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53" name="Freeform 466"/>
          <p:cNvSpPr>
            <a:spLocks/>
          </p:cNvSpPr>
          <p:nvPr/>
        </p:nvSpPr>
        <p:spPr bwMode="ltGray">
          <a:xfrm>
            <a:off x="2376488" y="4316691"/>
            <a:ext cx="122238" cy="50800"/>
          </a:xfrm>
          <a:custGeom>
            <a:avLst/>
            <a:gdLst>
              <a:gd name="T0" fmla="*/ 2147483647 w 81"/>
              <a:gd name="T1" fmla="*/ 0 h 33"/>
              <a:gd name="T2" fmla="*/ 2147483647 w 81"/>
              <a:gd name="T3" fmla="*/ 0 h 33"/>
              <a:gd name="T4" fmla="*/ 2147483647 w 81"/>
              <a:gd name="T5" fmla="*/ 0 h 33"/>
              <a:gd name="T6" fmla="*/ 2147483647 w 81"/>
              <a:gd name="T7" fmla="*/ 2147483647 h 33"/>
              <a:gd name="T8" fmla="*/ 2147483647 w 81"/>
              <a:gd name="T9" fmla="*/ 2147483647 h 33"/>
              <a:gd name="T10" fmla="*/ 2147483647 w 81"/>
              <a:gd name="T11" fmla="*/ 2147483647 h 33"/>
              <a:gd name="T12" fmla="*/ 2147483647 w 81"/>
              <a:gd name="T13" fmla="*/ 2147483647 h 33"/>
              <a:gd name="T14" fmla="*/ 2147483647 w 81"/>
              <a:gd name="T15" fmla="*/ 2147483647 h 33"/>
              <a:gd name="T16" fmla="*/ 0 w 81"/>
              <a:gd name="T17" fmla="*/ 2147483647 h 33"/>
              <a:gd name="T18" fmla="*/ 2147483647 w 81"/>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33">
                <a:moveTo>
                  <a:pt x="16" y="0"/>
                </a:moveTo>
                <a:lnTo>
                  <a:pt x="16" y="0"/>
                </a:lnTo>
                <a:lnTo>
                  <a:pt x="56" y="0"/>
                </a:lnTo>
                <a:lnTo>
                  <a:pt x="80" y="8"/>
                </a:lnTo>
                <a:lnTo>
                  <a:pt x="64" y="16"/>
                </a:lnTo>
                <a:lnTo>
                  <a:pt x="32" y="32"/>
                </a:lnTo>
                <a:lnTo>
                  <a:pt x="24" y="32"/>
                </a:lnTo>
                <a:lnTo>
                  <a:pt x="24" y="24"/>
                </a:lnTo>
                <a:lnTo>
                  <a:pt x="0" y="16"/>
                </a:lnTo>
                <a:lnTo>
                  <a:pt x="16"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54" name="Freeform 467"/>
          <p:cNvSpPr>
            <a:spLocks/>
          </p:cNvSpPr>
          <p:nvPr/>
        </p:nvSpPr>
        <p:spPr bwMode="ltGray">
          <a:xfrm>
            <a:off x="2376488" y="4316691"/>
            <a:ext cx="122238" cy="50800"/>
          </a:xfrm>
          <a:custGeom>
            <a:avLst/>
            <a:gdLst>
              <a:gd name="T0" fmla="*/ 2147483647 w 81"/>
              <a:gd name="T1" fmla="*/ 0 h 33"/>
              <a:gd name="T2" fmla="*/ 2147483647 w 81"/>
              <a:gd name="T3" fmla="*/ 0 h 33"/>
              <a:gd name="T4" fmla="*/ 2147483647 w 81"/>
              <a:gd name="T5" fmla="*/ 2147483647 h 33"/>
              <a:gd name="T6" fmla="*/ 2147483647 w 81"/>
              <a:gd name="T7" fmla="*/ 2147483647 h 33"/>
              <a:gd name="T8" fmla="*/ 2147483647 w 81"/>
              <a:gd name="T9" fmla="*/ 2147483647 h 33"/>
              <a:gd name="T10" fmla="*/ 2147483647 w 81"/>
              <a:gd name="T11" fmla="*/ 2147483647 h 33"/>
              <a:gd name="T12" fmla="*/ 2147483647 w 81"/>
              <a:gd name="T13" fmla="*/ 2147483647 h 33"/>
              <a:gd name="T14" fmla="*/ 0 w 81"/>
              <a:gd name="T15" fmla="*/ 2147483647 h 33"/>
              <a:gd name="T16" fmla="*/ 2147483647 w 81"/>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1" h="33">
                <a:moveTo>
                  <a:pt x="16" y="0"/>
                </a:moveTo>
                <a:lnTo>
                  <a:pt x="56" y="0"/>
                </a:lnTo>
                <a:lnTo>
                  <a:pt x="80" y="8"/>
                </a:lnTo>
                <a:lnTo>
                  <a:pt x="64" y="16"/>
                </a:lnTo>
                <a:lnTo>
                  <a:pt x="32" y="32"/>
                </a:lnTo>
                <a:lnTo>
                  <a:pt x="24" y="32"/>
                </a:lnTo>
                <a:lnTo>
                  <a:pt x="24" y="24"/>
                </a:lnTo>
                <a:lnTo>
                  <a:pt x="0" y="16"/>
                </a:lnTo>
                <a:lnTo>
                  <a:pt x="16"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55" name="Freeform 468"/>
          <p:cNvSpPr>
            <a:spLocks/>
          </p:cNvSpPr>
          <p:nvPr/>
        </p:nvSpPr>
        <p:spPr bwMode="ltGray">
          <a:xfrm>
            <a:off x="2363788" y="4340504"/>
            <a:ext cx="50800" cy="26987"/>
          </a:xfrm>
          <a:custGeom>
            <a:avLst/>
            <a:gdLst>
              <a:gd name="T0" fmla="*/ 2147483647 w 33"/>
              <a:gd name="T1" fmla="*/ 0 h 17"/>
              <a:gd name="T2" fmla="*/ 2147483647 w 33"/>
              <a:gd name="T3" fmla="*/ 0 h 17"/>
              <a:gd name="T4" fmla="*/ 0 w 33"/>
              <a:gd name="T5" fmla="*/ 2147483647 h 17"/>
              <a:gd name="T6" fmla="*/ 2147483647 w 33"/>
              <a:gd name="T7" fmla="*/ 2147483647 h 17"/>
              <a:gd name="T8" fmla="*/ 2147483647 w 33"/>
              <a:gd name="T9" fmla="*/ 2147483647 h 17"/>
              <a:gd name="T10" fmla="*/ 2147483647 w 33"/>
              <a:gd name="T11" fmla="*/ 2147483647 h 17"/>
              <a:gd name="T12" fmla="*/ 2147483647 w 33"/>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17">
                <a:moveTo>
                  <a:pt x="8" y="0"/>
                </a:moveTo>
                <a:lnTo>
                  <a:pt x="8" y="0"/>
                </a:lnTo>
                <a:lnTo>
                  <a:pt x="0" y="8"/>
                </a:lnTo>
                <a:lnTo>
                  <a:pt x="8" y="16"/>
                </a:lnTo>
                <a:lnTo>
                  <a:pt x="32" y="16"/>
                </a:lnTo>
                <a:lnTo>
                  <a:pt x="32" y="8"/>
                </a:lnTo>
                <a:lnTo>
                  <a:pt x="8"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56" name="Freeform 469"/>
          <p:cNvSpPr>
            <a:spLocks/>
          </p:cNvSpPr>
          <p:nvPr/>
        </p:nvSpPr>
        <p:spPr bwMode="ltGray">
          <a:xfrm>
            <a:off x="2363788" y="4340504"/>
            <a:ext cx="50800" cy="26987"/>
          </a:xfrm>
          <a:custGeom>
            <a:avLst/>
            <a:gdLst>
              <a:gd name="T0" fmla="*/ 2147483647 w 33"/>
              <a:gd name="T1" fmla="*/ 0 h 17"/>
              <a:gd name="T2" fmla="*/ 0 w 33"/>
              <a:gd name="T3" fmla="*/ 2147483647 h 17"/>
              <a:gd name="T4" fmla="*/ 2147483647 w 33"/>
              <a:gd name="T5" fmla="*/ 2147483647 h 17"/>
              <a:gd name="T6" fmla="*/ 2147483647 w 33"/>
              <a:gd name="T7" fmla="*/ 2147483647 h 17"/>
              <a:gd name="T8" fmla="*/ 2147483647 w 33"/>
              <a:gd name="T9" fmla="*/ 2147483647 h 17"/>
              <a:gd name="T10" fmla="*/ 2147483647 w 3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17">
                <a:moveTo>
                  <a:pt x="8" y="0"/>
                </a:moveTo>
                <a:lnTo>
                  <a:pt x="0" y="8"/>
                </a:lnTo>
                <a:lnTo>
                  <a:pt x="8" y="16"/>
                </a:lnTo>
                <a:lnTo>
                  <a:pt x="32" y="16"/>
                </a:lnTo>
                <a:lnTo>
                  <a:pt x="32" y="8"/>
                </a:lnTo>
                <a:lnTo>
                  <a:pt x="8"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57" name="Freeform 470"/>
          <p:cNvSpPr>
            <a:spLocks/>
          </p:cNvSpPr>
          <p:nvPr/>
        </p:nvSpPr>
        <p:spPr bwMode="ltGray">
          <a:xfrm>
            <a:off x="2422526" y="4329391"/>
            <a:ext cx="76200" cy="85725"/>
          </a:xfrm>
          <a:custGeom>
            <a:avLst/>
            <a:gdLst>
              <a:gd name="T0" fmla="*/ 2147483647 w 49"/>
              <a:gd name="T1" fmla="*/ 0 h 57"/>
              <a:gd name="T2" fmla="*/ 2147483647 w 49"/>
              <a:gd name="T3" fmla="*/ 0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2147483647 h 57"/>
              <a:gd name="T14" fmla="*/ 0 w 49"/>
              <a:gd name="T15" fmla="*/ 2147483647 h 57"/>
              <a:gd name="T16" fmla="*/ 0 w 49"/>
              <a:gd name="T17" fmla="*/ 2147483647 h 57"/>
              <a:gd name="T18" fmla="*/ 2147483647 w 49"/>
              <a:gd name="T19" fmla="*/ 2147483647 h 57"/>
              <a:gd name="T20" fmla="*/ 2147483647 w 49"/>
              <a:gd name="T21" fmla="*/ 0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 h="57">
                <a:moveTo>
                  <a:pt x="48" y="0"/>
                </a:moveTo>
                <a:lnTo>
                  <a:pt x="48" y="0"/>
                </a:lnTo>
                <a:lnTo>
                  <a:pt x="48" y="8"/>
                </a:lnTo>
                <a:lnTo>
                  <a:pt x="40" y="48"/>
                </a:lnTo>
                <a:lnTo>
                  <a:pt x="48" y="56"/>
                </a:lnTo>
                <a:lnTo>
                  <a:pt x="40" y="56"/>
                </a:lnTo>
                <a:lnTo>
                  <a:pt x="16" y="48"/>
                </a:lnTo>
                <a:lnTo>
                  <a:pt x="0" y="32"/>
                </a:lnTo>
                <a:lnTo>
                  <a:pt x="0" y="24"/>
                </a:lnTo>
                <a:lnTo>
                  <a:pt x="32" y="8"/>
                </a:lnTo>
                <a:lnTo>
                  <a:pt x="48"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58" name="Freeform 471"/>
          <p:cNvSpPr>
            <a:spLocks/>
          </p:cNvSpPr>
          <p:nvPr/>
        </p:nvSpPr>
        <p:spPr bwMode="ltGray">
          <a:xfrm>
            <a:off x="2422526" y="4329391"/>
            <a:ext cx="76200" cy="85725"/>
          </a:xfrm>
          <a:custGeom>
            <a:avLst/>
            <a:gdLst>
              <a:gd name="T0" fmla="*/ 2147483647 w 49"/>
              <a:gd name="T1" fmla="*/ 0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0 w 49"/>
              <a:gd name="T13" fmla="*/ 2147483647 h 57"/>
              <a:gd name="T14" fmla="*/ 0 w 49"/>
              <a:gd name="T15" fmla="*/ 2147483647 h 57"/>
              <a:gd name="T16" fmla="*/ 2147483647 w 49"/>
              <a:gd name="T17" fmla="*/ 2147483647 h 57"/>
              <a:gd name="T18" fmla="*/ 2147483647 w 49"/>
              <a:gd name="T19" fmla="*/ 0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57">
                <a:moveTo>
                  <a:pt x="48" y="0"/>
                </a:moveTo>
                <a:lnTo>
                  <a:pt x="48" y="8"/>
                </a:lnTo>
                <a:lnTo>
                  <a:pt x="40" y="48"/>
                </a:lnTo>
                <a:lnTo>
                  <a:pt x="48" y="56"/>
                </a:lnTo>
                <a:lnTo>
                  <a:pt x="40" y="56"/>
                </a:lnTo>
                <a:lnTo>
                  <a:pt x="16" y="48"/>
                </a:lnTo>
                <a:lnTo>
                  <a:pt x="0" y="32"/>
                </a:lnTo>
                <a:lnTo>
                  <a:pt x="0" y="24"/>
                </a:lnTo>
                <a:lnTo>
                  <a:pt x="32" y="8"/>
                </a:lnTo>
                <a:lnTo>
                  <a:pt x="48"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59" name="Freeform 472"/>
          <p:cNvSpPr>
            <a:spLocks/>
          </p:cNvSpPr>
          <p:nvPr/>
        </p:nvSpPr>
        <p:spPr bwMode="ltGray">
          <a:xfrm>
            <a:off x="2449513" y="4400829"/>
            <a:ext cx="61913" cy="65087"/>
          </a:xfrm>
          <a:custGeom>
            <a:avLst/>
            <a:gdLst>
              <a:gd name="T0" fmla="*/ 2147483647 w 41"/>
              <a:gd name="T1" fmla="*/ 2147483647 h 41"/>
              <a:gd name="T2" fmla="*/ 2147483647 w 41"/>
              <a:gd name="T3" fmla="*/ 2147483647 h 41"/>
              <a:gd name="T4" fmla="*/ 2147483647 w 41"/>
              <a:gd name="T5" fmla="*/ 2147483647 h 41"/>
              <a:gd name="T6" fmla="*/ 2147483647 w 41"/>
              <a:gd name="T7" fmla="*/ 2147483647 h 41"/>
              <a:gd name="T8" fmla="*/ 2147483647 w 41"/>
              <a:gd name="T9" fmla="*/ 2147483647 h 41"/>
              <a:gd name="T10" fmla="*/ 2147483647 w 41"/>
              <a:gd name="T11" fmla="*/ 2147483647 h 41"/>
              <a:gd name="T12" fmla="*/ 0 w 41"/>
              <a:gd name="T13" fmla="*/ 0 h 41"/>
              <a:gd name="T14" fmla="*/ 0 w 41"/>
              <a:gd name="T15" fmla="*/ 2147483647 h 41"/>
              <a:gd name="T16" fmla="*/ 2147483647 w 41"/>
              <a:gd name="T17" fmla="*/ 2147483647 h 41"/>
              <a:gd name="T18" fmla="*/ 2147483647 w 41"/>
              <a:gd name="T19" fmla="*/ 2147483647 h 41"/>
              <a:gd name="T20" fmla="*/ 2147483647 w 41"/>
              <a:gd name="T21" fmla="*/ 2147483647 h 41"/>
              <a:gd name="T22" fmla="*/ 2147483647 w 41"/>
              <a:gd name="T23" fmla="*/ 2147483647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41">
                <a:moveTo>
                  <a:pt x="40" y="40"/>
                </a:moveTo>
                <a:lnTo>
                  <a:pt x="40" y="40"/>
                </a:lnTo>
                <a:lnTo>
                  <a:pt x="40" y="24"/>
                </a:lnTo>
                <a:lnTo>
                  <a:pt x="32" y="16"/>
                </a:lnTo>
                <a:lnTo>
                  <a:pt x="32" y="8"/>
                </a:lnTo>
                <a:lnTo>
                  <a:pt x="24" y="8"/>
                </a:lnTo>
                <a:lnTo>
                  <a:pt x="0" y="0"/>
                </a:lnTo>
                <a:lnTo>
                  <a:pt x="0" y="16"/>
                </a:lnTo>
                <a:lnTo>
                  <a:pt x="8" y="24"/>
                </a:lnTo>
                <a:lnTo>
                  <a:pt x="16" y="16"/>
                </a:lnTo>
                <a:lnTo>
                  <a:pt x="24" y="32"/>
                </a:lnTo>
                <a:lnTo>
                  <a:pt x="40" y="4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60" name="Freeform 473"/>
          <p:cNvSpPr>
            <a:spLocks/>
          </p:cNvSpPr>
          <p:nvPr/>
        </p:nvSpPr>
        <p:spPr bwMode="ltGray">
          <a:xfrm>
            <a:off x="2449513" y="4400829"/>
            <a:ext cx="61913" cy="65087"/>
          </a:xfrm>
          <a:custGeom>
            <a:avLst/>
            <a:gdLst>
              <a:gd name="T0" fmla="*/ 2147483647 w 41"/>
              <a:gd name="T1" fmla="*/ 2147483647 h 41"/>
              <a:gd name="T2" fmla="*/ 2147483647 w 41"/>
              <a:gd name="T3" fmla="*/ 2147483647 h 41"/>
              <a:gd name="T4" fmla="*/ 2147483647 w 41"/>
              <a:gd name="T5" fmla="*/ 2147483647 h 41"/>
              <a:gd name="T6" fmla="*/ 2147483647 w 41"/>
              <a:gd name="T7" fmla="*/ 2147483647 h 41"/>
              <a:gd name="T8" fmla="*/ 2147483647 w 41"/>
              <a:gd name="T9" fmla="*/ 2147483647 h 41"/>
              <a:gd name="T10" fmla="*/ 0 w 41"/>
              <a:gd name="T11" fmla="*/ 0 h 41"/>
              <a:gd name="T12" fmla="*/ 0 w 41"/>
              <a:gd name="T13" fmla="*/ 2147483647 h 41"/>
              <a:gd name="T14" fmla="*/ 2147483647 w 41"/>
              <a:gd name="T15" fmla="*/ 2147483647 h 41"/>
              <a:gd name="T16" fmla="*/ 2147483647 w 41"/>
              <a:gd name="T17" fmla="*/ 2147483647 h 41"/>
              <a:gd name="T18" fmla="*/ 2147483647 w 41"/>
              <a:gd name="T19" fmla="*/ 2147483647 h 41"/>
              <a:gd name="T20" fmla="*/ 2147483647 w 41"/>
              <a:gd name="T21" fmla="*/ 2147483647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 h="41">
                <a:moveTo>
                  <a:pt x="40" y="40"/>
                </a:moveTo>
                <a:lnTo>
                  <a:pt x="40" y="24"/>
                </a:lnTo>
                <a:lnTo>
                  <a:pt x="32" y="16"/>
                </a:lnTo>
                <a:lnTo>
                  <a:pt x="32" y="8"/>
                </a:lnTo>
                <a:lnTo>
                  <a:pt x="24" y="8"/>
                </a:lnTo>
                <a:lnTo>
                  <a:pt x="0" y="0"/>
                </a:lnTo>
                <a:lnTo>
                  <a:pt x="0" y="16"/>
                </a:lnTo>
                <a:lnTo>
                  <a:pt x="8" y="24"/>
                </a:lnTo>
                <a:lnTo>
                  <a:pt x="16" y="16"/>
                </a:lnTo>
                <a:lnTo>
                  <a:pt x="24" y="32"/>
                </a:lnTo>
                <a:lnTo>
                  <a:pt x="40" y="4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61" name="Freeform 474"/>
          <p:cNvSpPr>
            <a:spLocks/>
          </p:cNvSpPr>
          <p:nvPr/>
        </p:nvSpPr>
        <p:spPr bwMode="ltGray">
          <a:xfrm>
            <a:off x="2508251" y="4438929"/>
            <a:ext cx="63500" cy="49212"/>
          </a:xfrm>
          <a:custGeom>
            <a:avLst/>
            <a:gdLst>
              <a:gd name="T0" fmla="*/ 0 w 41"/>
              <a:gd name="T1" fmla="*/ 2147483647 h 33"/>
              <a:gd name="T2" fmla="*/ 0 w 41"/>
              <a:gd name="T3" fmla="*/ 2147483647 h 33"/>
              <a:gd name="T4" fmla="*/ 2147483647 w 41"/>
              <a:gd name="T5" fmla="*/ 2147483647 h 33"/>
              <a:gd name="T6" fmla="*/ 2147483647 w 41"/>
              <a:gd name="T7" fmla="*/ 2147483647 h 33"/>
              <a:gd name="T8" fmla="*/ 2147483647 w 41"/>
              <a:gd name="T9" fmla="*/ 2147483647 h 33"/>
              <a:gd name="T10" fmla="*/ 2147483647 w 41"/>
              <a:gd name="T11" fmla="*/ 2147483647 h 33"/>
              <a:gd name="T12" fmla="*/ 2147483647 w 41"/>
              <a:gd name="T13" fmla="*/ 2147483647 h 33"/>
              <a:gd name="T14" fmla="*/ 2147483647 w 41"/>
              <a:gd name="T15" fmla="*/ 0 h 33"/>
              <a:gd name="T16" fmla="*/ 2147483647 w 41"/>
              <a:gd name="T17" fmla="*/ 2147483647 h 33"/>
              <a:gd name="T18" fmla="*/ 2147483647 w 41"/>
              <a:gd name="T19" fmla="*/ 2147483647 h 33"/>
              <a:gd name="T20" fmla="*/ 0 w 41"/>
              <a:gd name="T21" fmla="*/ 0 h 33"/>
              <a:gd name="T22" fmla="*/ 0 w 41"/>
              <a:gd name="T23" fmla="*/ 2147483647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33">
                <a:moveTo>
                  <a:pt x="0" y="16"/>
                </a:moveTo>
                <a:lnTo>
                  <a:pt x="0" y="16"/>
                </a:lnTo>
                <a:lnTo>
                  <a:pt x="24" y="24"/>
                </a:lnTo>
                <a:lnTo>
                  <a:pt x="24" y="32"/>
                </a:lnTo>
                <a:lnTo>
                  <a:pt x="32" y="24"/>
                </a:lnTo>
                <a:lnTo>
                  <a:pt x="24" y="16"/>
                </a:lnTo>
                <a:lnTo>
                  <a:pt x="40" y="8"/>
                </a:lnTo>
                <a:lnTo>
                  <a:pt x="32" y="0"/>
                </a:lnTo>
                <a:lnTo>
                  <a:pt x="16" y="8"/>
                </a:lnTo>
                <a:lnTo>
                  <a:pt x="8" y="8"/>
                </a:lnTo>
                <a:lnTo>
                  <a:pt x="0" y="0"/>
                </a:lnTo>
                <a:lnTo>
                  <a:pt x="0"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62" name="Freeform 475"/>
          <p:cNvSpPr>
            <a:spLocks/>
          </p:cNvSpPr>
          <p:nvPr/>
        </p:nvSpPr>
        <p:spPr bwMode="ltGray">
          <a:xfrm>
            <a:off x="2508251" y="4438929"/>
            <a:ext cx="63500" cy="49212"/>
          </a:xfrm>
          <a:custGeom>
            <a:avLst/>
            <a:gdLst>
              <a:gd name="T0" fmla="*/ 0 w 41"/>
              <a:gd name="T1" fmla="*/ 2147483647 h 33"/>
              <a:gd name="T2" fmla="*/ 2147483647 w 41"/>
              <a:gd name="T3" fmla="*/ 2147483647 h 33"/>
              <a:gd name="T4" fmla="*/ 2147483647 w 41"/>
              <a:gd name="T5" fmla="*/ 2147483647 h 33"/>
              <a:gd name="T6" fmla="*/ 2147483647 w 41"/>
              <a:gd name="T7" fmla="*/ 2147483647 h 33"/>
              <a:gd name="T8" fmla="*/ 2147483647 w 41"/>
              <a:gd name="T9" fmla="*/ 2147483647 h 33"/>
              <a:gd name="T10" fmla="*/ 2147483647 w 41"/>
              <a:gd name="T11" fmla="*/ 2147483647 h 33"/>
              <a:gd name="T12" fmla="*/ 2147483647 w 41"/>
              <a:gd name="T13" fmla="*/ 0 h 33"/>
              <a:gd name="T14" fmla="*/ 2147483647 w 41"/>
              <a:gd name="T15" fmla="*/ 2147483647 h 33"/>
              <a:gd name="T16" fmla="*/ 2147483647 w 41"/>
              <a:gd name="T17" fmla="*/ 2147483647 h 33"/>
              <a:gd name="T18" fmla="*/ 0 w 41"/>
              <a:gd name="T19" fmla="*/ 0 h 33"/>
              <a:gd name="T20" fmla="*/ 0 w 41"/>
              <a:gd name="T21" fmla="*/ 2147483647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 h="33">
                <a:moveTo>
                  <a:pt x="0" y="16"/>
                </a:moveTo>
                <a:lnTo>
                  <a:pt x="24" y="24"/>
                </a:lnTo>
                <a:lnTo>
                  <a:pt x="24" y="32"/>
                </a:lnTo>
                <a:lnTo>
                  <a:pt x="32" y="24"/>
                </a:lnTo>
                <a:lnTo>
                  <a:pt x="24" y="16"/>
                </a:lnTo>
                <a:lnTo>
                  <a:pt x="40" y="8"/>
                </a:lnTo>
                <a:lnTo>
                  <a:pt x="32" y="0"/>
                </a:lnTo>
                <a:lnTo>
                  <a:pt x="16" y="8"/>
                </a:lnTo>
                <a:lnTo>
                  <a:pt x="8" y="8"/>
                </a:lnTo>
                <a:lnTo>
                  <a:pt x="0" y="0"/>
                </a:lnTo>
                <a:lnTo>
                  <a:pt x="0"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63" name="Freeform 476"/>
          <p:cNvSpPr>
            <a:spLocks/>
          </p:cNvSpPr>
          <p:nvPr/>
        </p:nvSpPr>
        <p:spPr bwMode="ltGray">
          <a:xfrm>
            <a:off x="2570163" y="4438929"/>
            <a:ext cx="50800" cy="49212"/>
          </a:xfrm>
          <a:custGeom>
            <a:avLst/>
            <a:gdLst>
              <a:gd name="T0" fmla="*/ 2147483647 w 33"/>
              <a:gd name="T1" fmla="*/ 2147483647 h 33"/>
              <a:gd name="T2" fmla="*/ 2147483647 w 33"/>
              <a:gd name="T3" fmla="*/ 2147483647 h 33"/>
              <a:gd name="T4" fmla="*/ 2147483647 w 33"/>
              <a:gd name="T5" fmla="*/ 2147483647 h 33"/>
              <a:gd name="T6" fmla="*/ 2147483647 w 33"/>
              <a:gd name="T7" fmla="*/ 2147483647 h 33"/>
              <a:gd name="T8" fmla="*/ 2147483647 w 33"/>
              <a:gd name="T9" fmla="*/ 2147483647 h 33"/>
              <a:gd name="T10" fmla="*/ 2147483647 w 33"/>
              <a:gd name="T11" fmla="*/ 2147483647 h 33"/>
              <a:gd name="T12" fmla="*/ 0 w 33"/>
              <a:gd name="T13" fmla="*/ 2147483647 h 33"/>
              <a:gd name="T14" fmla="*/ 0 w 33"/>
              <a:gd name="T15" fmla="*/ 0 h 33"/>
              <a:gd name="T16" fmla="*/ 2147483647 w 33"/>
              <a:gd name="T17" fmla="*/ 0 h 33"/>
              <a:gd name="T18" fmla="*/ 2147483647 w 33"/>
              <a:gd name="T19" fmla="*/ 0 h 33"/>
              <a:gd name="T20" fmla="*/ 2147483647 w 33"/>
              <a:gd name="T21" fmla="*/ 2147483647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3">
                <a:moveTo>
                  <a:pt x="24" y="8"/>
                </a:moveTo>
                <a:lnTo>
                  <a:pt x="24" y="8"/>
                </a:lnTo>
                <a:lnTo>
                  <a:pt x="32" y="16"/>
                </a:lnTo>
                <a:lnTo>
                  <a:pt x="24" y="24"/>
                </a:lnTo>
                <a:lnTo>
                  <a:pt x="24" y="32"/>
                </a:lnTo>
                <a:lnTo>
                  <a:pt x="16" y="16"/>
                </a:lnTo>
                <a:lnTo>
                  <a:pt x="0" y="8"/>
                </a:lnTo>
                <a:lnTo>
                  <a:pt x="0" y="0"/>
                </a:lnTo>
                <a:lnTo>
                  <a:pt x="8" y="0"/>
                </a:lnTo>
                <a:lnTo>
                  <a:pt x="16" y="0"/>
                </a:lnTo>
                <a:lnTo>
                  <a:pt x="24"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64" name="Freeform 477"/>
          <p:cNvSpPr>
            <a:spLocks/>
          </p:cNvSpPr>
          <p:nvPr/>
        </p:nvSpPr>
        <p:spPr bwMode="ltGray">
          <a:xfrm>
            <a:off x="2570163" y="4438929"/>
            <a:ext cx="50800" cy="49212"/>
          </a:xfrm>
          <a:custGeom>
            <a:avLst/>
            <a:gdLst>
              <a:gd name="T0" fmla="*/ 2147483647 w 33"/>
              <a:gd name="T1" fmla="*/ 2147483647 h 33"/>
              <a:gd name="T2" fmla="*/ 2147483647 w 33"/>
              <a:gd name="T3" fmla="*/ 2147483647 h 33"/>
              <a:gd name="T4" fmla="*/ 2147483647 w 33"/>
              <a:gd name="T5" fmla="*/ 2147483647 h 33"/>
              <a:gd name="T6" fmla="*/ 2147483647 w 33"/>
              <a:gd name="T7" fmla="*/ 2147483647 h 33"/>
              <a:gd name="T8" fmla="*/ 2147483647 w 33"/>
              <a:gd name="T9" fmla="*/ 2147483647 h 33"/>
              <a:gd name="T10" fmla="*/ 0 w 33"/>
              <a:gd name="T11" fmla="*/ 2147483647 h 33"/>
              <a:gd name="T12" fmla="*/ 0 w 33"/>
              <a:gd name="T13" fmla="*/ 0 h 33"/>
              <a:gd name="T14" fmla="*/ 2147483647 w 33"/>
              <a:gd name="T15" fmla="*/ 0 h 33"/>
              <a:gd name="T16" fmla="*/ 2147483647 w 33"/>
              <a:gd name="T17" fmla="*/ 0 h 33"/>
              <a:gd name="T18" fmla="*/ 2147483647 w 33"/>
              <a:gd name="T19" fmla="*/ 2147483647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33">
                <a:moveTo>
                  <a:pt x="24" y="8"/>
                </a:moveTo>
                <a:lnTo>
                  <a:pt x="32" y="16"/>
                </a:lnTo>
                <a:lnTo>
                  <a:pt x="24" y="24"/>
                </a:lnTo>
                <a:lnTo>
                  <a:pt x="24" y="32"/>
                </a:lnTo>
                <a:lnTo>
                  <a:pt x="16" y="16"/>
                </a:lnTo>
                <a:lnTo>
                  <a:pt x="0" y="8"/>
                </a:lnTo>
                <a:lnTo>
                  <a:pt x="0" y="0"/>
                </a:lnTo>
                <a:lnTo>
                  <a:pt x="8" y="0"/>
                </a:lnTo>
                <a:lnTo>
                  <a:pt x="16" y="0"/>
                </a:lnTo>
                <a:lnTo>
                  <a:pt x="24"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65" name="Freeform 478"/>
          <p:cNvSpPr>
            <a:spLocks/>
          </p:cNvSpPr>
          <p:nvPr/>
        </p:nvSpPr>
        <p:spPr bwMode="ltGray">
          <a:xfrm>
            <a:off x="2559051" y="4438929"/>
            <a:ext cx="12700" cy="14287"/>
          </a:xfrm>
          <a:custGeom>
            <a:avLst/>
            <a:gdLst>
              <a:gd name="T0" fmla="*/ 2147483647 w 9"/>
              <a:gd name="T1" fmla="*/ 2147483647 h 9"/>
              <a:gd name="T2" fmla="*/ 2147483647 w 9"/>
              <a:gd name="T3" fmla="*/ 2147483647 h 9"/>
              <a:gd name="T4" fmla="*/ 2147483647 w 9"/>
              <a:gd name="T5" fmla="*/ 0 h 9"/>
              <a:gd name="T6" fmla="*/ 0 w 9"/>
              <a:gd name="T7" fmla="*/ 0 h 9"/>
              <a:gd name="T8" fmla="*/ 2147483647 w 9"/>
              <a:gd name="T9" fmla="*/ 214748364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8" y="8"/>
                </a:moveTo>
                <a:lnTo>
                  <a:pt x="8" y="8"/>
                </a:lnTo>
                <a:lnTo>
                  <a:pt x="8" y="0"/>
                </a:lnTo>
                <a:lnTo>
                  <a:pt x="0" y="0"/>
                </a:lnTo>
                <a:lnTo>
                  <a:pt x="8"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66" name="Freeform 479"/>
          <p:cNvSpPr>
            <a:spLocks/>
          </p:cNvSpPr>
          <p:nvPr/>
        </p:nvSpPr>
        <p:spPr bwMode="ltGray">
          <a:xfrm>
            <a:off x="2559051" y="4438929"/>
            <a:ext cx="12700" cy="14287"/>
          </a:xfrm>
          <a:custGeom>
            <a:avLst/>
            <a:gdLst>
              <a:gd name="T0" fmla="*/ 2147483647 w 9"/>
              <a:gd name="T1" fmla="*/ 2147483647 h 9"/>
              <a:gd name="T2" fmla="*/ 2147483647 w 9"/>
              <a:gd name="T3" fmla="*/ 0 h 9"/>
              <a:gd name="T4" fmla="*/ 0 w 9"/>
              <a:gd name="T5" fmla="*/ 0 h 9"/>
              <a:gd name="T6" fmla="*/ 2147483647 w 9"/>
              <a:gd name="T7" fmla="*/ 2147483647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9">
                <a:moveTo>
                  <a:pt x="8" y="8"/>
                </a:moveTo>
                <a:lnTo>
                  <a:pt x="8" y="0"/>
                </a:lnTo>
                <a:lnTo>
                  <a:pt x="0" y="0"/>
                </a:lnTo>
                <a:lnTo>
                  <a:pt x="8"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67" name="Freeform 480"/>
          <p:cNvSpPr>
            <a:spLocks/>
          </p:cNvSpPr>
          <p:nvPr/>
        </p:nvSpPr>
        <p:spPr bwMode="ltGray">
          <a:xfrm>
            <a:off x="2717801" y="4230966"/>
            <a:ext cx="73025" cy="49213"/>
          </a:xfrm>
          <a:custGeom>
            <a:avLst/>
            <a:gdLst>
              <a:gd name="T0" fmla="*/ 0 w 49"/>
              <a:gd name="T1" fmla="*/ 2147483647 h 33"/>
              <a:gd name="T2" fmla="*/ 0 w 49"/>
              <a:gd name="T3" fmla="*/ 2147483647 h 33"/>
              <a:gd name="T4" fmla="*/ 0 w 49"/>
              <a:gd name="T5" fmla="*/ 0 h 33"/>
              <a:gd name="T6" fmla="*/ 2147483647 w 49"/>
              <a:gd name="T7" fmla="*/ 0 h 33"/>
              <a:gd name="T8" fmla="*/ 2147483647 w 49"/>
              <a:gd name="T9" fmla="*/ 2147483647 h 33"/>
              <a:gd name="T10" fmla="*/ 2147483647 w 49"/>
              <a:gd name="T11" fmla="*/ 2147483647 h 33"/>
              <a:gd name="T12" fmla="*/ 2147483647 w 49"/>
              <a:gd name="T13" fmla="*/ 2147483647 h 33"/>
              <a:gd name="T14" fmla="*/ 2147483647 w 49"/>
              <a:gd name="T15" fmla="*/ 2147483647 h 33"/>
              <a:gd name="T16" fmla="*/ 2147483647 w 49"/>
              <a:gd name="T17" fmla="*/ 2147483647 h 33"/>
              <a:gd name="T18" fmla="*/ 2147483647 w 49"/>
              <a:gd name="T19" fmla="*/ 2147483647 h 33"/>
              <a:gd name="T20" fmla="*/ 2147483647 w 49"/>
              <a:gd name="T21" fmla="*/ 2147483647 h 33"/>
              <a:gd name="T22" fmla="*/ 2147483647 w 49"/>
              <a:gd name="T23" fmla="*/ 2147483647 h 33"/>
              <a:gd name="T24" fmla="*/ 2147483647 w 49"/>
              <a:gd name="T25" fmla="*/ 2147483647 h 33"/>
              <a:gd name="T26" fmla="*/ 0 w 49"/>
              <a:gd name="T27" fmla="*/ 2147483647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 h="33">
                <a:moveTo>
                  <a:pt x="0" y="24"/>
                </a:moveTo>
                <a:lnTo>
                  <a:pt x="0" y="24"/>
                </a:lnTo>
                <a:lnTo>
                  <a:pt x="0" y="0"/>
                </a:lnTo>
                <a:lnTo>
                  <a:pt x="24" y="0"/>
                </a:lnTo>
                <a:lnTo>
                  <a:pt x="24" y="8"/>
                </a:lnTo>
                <a:lnTo>
                  <a:pt x="32" y="8"/>
                </a:lnTo>
                <a:lnTo>
                  <a:pt x="48" y="16"/>
                </a:lnTo>
                <a:lnTo>
                  <a:pt x="40" y="24"/>
                </a:lnTo>
                <a:lnTo>
                  <a:pt x="40" y="16"/>
                </a:lnTo>
                <a:lnTo>
                  <a:pt x="16" y="24"/>
                </a:lnTo>
                <a:lnTo>
                  <a:pt x="16" y="16"/>
                </a:lnTo>
                <a:lnTo>
                  <a:pt x="8" y="24"/>
                </a:lnTo>
                <a:lnTo>
                  <a:pt x="8" y="32"/>
                </a:lnTo>
                <a:lnTo>
                  <a:pt x="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68" name="Freeform 481"/>
          <p:cNvSpPr>
            <a:spLocks/>
          </p:cNvSpPr>
          <p:nvPr/>
        </p:nvSpPr>
        <p:spPr bwMode="ltGray">
          <a:xfrm>
            <a:off x="2717801" y="4230966"/>
            <a:ext cx="73025" cy="49213"/>
          </a:xfrm>
          <a:custGeom>
            <a:avLst/>
            <a:gdLst>
              <a:gd name="T0" fmla="*/ 0 w 49"/>
              <a:gd name="T1" fmla="*/ 2147483647 h 33"/>
              <a:gd name="T2" fmla="*/ 0 w 49"/>
              <a:gd name="T3" fmla="*/ 0 h 33"/>
              <a:gd name="T4" fmla="*/ 2147483647 w 49"/>
              <a:gd name="T5" fmla="*/ 0 h 33"/>
              <a:gd name="T6" fmla="*/ 2147483647 w 49"/>
              <a:gd name="T7" fmla="*/ 2147483647 h 33"/>
              <a:gd name="T8" fmla="*/ 2147483647 w 49"/>
              <a:gd name="T9" fmla="*/ 2147483647 h 33"/>
              <a:gd name="T10" fmla="*/ 2147483647 w 49"/>
              <a:gd name="T11" fmla="*/ 2147483647 h 33"/>
              <a:gd name="T12" fmla="*/ 2147483647 w 49"/>
              <a:gd name="T13" fmla="*/ 2147483647 h 33"/>
              <a:gd name="T14" fmla="*/ 2147483647 w 49"/>
              <a:gd name="T15" fmla="*/ 2147483647 h 33"/>
              <a:gd name="T16" fmla="*/ 2147483647 w 49"/>
              <a:gd name="T17" fmla="*/ 2147483647 h 33"/>
              <a:gd name="T18" fmla="*/ 2147483647 w 49"/>
              <a:gd name="T19" fmla="*/ 2147483647 h 33"/>
              <a:gd name="T20" fmla="*/ 2147483647 w 49"/>
              <a:gd name="T21" fmla="*/ 2147483647 h 33"/>
              <a:gd name="T22" fmla="*/ 2147483647 w 49"/>
              <a:gd name="T23" fmla="*/ 2147483647 h 33"/>
              <a:gd name="T24" fmla="*/ 0 w 49"/>
              <a:gd name="T25" fmla="*/ 2147483647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33">
                <a:moveTo>
                  <a:pt x="0" y="24"/>
                </a:moveTo>
                <a:lnTo>
                  <a:pt x="0" y="0"/>
                </a:lnTo>
                <a:lnTo>
                  <a:pt x="24" y="0"/>
                </a:lnTo>
                <a:lnTo>
                  <a:pt x="24" y="8"/>
                </a:lnTo>
                <a:lnTo>
                  <a:pt x="32" y="8"/>
                </a:lnTo>
                <a:lnTo>
                  <a:pt x="48" y="16"/>
                </a:lnTo>
                <a:lnTo>
                  <a:pt x="40" y="24"/>
                </a:lnTo>
                <a:lnTo>
                  <a:pt x="40" y="16"/>
                </a:lnTo>
                <a:lnTo>
                  <a:pt x="16" y="24"/>
                </a:lnTo>
                <a:lnTo>
                  <a:pt x="16" y="16"/>
                </a:lnTo>
                <a:lnTo>
                  <a:pt x="8" y="24"/>
                </a:lnTo>
                <a:lnTo>
                  <a:pt x="8" y="32"/>
                </a:lnTo>
                <a:lnTo>
                  <a:pt x="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69" name="Freeform 482"/>
          <p:cNvSpPr>
            <a:spLocks/>
          </p:cNvSpPr>
          <p:nvPr/>
        </p:nvSpPr>
        <p:spPr bwMode="ltGray">
          <a:xfrm>
            <a:off x="2670176" y="4230966"/>
            <a:ext cx="47625" cy="38100"/>
          </a:xfrm>
          <a:custGeom>
            <a:avLst/>
            <a:gdLst>
              <a:gd name="T0" fmla="*/ 2147483647 w 33"/>
              <a:gd name="T1" fmla="*/ 2147483647 h 25"/>
              <a:gd name="T2" fmla="*/ 2147483647 w 33"/>
              <a:gd name="T3" fmla="*/ 2147483647 h 25"/>
              <a:gd name="T4" fmla="*/ 2147483647 w 33"/>
              <a:gd name="T5" fmla="*/ 0 h 25"/>
              <a:gd name="T6" fmla="*/ 2147483647 w 33"/>
              <a:gd name="T7" fmla="*/ 0 h 25"/>
              <a:gd name="T8" fmla="*/ 2147483647 w 33"/>
              <a:gd name="T9" fmla="*/ 2147483647 h 25"/>
              <a:gd name="T10" fmla="*/ 0 w 33"/>
              <a:gd name="T11" fmla="*/ 2147483647 h 25"/>
              <a:gd name="T12" fmla="*/ 2147483647 w 33"/>
              <a:gd name="T13" fmla="*/ 2147483647 h 25"/>
              <a:gd name="T14" fmla="*/ 2147483647 w 33"/>
              <a:gd name="T15" fmla="*/ 2147483647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25">
                <a:moveTo>
                  <a:pt x="32" y="24"/>
                </a:moveTo>
                <a:lnTo>
                  <a:pt x="32" y="24"/>
                </a:lnTo>
                <a:lnTo>
                  <a:pt x="32" y="0"/>
                </a:lnTo>
                <a:lnTo>
                  <a:pt x="16" y="0"/>
                </a:lnTo>
                <a:lnTo>
                  <a:pt x="24" y="16"/>
                </a:lnTo>
                <a:lnTo>
                  <a:pt x="0" y="24"/>
                </a:lnTo>
                <a:lnTo>
                  <a:pt x="8" y="24"/>
                </a:lnTo>
                <a:lnTo>
                  <a:pt x="32"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70" name="Freeform 483"/>
          <p:cNvSpPr>
            <a:spLocks/>
          </p:cNvSpPr>
          <p:nvPr/>
        </p:nvSpPr>
        <p:spPr bwMode="ltGray">
          <a:xfrm>
            <a:off x="2670176" y="4230966"/>
            <a:ext cx="47625" cy="38100"/>
          </a:xfrm>
          <a:custGeom>
            <a:avLst/>
            <a:gdLst>
              <a:gd name="T0" fmla="*/ 2147483647 w 33"/>
              <a:gd name="T1" fmla="*/ 2147483647 h 25"/>
              <a:gd name="T2" fmla="*/ 2147483647 w 33"/>
              <a:gd name="T3" fmla="*/ 0 h 25"/>
              <a:gd name="T4" fmla="*/ 2147483647 w 33"/>
              <a:gd name="T5" fmla="*/ 0 h 25"/>
              <a:gd name="T6" fmla="*/ 2147483647 w 33"/>
              <a:gd name="T7" fmla="*/ 2147483647 h 25"/>
              <a:gd name="T8" fmla="*/ 0 w 33"/>
              <a:gd name="T9" fmla="*/ 2147483647 h 25"/>
              <a:gd name="T10" fmla="*/ 2147483647 w 33"/>
              <a:gd name="T11" fmla="*/ 2147483647 h 25"/>
              <a:gd name="T12" fmla="*/ 2147483647 w 33"/>
              <a:gd name="T13" fmla="*/ 2147483647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25">
                <a:moveTo>
                  <a:pt x="32" y="24"/>
                </a:moveTo>
                <a:lnTo>
                  <a:pt x="32" y="0"/>
                </a:lnTo>
                <a:lnTo>
                  <a:pt x="16" y="0"/>
                </a:lnTo>
                <a:lnTo>
                  <a:pt x="24" y="16"/>
                </a:lnTo>
                <a:lnTo>
                  <a:pt x="0" y="24"/>
                </a:lnTo>
                <a:lnTo>
                  <a:pt x="8" y="24"/>
                </a:lnTo>
                <a:lnTo>
                  <a:pt x="32"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71" name="Freeform 484"/>
          <p:cNvSpPr>
            <a:spLocks/>
          </p:cNvSpPr>
          <p:nvPr/>
        </p:nvSpPr>
        <p:spPr bwMode="ltGray">
          <a:xfrm>
            <a:off x="2582863" y="4377016"/>
            <a:ext cx="220663" cy="319088"/>
          </a:xfrm>
          <a:custGeom>
            <a:avLst/>
            <a:gdLst>
              <a:gd name="T0" fmla="*/ 2147483647 w 145"/>
              <a:gd name="T1" fmla="*/ 2147483647 h 209"/>
              <a:gd name="T2" fmla="*/ 2147483647 w 145"/>
              <a:gd name="T3" fmla="*/ 2147483647 h 209"/>
              <a:gd name="T4" fmla="*/ 2147483647 w 145"/>
              <a:gd name="T5" fmla="*/ 2147483647 h 209"/>
              <a:gd name="T6" fmla="*/ 2147483647 w 145"/>
              <a:gd name="T7" fmla="*/ 2147483647 h 209"/>
              <a:gd name="T8" fmla="*/ 2147483647 w 145"/>
              <a:gd name="T9" fmla="*/ 2147483647 h 209"/>
              <a:gd name="T10" fmla="*/ 2147483647 w 145"/>
              <a:gd name="T11" fmla="*/ 2147483647 h 209"/>
              <a:gd name="T12" fmla="*/ 2147483647 w 145"/>
              <a:gd name="T13" fmla="*/ 2147483647 h 209"/>
              <a:gd name="T14" fmla="*/ 2147483647 w 145"/>
              <a:gd name="T15" fmla="*/ 2147483647 h 209"/>
              <a:gd name="T16" fmla="*/ 2147483647 w 145"/>
              <a:gd name="T17" fmla="*/ 2147483647 h 209"/>
              <a:gd name="T18" fmla="*/ 2147483647 w 145"/>
              <a:gd name="T19" fmla="*/ 2147483647 h 209"/>
              <a:gd name="T20" fmla="*/ 2147483647 w 145"/>
              <a:gd name="T21" fmla="*/ 2147483647 h 209"/>
              <a:gd name="T22" fmla="*/ 2147483647 w 145"/>
              <a:gd name="T23" fmla="*/ 2147483647 h 209"/>
              <a:gd name="T24" fmla="*/ 2147483647 w 145"/>
              <a:gd name="T25" fmla="*/ 2147483647 h 209"/>
              <a:gd name="T26" fmla="*/ 2147483647 w 145"/>
              <a:gd name="T27" fmla="*/ 2147483647 h 209"/>
              <a:gd name="T28" fmla="*/ 2147483647 w 145"/>
              <a:gd name="T29" fmla="*/ 2147483647 h 209"/>
              <a:gd name="T30" fmla="*/ 2147483647 w 145"/>
              <a:gd name="T31" fmla="*/ 2147483647 h 209"/>
              <a:gd name="T32" fmla="*/ 2147483647 w 145"/>
              <a:gd name="T33" fmla="*/ 2147483647 h 209"/>
              <a:gd name="T34" fmla="*/ 2147483647 w 145"/>
              <a:gd name="T35" fmla="*/ 2147483647 h 209"/>
              <a:gd name="T36" fmla="*/ 2147483647 w 145"/>
              <a:gd name="T37" fmla="*/ 2147483647 h 209"/>
              <a:gd name="T38" fmla="*/ 2147483647 w 145"/>
              <a:gd name="T39" fmla="*/ 2147483647 h 209"/>
              <a:gd name="T40" fmla="*/ 2147483647 w 145"/>
              <a:gd name="T41" fmla="*/ 0 h 209"/>
              <a:gd name="T42" fmla="*/ 2147483647 w 145"/>
              <a:gd name="T43" fmla="*/ 2147483647 h 209"/>
              <a:gd name="T44" fmla="*/ 2147483647 w 145"/>
              <a:gd name="T45" fmla="*/ 2147483647 h 209"/>
              <a:gd name="T46" fmla="*/ 2147483647 w 145"/>
              <a:gd name="T47" fmla="*/ 2147483647 h 209"/>
              <a:gd name="T48" fmla="*/ 2147483647 w 145"/>
              <a:gd name="T49" fmla="*/ 2147483647 h 209"/>
              <a:gd name="T50" fmla="*/ 2147483647 w 145"/>
              <a:gd name="T51" fmla="*/ 2147483647 h 209"/>
              <a:gd name="T52" fmla="*/ 2147483647 w 145"/>
              <a:gd name="T53" fmla="*/ 2147483647 h 209"/>
              <a:gd name="T54" fmla="*/ 2147483647 w 145"/>
              <a:gd name="T55" fmla="*/ 2147483647 h 209"/>
              <a:gd name="T56" fmla="*/ 2147483647 w 145"/>
              <a:gd name="T57" fmla="*/ 2147483647 h 209"/>
              <a:gd name="T58" fmla="*/ 2147483647 w 145"/>
              <a:gd name="T59" fmla="*/ 2147483647 h 209"/>
              <a:gd name="T60" fmla="*/ 2147483647 w 145"/>
              <a:gd name="T61" fmla="*/ 2147483647 h 209"/>
              <a:gd name="T62" fmla="*/ 2147483647 w 145"/>
              <a:gd name="T63" fmla="*/ 2147483647 h 209"/>
              <a:gd name="T64" fmla="*/ 2147483647 w 145"/>
              <a:gd name="T65" fmla="*/ 2147483647 h 209"/>
              <a:gd name="T66" fmla="*/ 2147483647 w 145"/>
              <a:gd name="T67" fmla="*/ 2147483647 h 209"/>
              <a:gd name="T68" fmla="*/ 2147483647 w 145"/>
              <a:gd name="T69" fmla="*/ 2147483647 h 209"/>
              <a:gd name="T70" fmla="*/ 2147483647 w 145"/>
              <a:gd name="T71" fmla="*/ 2147483647 h 209"/>
              <a:gd name="T72" fmla="*/ 0 w 145"/>
              <a:gd name="T73" fmla="*/ 2147483647 h 209"/>
              <a:gd name="T74" fmla="*/ 0 w 145"/>
              <a:gd name="T75" fmla="*/ 2147483647 h 209"/>
              <a:gd name="T76" fmla="*/ 2147483647 w 145"/>
              <a:gd name="T77" fmla="*/ 2147483647 h 209"/>
              <a:gd name="T78" fmla="*/ 2147483647 w 145"/>
              <a:gd name="T79" fmla="*/ 2147483647 h 209"/>
              <a:gd name="T80" fmla="*/ 2147483647 w 145"/>
              <a:gd name="T81" fmla="*/ 2147483647 h 209"/>
              <a:gd name="T82" fmla="*/ 2147483647 w 145"/>
              <a:gd name="T83" fmla="*/ 2147483647 h 209"/>
              <a:gd name="T84" fmla="*/ 2147483647 w 145"/>
              <a:gd name="T85" fmla="*/ 2147483647 h 209"/>
              <a:gd name="T86" fmla="*/ 2147483647 w 145"/>
              <a:gd name="T87" fmla="*/ 2147483647 h 209"/>
              <a:gd name="T88" fmla="*/ 2147483647 w 145"/>
              <a:gd name="T89" fmla="*/ 2147483647 h 209"/>
              <a:gd name="T90" fmla="*/ 2147483647 w 145"/>
              <a:gd name="T91" fmla="*/ 2147483647 h 209"/>
              <a:gd name="T92" fmla="*/ 2147483647 w 145"/>
              <a:gd name="T93" fmla="*/ 2147483647 h 209"/>
              <a:gd name="T94" fmla="*/ 2147483647 w 145"/>
              <a:gd name="T95" fmla="*/ 2147483647 h 2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45" h="209">
                <a:moveTo>
                  <a:pt x="112" y="208"/>
                </a:moveTo>
                <a:lnTo>
                  <a:pt x="112" y="208"/>
                </a:lnTo>
                <a:lnTo>
                  <a:pt x="120" y="176"/>
                </a:lnTo>
                <a:lnTo>
                  <a:pt x="112" y="152"/>
                </a:lnTo>
                <a:lnTo>
                  <a:pt x="120" y="152"/>
                </a:lnTo>
                <a:lnTo>
                  <a:pt x="112" y="144"/>
                </a:lnTo>
                <a:lnTo>
                  <a:pt x="112" y="136"/>
                </a:lnTo>
                <a:lnTo>
                  <a:pt x="144" y="136"/>
                </a:lnTo>
                <a:lnTo>
                  <a:pt x="144" y="120"/>
                </a:lnTo>
                <a:lnTo>
                  <a:pt x="136" y="104"/>
                </a:lnTo>
                <a:lnTo>
                  <a:pt x="144" y="80"/>
                </a:lnTo>
                <a:lnTo>
                  <a:pt x="120" y="80"/>
                </a:lnTo>
                <a:lnTo>
                  <a:pt x="112" y="72"/>
                </a:lnTo>
                <a:lnTo>
                  <a:pt x="88" y="72"/>
                </a:lnTo>
                <a:lnTo>
                  <a:pt x="80" y="64"/>
                </a:lnTo>
                <a:lnTo>
                  <a:pt x="80" y="56"/>
                </a:lnTo>
                <a:lnTo>
                  <a:pt x="72" y="40"/>
                </a:lnTo>
                <a:lnTo>
                  <a:pt x="80" y="24"/>
                </a:lnTo>
                <a:lnTo>
                  <a:pt x="88" y="16"/>
                </a:lnTo>
                <a:lnTo>
                  <a:pt x="96" y="8"/>
                </a:lnTo>
                <a:lnTo>
                  <a:pt x="88" y="0"/>
                </a:lnTo>
                <a:lnTo>
                  <a:pt x="72" y="16"/>
                </a:lnTo>
                <a:lnTo>
                  <a:pt x="48" y="24"/>
                </a:lnTo>
                <a:lnTo>
                  <a:pt x="40" y="40"/>
                </a:lnTo>
                <a:lnTo>
                  <a:pt x="24" y="48"/>
                </a:lnTo>
                <a:lnTo>
                  <a:pt x="24" y="64"/>
                </a:lnTo>
                <a:lnTo>
                  <a:pt x="16" y="48"/>
                </a:lnTo>
                <a:lnTo>
                  <a:pt x="24" y="56"/>
                </a:lnTo>
                <a:lnTo>
                  <a:pt x="16" y="64"/>
                </a:lnTo>
                <a:lnTo>
                  <a:pt x="16" y="72"/>
                </a:lnTo>
                <a:lnTo>
                  <a:pt x="16" y="80"/>
                </a:lnTo>
                <a:lnTo>
                  <a:pt x="16" y="112"/>
                </a:lnTo>
                <a:lnTo>
                  <a:pt x="24" y="112"/>
                </a:lnTo>
                <a:lnTo>
                  <a:pt x="16" y="128"/>
                </a:lnTo>
                <a:lnTo>
                  <a:pt x="8" y="128"/>
                </a:lnTo>
                <a:lnTo>
                  <a:pt x="8" y="136"/>
                </a:lnTo>
                <a:lnTo>
                  <a:pt x="0" y="136"/>
                </a:lnTo>
                <a:lnTo>
                  <a:pt x="0" y="144"/>
                </a:lnTo>
                <a:lnTo>
                  <a:pt x="24" y="160"/>
                </a:lnTo>
                <a:lnTo>
                  <a:pt x="40" y="152"/>
                </a:lnTo>
                <a:lnTo>
                  <a:pt x="48" y="160"/>
                </a:lnTo>
                <a:lnTo>
                  <a:pt x="64" y="176"/>
                </a:lnTo>
                <a:lnTo>
                  <a:pt x="72" y="192"/>
                </a:lnTo>
                <a:lnTo>
                  <a:pt x="104" y="184"/>
                </a:lnTo>
                <a:lnTo>
                  <a:pt x="112" y="192"/>
                </a:lnTo>
                <a:lnTo>
                  <a:pt x="112" y="200"/>
                </a:lnTo>
                <a:lnTo>
                  <a:pt x="104" y="200"/>
                </a:lnTo>
                <a:lnTo>
                  <a:pt x="112" y="20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72" name="Freeform 485"/>
          <p:cNvSpPr>
            <a:spLocks/>
          </p:cNvSpPr>
          <p:nvPr/>
        </p:nvSpPr>
        <p:spPr bwMode="ltGray">
          <a:xfrm>
            <a:off x="2582863" y="4377016"/>
            <a:ext cx="220663" cy="319088"/>
          </a:xfrm>
          <a:custGeom>
            <a:avLst/>
            <a:gdLst>
              <a:gd name="T0" fmla="*/ 2147483647 w 145"/>
              <a:gd name="T1" fmla="*/ 2147483647 h 209"/>
              <a:gd name="T2" fmla="*/ 2147483647 w 145"/>
              <a:gd name="T3" fmla="*/ 2147483647 h 209"/>
              <a:gd name="T4" fmla="*/ 2147483647 w 145"/>
              <a:gd name="T5" fmla="*/ 2147483647 h 209"/>
              <a:gd name="T6" fmla="*/ 2147483647 w 145"/>
              <a:gd name="T7" fmla="*/ 2147483647 h 209"/>
              <a:gd name="T8" fmla="*/ 2147483647 w 145"/>
              <a:gd name="T9" fmla="*/ 2147483647 h 209"/>
              <a:gd name="T10" fmla="*/ 2147483647 w 145"/>
              <a:gd name="T11" fmla="*/ 2147483647 h 209"/>
              <a:gd name="T12" fmla="*/ 2147483647 w 145"/>
              <a:gd name="T13" fmla="*/ 2147483647 h 209"/>
              <a:gd name="T14" fmla="*/ 2147483647 w 145"/>
              <a:gd name="T15" fmla="*/ 2147483647 h 209"/>
              <a:gd name="T16" fmla="*/ 2147483647 w 145"/>
              <a:gd name="T17" fmla="*/ 2147483647 h 209"/>
              <a:gd name="T18" fmla="*/ 2147483647 w 145"/>
              <a:gd name="T19" fmla="*/ 2147483647 h 209"/>
              <a:gd name="T20" fmla="*/ 2147483647 w 145"/>
              <a:gd name="T21" fmla="*/ 2147483647 h 209"/>
              <a:gd name="T22" fmla="*/ 2147483647 w 145"/>
              <a:gd name="T23" fmla="*/ 2147483647 h 209"/>
              <a:gd name="T24" fmla="*/ 2147483647 w 145"/>
              <a:gd name="T25" fmla="*/ 2147483647 h 209"/>
              <a:gd name="T26" fmla="*/ 2147483647 w 145"/>
              <a:gd name="T27" fmla="*/ 2147483647 h 209"/>
              <a:gd name="T28" fmla="*/ 2147483647 w 145"/>
              <a:gd name="T29" fmla="*/ 2147483647 h 209"/>
              <a:gd name="T30" fmla="*/ 2147483647 w 145"/>
              <a:gd name="T31" fmla="*/ 2147483647 h 209"/>
              <a:gd name="T32" fmla="*/ 2147483647 w 145"/>
              <a:gd name="T33" fmla="*/ 2147483647 h 209"/>
              <a:gd name="T34" fmla="*/ 2147483647 w 145"/>
              <a:gd name="T35" fmla="*/ 2147483647 h 209"/>
              <a:gd name="T36" fmla="*/ 2147483647 w 145"/>
              <a:gd name="T37" fmla="*/ 2147483647 h 209"/>
              <a:gd name="T38" fmla="*/ 2147483647 w 145"/>
              <a:gd name="T39" fmla="*/ 0 h 209"/>
              <a:gd name="T40" fmla="*/ 2147483647 w 145"/>
              <a:gd name="T41" fmla="*/ 2147483647 h 209"/>
              <a:gd name="T42" fmla="*/ 2147483647 w 145"/>
              <a:gd name="T43" fmla="*/ 2147483647 h 209"/>
              <a:gd name="T44" fmla="*/ 2147483647 w 145"/>
              <a:gd name="T45" fmla="*/ 2147483647 h 209"/>
              <a:gd name="T46" fmla="*/ 2147483647 w 145"/>
              <a:gd name="T47" fmla="*/ 2147483647 h 209"/>
              <a:gd name="T48" fmla="*/ 2147483647 w 145"/>
              <a:gd name="T49" fmla="*/ 2147483647 h 209"/>
              <a:gd name="T50" fmla="*/ 2147483647 w 145"/>
              <a:gd name="T51" fmla="*/ 2147483647 h 209"/>
              <a:gd name="T52" fmla="*/ 2147483647 w 145"/>
              <a:gd name="T53" fmla="*/ 2147483647 h 209"/>
              <a:gd name="T54" fmla="*/ 2147483647 w 145"/>
              <a:gd name="T55" fmla="*/ 2147483647 h 209"/>
              <a:gd name="T56" fmla="*/ 2147483647 w 145"/>
              <a:gd name="T57" fmla="*/ 2147483647 h 209"/>
              <a:gd name="T58" fmla="*/ 2147483647 w 145"/>
              <a:gd name="T59" fmla="*/ 2147483647 h 209"/>
              <a:gd name="T60" fmla="*/ 2147483647 w 145"/>
              <a:gd name="T61" fmla="*/ 2147483647 h 209"/>
              <a:gd name="T62" fmla="*/ 2147483647 w 145"/>
              <a:gd name="T63" fmla="*/ 2147483647 h 209"/>
              <a:gd name="T64" fmla="*/ 2147483647 w 145"/>
              <a:gd name="T65" fmla="*/ 2147483647 h 209"/>
              <a:gd name="T66" fmla="*/ 2147483647 w 145"/>
              <a:gd name="T67" fmla="*/ 2147483647 h 209"/>
              <a:gd name="T68" fmla="*/ 2147483647 w 145"/>
              <a:gd name="T69" fmla="*/ 2147483647 h 209"/>
              <a:gd name="T70" fmla="*/ 0 w 145"/>
              <a:gd name="T71" fmla="*/ 2147483647 h 209"/>
              <a:gd name="T72" fmla="*/ 0 w 145"/>
              <a:gd name="T73" fmla="*/ 2147483647 h 209"/>
              <a:gd name="T74" fmla="*/ 2147483647 w 145"/>
              <a:gd name="T75" fmla="*/ 2147483647 h 209"/>
              <a:gd name="T76" fmla="*/ 2147483647 w 145"/>
              <a:gd name="T77" fmla="*/ 2147483647 h 209"/>
              <a:gd name="T78" fmla="*/ 2147483647 w 145"/>
              <a:gd name="T79" fmla="*/ 2147483647 h 209"/>
              <a:gd name="T80" fmla="*/ 2147483647 w 145"/>
              <a:gd name="T81" fmla="*/ 2147483647 h 209"/>
              <a:gd name="T82" fmla="*/ 2147483647 w 145"/>
              <a:gd name="T83" fmla="*/ 2147483647 h 209"/>
              <a:gd name="T84" fmla="*/ 2147483647 w 145"/>
              <a:gd name="T85" fmla="*/ 2147483647 h 209"/>
              <a:gd name="T86" fmla="*/ 2147483647 w 145"/>
              <a:gd name="T87" fmla="*/ 2147483647 h 209"/>
              <a:gd name="T88" fmla="*/ 2147483647 w 145"/>
              <a:gd name="T89" fmla="*/ 2147483647 h 209"/>
              <a:gd name="T90" fmla="*/ 2147483647 w 145"/>
              <a:gd name="T91" fmla="*/ 2147483647 h 209"/>
              <a:gd name="T92" fmla="*/ 2147483647 w 145"/>
              <a:gd name="T93" fmla="*/ 2147483647 h 20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45" h="209">
                <a:moveTo>
                  <a:pt x="112" y="208"/>
                </a:moveTo>
                <a:lnTo>
                  <a:pt x="120" y="176"/>
                </a:lnTo>
                <a:lnTo>
                  <a:pt x="112" y="152"/>
                </a:lnTo>
                <a:lnTo>
                  <a:pt x="120" y="152"/>
                </a:lnTo>
                <a:lnTo>
                  <a:pt x="112" y="144"/>
                </a:lnTo>
                <a:lnTo>
                  <a:pt x="112" y="136"/>
                </a:lnTo>
                <a:lnTo>
                  <a:pt x="144" y="136"/>
                </a:lnTo>
                <a:lnTo>
                  <a:pt x="144" y="120"/>
                </a:lnTo>
                <a:lnTo>
                  <a:pt x="136" y="104"/>
                </a:lnTo>
                <a:lnTo>
                  <a:pt x="144" y="80"/>
                </a:lnTo>
                <a:lnTo>
                  <a:pt x="120" y="80"/>
                </a:lnTo>
                <a:lnTo>
                  <a:pt x="112" y="72"/>
                </a:lnTo>
                <a:lnTo>
                  <a:pt x="88" y="72"/>
                </a:lnTo>
                <a:lnTo>
                  <a:pt x="80" y="64"/>
                </a:lnTo>
                <a:lnTo>
                  <a:pt x="80" y="56"/>
                </a:lnTo>
                <a:lnTo>
                  <a:pt x="72" y="40"/>
                </a:lnTo>
                <a:lnTo>
                  <a:pt x="80" y="24"/>
                </a:lnTo>
                <a:lnTo>
                  <a:pt x="88" y="16"/>
                </a:lnTo>
                <a:lnTo>
                  <a:pt x="96" y="8"/>
                </a:lnTo>
                <a:lnTo>
                  <a:pt x="88" y="0"/>
                </a:lnTo>
                <a:lnTo>
                  <a:pt x="72" y="16"/>
                </a:lnTo>
                <a:lnTo>
                  <a:pt x="48" y="24"/>
                </a:lnTo>
                <a:lnTo>
                  <a:pt x="40" y="40"/>
                </a:lnTo>
                <a:lnTo>
                  <a:pt x="24" y="48"/>
                </a:lnTo>
                <a:lnTo>
                  <a:pt x="24" y="64"/>
                </a:lnTo>
                <a:lnTo>
                  <a:pt x="16" y="48"/>
                </a:lnTo>
                <a:lnTo>
                  <a:pt x="24" y="56"/>
                </a:lnTo>
                <a:lnTo>
                  <a:pt x="16" y="64"/>
                </a:lnTo>
                <a:lnTo>
                  <a:pt x="16" y="72"/>
                </a:lnTo>
                <a:lnTo>
                  <a:pt x="16" y="80"/>
                </a:lnTo>
                <a:lnTo>
                  <a:pt x="16" y="112"/>
                </a:lnTo>
                <a:lnTo>
                  <a:pt x="24" y="112"/>
                </a:lnTo>
                <a:lnTo>
                  <a:pt x="16" y="128"/>
                </a:lnTo>
                <a:lnTo>
                  <a:pt x="8" y="128"/>
                </a:lnTo>
                <a:lnTo>
                  <a:pt x="8" y="136"/>
                </a:lnTo>
                <a:lnTo>
                  <a:pt x="0" y="136"/>
                </a:lnTo>
                <a:lnTo>
                  <a:pt x="0" y="144"/>
                </a:lnTo>
                <a:lnTo>
                  <a:pt x="24" y="160"/>
                </a:lnTo>
                <a:lnTo>
                  <a:pt x="40" y="152"/>
                </a:lnTo>
                <a:lnTo>
                  <a:pt x="48" y="160"/>
                </a:lnTo>
                <a:lnTo>
                  <a:pt x="64" y="176"/>
                </a:lnTo>
                <a:lnTo>
                  <a:pt x="72" y="192"/>
                </a:lnTo>
                <a:lnTo>
                  <a:pt x="104" y="184"/>
                </a:lnTo>
                <a:lnTo>
                  <a:pt x="112" y="192"/>
                </a:lnTo>
                <a:lnTo>
                  <a:pt x="112" y="200"/>
                </a:lnTo>
                <a:lnTo>
                  <a:pt x="104" y="200"/>
                </a:lnTo>
                <a:lnTo>
                  <a:pt x="112" y="20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73" name="Freeform 486"/>
          <p:cNvSpPr>
            <a:spLocks/>
          </p:cNvSpPr>
          <p:nvPr/>
        </p:nvSpPr>
        <p:spPr bwMode="ltGray">
          <a:xfrm>
            <a:off x="2546351" y="4596091"/>
            <a:ext cx="111125" cy="123825"/>
          </a:xfrm>
          <a:custGeom>
            <a:avLst/>
            <a:gdLst>
              <a:gd name="T0" fmla="*/ 2147483647 w 73"/>
              <a:gd name="T1" fmla="*/ 2147483647 h 81"/>
              <a:gd name="T2" fmla="*/ 2147483647 w 73"/>
              <a:gd name="T3" fmla="*/ 2147483647 h 81"/>
              <a:gd name="T4" fmla="*/ 2147483647 w 73"/>
              <a:gd name="T5" fmla="*/ 2147483647 h 81"/>
              <a:gd name="T6" fmla="*/ 2147483647 w 73"/>
              <a:gd name="T7" fmla="*/ 2147483647 h 81"/>
              <a:gd name="T8" fmla="*/ 2147483647 w 73"/>
              <a:gd name="T9" fmla="*/ 0 h 81"/>
              <a:gd name="T10" fmla="*/ 2147483647 w 73"/>
              <a:gd name="T11" fmla="*/ 2147483647 h 81"/>
              <a:gd name="T12" fmla="*/ 2147483647 w 73"/>
              <a:gd name="T13" fmla="*/ 2147483647 h 81"/>
              <a:gd name="T14" fmla="*/ 0 w 73"/>
              <a:gd name="T15" fmla="*/ 2147483647 h 81"/>
              <a:gd name="T16" fmla="*/ 0 w 73"/>
              <a:gd name="T17" fmla="*/ 2147483647 h 81"/>
              <a:gd name="T18" fmla="*/ 2147483647 w 73"/>
              <a:gd name="T19" fmla="*/ 2147483647 h 81"/>
              <a:gd name="T20" fmla="*/ 2147483647 w 73"/>
              <a:gd name="T21" fmla="*/ 2147483647 h 81"/>
              <a:gd name="T22" fmla="*/ 2147483647 w 73"/>
              <a:gd name="T23" fmla="*/ 2147483647 h 81"/>
              <a:gd name="T24" fmla="*/ 2147483647 w 73"/>
              <a:gd name="T25" fmla="*/ 2147483647 h 81"/>
              <a:gd name="T26" fmla="*/ 0 w 73"/>
              <a:gd name="T27" fmla="*/ 2147483647 h 81"/>
              <a:gd name="T28" fmla="*/ 2147483647 w 73"/>
              <a:gd name="T29" fmla="*/ 2147483647 h 81"/>
              <a:gd name="T30" fmla="*/ 2147483647 w 73"/>
              <a:gd name="T31" fmla="*/ 2147483647 h 81"/>
              <a:gd name="T32" fmla="*/ 2147483647 w 73"/>
              <a:gd name="T33" fmla="*/ 2147483647 h 81"/>
              <a:gd name="T34" fmla="*/ 2147483647 w 73"/>
              <a:gd name="T35" fmla="*/ 2147483647 h 81"/>
              <a:gd name="T36" fmla="*/ 2147483647 w 73"/>
              <a:gd name="T37" fmla="*/ 2147483647 h 81"/>
              <a:gd name="T38" fmla="*/ 2147483647 w 73"/>
              <a:gd name="T39" fmla="*/ 2147483647 h 81"/>
              <a:gd name="T40" fmla="*/ 2147483647 w 73"/>
              <a:gd name="T41" fmla="*/ 2147483647 h 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3" h="81">
                <a:moveTo>
                  <a:pt x="72" y="16"/>
                </a:moveTo>
                <a:lnTo>
                  <a:pt x="72" y="16"/>
                </a:lnTo>
                <a:lnTo>
                  <a:pt x="64" y="8"/>
                </a:lnTo>
                <a:lnTo>
                  <a:pt x="48" y="16"/>
                </a:lnTo>
                <a:lnTo>
                  <a:pt x="24" y="0"/>
                </a:lnTo>
                <a:lnTo>
                  <a:pt x="8" y="8"/>
                </a:lnTo>
                <a:lnTo>
                  <a:pt x="8" y="16"/>
                </a:lnTo>
                <a:lnTo>
                  <a:pt x="0" y="24"/>
                </a:lnTo>
                <a:lnTo>
                  <a:pt x="0" y="40"/>
                </a:lnTo>
                <a:lnTo>
                  <a:pt x="8" y="56"/>
                </a:lnTo>
                <a:lnTo>
                  <a:pt x="8" y="48"/>
                </a:lnTo>
                <a:lnTo>
                  <a:pt x="16" y="48"/>
                </a:lnTo>
                <a:lnTo>
                  <a:pt x="8" y="56"/>
                </a:lnTo>
                <a:lnTo>
                  <a:pt x="0" y="72"/>
                </a:lnTo>
                <a:lnTo>
                  <a:pt x="16" y="80"/>
                </a:lnTo>
                <a:lnTo>
                  <a:pt x="40" y="56"/>
                </a:lnTo>
                <a:lnTo>
                  <a:pt x="56" y="48"/>
                </a:lnTo>
                <a:lnTo>
                  <a:pt x="64" y="40"/>
                </a:lnTo>
                <a:lnTo>
                  <a:pt x="72" y="24"/>
                </a:lnTo>
                <a:lnTo>
                  <a:pt x="64" y="16"/>
                </a:lnTo>
                <a:lnTo>
                  <a:pt x="72"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74" name="Freeform 487"/>
          <p:cNvSpPr>
            <a:spLocks/>
          </p:cNvSpPr>
          <p:nvPr/>
        </p:nvSpPr>
        <p:spPr bwMode="ltGray">
          <a:xfrm>
            <a:off x="2546351" y="4596091"/>
            <a:ext cx="111125" cy="123825"/>
          </a:xfrm>
          <a:custGeom>
            <a:avLst/>
            <a:gdLst>
              <a:gd name="T0" fmla="*/ 2147483647 w 73"/>
              <a:gd name="T1" fmla="*/ 2147483647 h 81"/>
              <a:gd name="T2" fmla="*/ 2147483647 w 73"/>
              <a:gd name="T3" fmla="*/ 2147483647 h 81"/>
              <a:gd name="T4" fmla="*/ 2147483647 w 73"/>
              <a:gd name="T5" fmla="*/ 2147483647 h 81"/>
              <a:gd name="T6" fmla="*/ 2147483647 w 73"/>
              <a:gd name="T7" fmla="*/ 0 h 81"/>
              <a:gd name="T8" fmla="*/ 2147483647 w 73"/>
              <a:gd name="T9" fmla="*/ 2147483647 h 81"/>
              <a:gd name="T10" fmla="*/ 2147483647 w 73"/>
              <a:gd name="T11" fmla="*/ 2147483647 h 81"/>
              <a:gd name="T12" fmla="*/ 0 w 73"/>
              <a:gd name="T13" fmla="*/ 2147483647 h 81"/>
              <a:gd name="T14" fmla="*/ 0 w 73"/>
              <a:gd name="T15" fmla="*/ 2147483647 h 81"/>
              <a:gd name="T16" fmla="*/ 2147483647 w 73"/>
              <a:gd name="T17" fmla="*/ 2147483647 h 81"/>
              <a:gd name="T18" fmla="*/ 2147483647 w 73"/>
              <a:gd name="T19" fmla="*/ 2147483647 h 81"/>
              <a:gd name="T20" fmla="*/ 2147483647 w 73"/>
              <a:gd name="T21" fmla="*/ 2147483647 h 81"/>
              <a:gd name="T22" fmla="*/ 2147483647 w 73"/>
              <a:gd name="T23" fmla="*/ 2147483647 h 81"/>
              <a:gd name="T24" fmla="*/ 0 w 73"/>
              <a:gd name="T25" fmla="*/ 2147483647 h 81"/>
              <a:gd name="T26" fmla="*/ 2147483647 w 73"/>
              <a:gd name="T27" fmla="*/ 2147483647 h 81"/>
              <a:gd name="T28" fmla="*/ 2147483647 w 73"/>
              <a:gd name="T29" fmla="*/ 2147483647 h 81"/>
              <a:gd name="T30" fmla="*/ 2147483647 w 73"/>
              <a:gd name="T31" fmla="*/ 2147483647 h 81"/>
              <a:gd name="T32" fmla="*/ 2147483647 w 73"/>
              <a:gd name="T33" fmla="*/ 2147483647 h 81"/>
              <a:gd name="T34" fmla="*/ 2147483647 w 73"/>
              <a:gd name="T35" fmla="*/ 2147483647 h 81"/>
              <a:gd name="T36" fmla="*/ 2147483647 w 73"/>
              <a:gd name="T37" fmla="*/ 2147483647 h 81"/>
              <a:gd name="T38" fmla="*/ 2147483647 w 73"/>
              <a:gd name="T39" fmla="*/ 2147483647 h 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3" h="81">
                <a:moveTo>
                  <a:pt x="72" y="16"/>
                </a:moveTo>
                <a:lnTo>
                  <a:pt x="64" y="8"/>
                </a:lnTo>
                <a:lnTo>
                  <a:pt x="48" y="16"/>
                </a:lnTo>
                <a:lnTo>
                  <a:pt x="24" y="0"/>
                </a:lnTo>
                <a:lnTo>
                  <a:pt x="8" y="8"/>
                </a:lnTo>
                <a:lnTo>
                  <a:pt x="8" y="16"/>
                </a:lnTo>
                <a:lnTo>
                  <a:pt x="0" y="24"/>
                </a:lnTo>
                <a:lnTo>
                  <a:pt x="0" y="40"/>
                </a:lnTo>
                <a:lnTo>
                  <a:pt x="8" y="56"/>
                </a:lnTo>
                <a:lnTo>
                  <a:pt x="8" y="48"/>
                </a:lnTo>
                <a:lnTo>
                  <a:pt x="16" y="48"/>
                </a:lnTo>
                <a:lnTo>
                  <a:pt x="8" y="56"/>
                </a:lnTo>
                <a:lnTo>
                  <a:pt x="0" y="72"/>
                </a:lnTo>
                <a:lnTo>
                  <a:pt x="16" y="80"/>
                </a:lnTo>
                <a:lnTo>
                  <a:pt x="40" y="56"/>
                </a:lnTo>
                <a:lnTo>
                  <a:pt x="56" y="48"/>
                </a:lnTo>
                <a:lnTo>
                  <a:pt x="64" y="40"/>
                </a:lnTo>
                <a:lnTo>
                  <a:pt x="72" y="24"/>
                </a:lnTo>
                <a:lnTo>
                  <a:pt x="64" y="16"/>
                </a:lnTo>
                <a:lnTo>
                  <a:pt x="72"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75" name="Freeform 488"/>
          <p:cNvSpPr>
            <a:spLocks/>
          </p:cNvSpPr>
          <p:nvPr/>
        </p:nvSpPr>
        <p:spPr bwMode="ltGray">
          <a:xfrm>
            <a:off x="2533651" y="4621491"/>
            <a:ext cx="246062" cy="355600"/>
          </a:xfrm>
          <a:custGeom>
            <a:avLst/>
            <a:gdLst>
              <a:gd name="T0" fmla="*/ 2147483647 w 161"/>
              <a:gd name="T1" fmla="*/ 2147483647 h 233"/>
              <a:gd name="T2" fmla="*/ 2147483647 w 161"/>
              <a:gd name="T3" fmla="*/ 2147483647 h 233"/>
              <a:gd name="T4" fmla="*/ 2147483647 w 161"/>
              <a:gd name="T5" fmla="*/ 2147483647 h 233"/>
              <a:gd name="T6" fmla="*/ 2147483647 w 161"/>
              <a:gd name="T7" fmla="*/ 2147483647 h 233"/>
              <a:gd name="T8" fmla="*/ 2147483647 w 161"/>
              <a:gd name="T9" fmla="*/ 2147483647 h 233"/>
              <a:gd name="T10" fmla="*/ 2147483647 w 161"/>
              <a:gd name="T11" fmla="*/ 2147483647 h 233"/>
              <a:gd name="T12" fmla="*/ 2147483647 w 161"/>
              <a:gd name="T13" fmla="*/ 2147483647 h 233"/>
              <a:gd name="T14" fmla="*/ 2147483647 w 161"/>
              <a:gd name="T15" fmla="*/ 2147483647 h 233"/>
              <a:gd name="T16" fmla="*/ 2147483647 w 161"/>
              <a:gd name="T17" fmla="*/ 2147483647 h 233"/>
              <a:gd name="T18" fmla="*/ 2147483647 w 161"/>
              <a:gd name="T19" fmla="*/ 2147483647 h 233"/>
              <a:gd name="T20" fmla="*/ 2147483647 w 161"/>
              <a:gd name="T21" fmla="*/ 2147483647 h 233"/>
              <a:gd name="T22" fmla="*/ 2147483647 w 161"/>
              <a:gd name="T23" fmla="*/ 2147483647 h 233"/>
              <a:gd name="T24" fmla="*/ 2147483647 w 161"/>
              <a:gd name="T25" fmla="*/ 2147483647 h 233"/>
              <a:gd name="T26" fmla="*/ 2147483647 w 161"/>
              <a:gd name="T27" fmla="*/ 2147483647 h 233"/>
              <a:gd name="T28" fmla="*/ 2147483647 w 161"/>
              <a:gd name="T29" fmla="*/ 2147483647 h 233"/>
              <a:gd name="T30" fmla="*/ 2147483647 w 161"/>
              <a:gd name="T31" fmla="*/ 0 h 233"/>
              <a:gd name="T32" fmla="*/ 2147483647 w 161"/>
              <a:gd name="T33" fmla="*/ 0 h 233"/>
              <a:gd name="T34" fmla="*/ 2147483647 w 161"/>
              <a:gd name="T35" fmla="*/ 2147483647 h 233"/>
              <a:gd name="T36" fmla="*/ 2147483647 w 161"/>
              <a:gd name="T37" fmla="*/ 2147483647 h 233"/>
              <a:gd name="T38" fmla="*/ 2147483647 w 161"/>
              <a:gd name="T39" fmla="*/ 2147483647 h 233"/>
              <a:gd name="T40" fmla="*/ 2147483647 w 161"/>
              <a:gd name="T41" fmla="*/ 2147483647 h 233"/>
              <a:gd name="T42" fmla="*/ 2147483647 w 161"/>
              <a:gd name="T43" fmla="*/ 2147483647 h 233"/>
              <a:gd name="T44" fmla="*/ 2147483647 w 161"/>
              <a:gd name="T45" fmla="*/ 2147483647 h 233"/>
              <a:gd name="T46" fmla="*/ 2147483647 w 161"/>
              <a:gd name="T47" fmla="*/ 2147483647 h 233"/>
              <a:gd name="T48" fmla="*/ 0 w 161"/>
              <a:gd name="T49" fmla="*/ 2147483647 h 233"/>
              <a:gd name="T50" fmla="*/ 2147483647 w 161"/>
              <a:gd name="T51" fmla="*/ 2147483647 h 233"/>
              <a:gd name="T52" fmla="*/ 0 w 161"/>
              <a:gd name="T53" fmla="*/ 2147483647 h 233"/>
              <a:gd name="T54" fmla="*/ 2147483647 w 161"/>
              <a:gd name="T55" fmla="*/ 2147483647 h 233"/>
              <a:gd name="T56" fmla="*/ 2147483647 w 161"/>
              <a:gd name="T57" fmla="*/ 2147483647 h 233"/>
              <a:gd name="T58" fmla="*/ 2147483647 w 161"/>
              <a:gd name="T59" fmla="*/ 2147483647 h 233"/>
              <a:gd name="T60" fmla="*/ 2147483647 w 161"/>
              <a:gd name="T61" fmla="*/ 2147483647 h 233"/>
              <a:gd name="T62" fmla="*/ 2147483647 w 161"/>
              <a:gd name="T63" fmla="*/ 2147483647 h 233"/>
              <a:gd name="T64" fmla="*/ 2147483647 w 161"/>
              <a:gd name="T65" fmla="*/ 2147483647 h 233"/>
              <a:gd name="T66" fmla="*/ 2147483647 w 161"/>
              <a:gd name="T67" fmla="*/ 2147483647 h 233"/>
              <a:gd name="T68" fmla="*/ 2147483647 w 161"/>
              <a:gd name="T69" fmla="*/ 2147483647 h 233"/>
              <a:gd name="T70" fmla="*/ 2147483647 w 161"/>
              <a:gd name="T71" fmla="*/ 2147483647 h 2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1" h="233">
                <a:moveTo>
                  <a:pt x="152" y="136"/>
                </a:moveTo>
                <a:lnTo>
                  <a:pt x="152" y="136"/>
                </a:lnTo>
                <a:lnTo>
                  <a:pt x="136" y="136"/>
                </a:lnTo>
                <a:lnTo>
                  <a:pt x="136" y="120"/>
                </a:lnTo>
                <a:lnTo>
                  <a:pt x="120" y="128"/>
                </a:lnTo>
                <a:lnTo>
                  <a:pt x="104" y="120"/>
                </a:lnTo>
                <a:lnTo>
                  <a:pt x="96" y="96"/>
                </a:lnTo>
                <a:lnTo>
                  <a:pt x="112" y="64"/>
                </a:lnTo>
                <a:lnTo>
                  <a:pt x="144" y="48"/>
                </a:lnTo>
                <a:lnTo>
                  <a:pt x="136" y="40"/>
                </a:lnTo>
                <a:lnTo>
                  <a:pt x="144" y="40"/>
                </a:lnTo>
                <a:lnTo>
                  <a:pt x="144" y="32"/>
                </a:lnTo>
                <a:lnTo>
                  <a:pt x="136" y="24"/>
                </a:lnTo>
                <a:lnTo>
                  <a:pt x="104" y="32"/>
                </a:lnTo>
                <a:lnTo>
                  <a:pt x="96" y="16"/>
                </a:lnTo>
                <a:lnTo>
                  <a:pt x="80" y="0"/>
                </a:lnTo>
                <a:lnTo>
                  <a:pt x="72" y="0"/>
                </a:lnTo>
                <a:lnTo>
                  <a:pt x="80" y="8"/>
                </a:lnTo>
                <a:lnTo>
                  <a:pt x="72" y="24"/>
                </a:lnTo>
                <a:lnTo>
                  <a:pt x="64" y="32"/>
                </a:lnTo>
                <a:lnTo>
                  <a:pt x="48" y="40"/>
                </a:lnTo>
                <a:lnTo>
                  <a:pt x="24" y="64"/>
                </a:lnTo>
                <a:lnTo>
                  <a:pt x="8" y="56"/>
                </a:lnTo>
                <a:lnTo>
                  <a:pt x="16" y="40"/>
                </a:lnTo>
                <a:lnTo>
                  <a:pt x="0" y="56"/>
                </a:lnTo>
                <a:lnTo>
                  <a:pt x="8" y="72"/>
                </a:lnTo>
                <a:lnTo>
                  <a:pt x="0" y="72"/>
                </a:lnTo>
                <a:lnTo>
                  <a:pt x="16" y="88"/>
                </a:lnTo>
                <a:lnTo>
                  <a:pt x="32" y="104"/>
                </a:lnTo>
                <a:lnTo>
                  <a:pt x="72" y="184"/>
                </a:lnTo>
                <a:lnTo>
                  <a:pt x="136" y="232"/>
                </a:lnTo>
                <a:lnTo>
                  <a:pt x="152" y="224"/>
                </a:lnTo>
                <a:lnTo>
                  <a:pt x="160" y="208"/>
                </a:lnTo>
                <a:lnTo>
                  <a:pt x="152" y="200"/>
                </a:lnTo>
                <a:lnTo>
                  <a:pt x="160" y="152"/>
                </a:lnTo>
                <a:lnTo>
                  <a:pt x="152" y="13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76" name="Freeform 489"/>
          <p:cNvSpPr>
            <a:spLocks/>
          </p:cNvSpPr>
          <p:nvPr/>
        </p:nvSpPr>
        <p:spPr bwMode="ltGray">
          <a:xfrm>
            <a:off x="2533651" y="4621491"/>
            <a:ext cx="246062" cy="355600"/>
          </a:xfrm>
          <a:custGeom>
            <a:avLst/>
            <a:gdLst>
              <a:gd name="T0" fmla="*/ 2147483647 w 161"/>
              <a:gd name="T1" fmla="*/ 2147483647 h 233"/>
              <a:gd name="T2" fmla="*/ 2147483647 w 161"/>
              <a:gd name="T3" fmla="*/ 2147483647 h 233"/>
              <a:gd name="T4" fmla="*/ 2147483647 w 161"/>
              <a:gd name="T5" fmla="*/ 2147483647 h 233"/>
              <a:gd name="T6" fmla="*/ 2147483647 w 161"/>
              <a:gd name="T7" fmla="*/ 2147483647 h 233"/>
              <a:gd name="T8" fmla="*/ 2147483647 w 161"/>
              <a:gd name="T9" fmla="*/ 2147483647 h 233"/>
              <a:gd name="T10" fmla="*/ 2147483647 w 161"/>
              <a:gd name="T11" fmla="*/ 2147483647 h 233"/>
              <a:gd name="T12" fmla="*/ 2147483647 w 161"/>
              <a:gd name="T13" fmla="*/ 2147483647 h 233"/>
              <a:gd name="T14" fmla="*/ 2147483647 w 161"/>
              <a:gd name="T15" fmla="*/ 2147483647 h 233"/>
              <a:gd name="T16" fmla="*/ 2147483647 w 161"/>
              <a:gd name="T17" fmla="*/ 2147483647 h 233"/>
              <a:gd name="T18" fmla="*/ 2147483647 w 161"/>
              <a:gd name="T19" fmla="*/ 2147483647 h 233"/>
              <a:gd name="T20" fmla="*/ 2147483647 w 161"/>
              <a:gd name="T21" fmla="*/ 2147483647 h 233"/>
              <a:gd name="T22" fmla="*/ 2147483647 w 161"/>
              <a:gd name="T23" fmla="*/ 2147483647 h 233"/>
              <a:gd name="T24" fmla="*/ 2147483647 w 161"/>
              <a:gd name="T25" fmla="*/ 2147483647 h 233"/>
              <a:gd name="T26" fmla="*/ 2147483647 w 161"/>
              <a:gd name="T27" fmla="*/ 2147483647 h 233"/>
              <a:gd name="T28" fmla="*/ 2147483647 w 161"/>
              <a:gd name="T29" fmla="*/ 0 h 233"/>
              <a:gd name="T30" fmla="*/ 2147483647 w 161"/>
              <a:gd name="T31" fmla="*/ 0 h 233"/>
              <a:gd name="T32" fmla="*/ 2147483647 w 161"/>
              <a:gd name="T33" fmla="*/ 2147483647 h 233"/>
              <a:gd name="T34" fmla="*/ 2147483647 w 161"/>
              <a:gd name="T35" fmla="*/ 2147483647 h 233"/>
              <a:gd name="T36" fmla="*/ 2147483647 w 161"/>
              <a:gd name="T37" fmla="*/ 2147483647 h 233"/>
              <a:gd name="T38" fmla="*/ 2147483647 w 161"/>
              <a:gd name="T39" fmla="*/ 2147483647 h 233"/>
              <a:gd name="T40" fmla="*/ 2147483647 w 161"/>
              <a:gd name="T41" fmla="*/ 2147483647 h 233"/>
              <a:gd name="T42" fmla="*/ 2147483647 w 161"/>
              <a:gd name="T43" fmla="*/ 2147483647 h 233"/>
              <a:gd name="T44" fmla="*/ 2147483647 w 161"/>
              <a:gd name="T45" fmla="*/ 2147483647 h 233"/>
              <a:gd name="T46" fmla="*/ 0 w 161"/>
              <a:gd name="T47" fmla="*/ 2147483647 h 233"/>
              <a:gd name="T48" fmla="*/ 2147483647 w 161"/>
              <a:gd name="T49" fmla="*/ 2147483647 h 233"/>
              <a:gd name="T50" fmla="*/ 0 w 161"/>
              <a:gd name="T51" fmla="*/ 2147483647 h 233"/>
              <a:gd name="T52" fmla="*/ 2147483647 w 161"/>
              <a:gd name="T53" fmla="*/ 2147483647 h 233"/>
              <a:gd name="T54" fmla="*/ 2147483647 w 161"/>
              <a:gd name="T55" fmla="*/ 2147483647 h 233"/>
              <a:gd name="T56" fmla="*/ 2147483647 w 161"/>
              <a:gd name="T57" fmla="*/ 2147483647 h 233"/>
              <a:gd name="T58" fmla="*/ 2147483647 w 161"/>
              <a:gd name="T59" fmla="*/ 2147483647 h 233"/>
              <a:gd name="T60" fmla="*/ 2147483647 w 161"/>
              <a:gd name="T61" fmla="*/ 2147483647 h 233"/>
              <a:gd name="T62" fmla="*/ 2147483647 w 161"/>
              <a:gd name="T63" fmla="*/ 2147483647 h 233"/>
              <a:gd name="T64" fmla="*/ 2147483647 w 161"/>
              <a:gd name="T65" fmla="*/ 2147483647 h 233"/>
              <a:gd name="T66" fmla="*/ 2147483647 w 161"/>
              <a:gd name="T67" fmla="*/ 2147483647 h 233"/>
              <a:gd name="T68" fmla="*/ 2147483647 w 161"/>
              <a:gd name="T69" fmla="*/ 2147483647 h 2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1" h="233">
                <a:moveTo>
                  <a:pt x="152" y="136"/>
                </a:moveTo>
                <a:lnTo>
                  <a:pt x="136" y="136"/>
                </a:lnTo>
                <a:lnTo>
                  <a:pt x="136" y="120"/>
                </a:lnTo>
                <a:lnTo>
                  <a:pt x="120" y="128"/>
                </a:lnTo>
                <a:lnTo>
                  <a:pt x="104" y="120"/>
                </a:lnTo>
                <a:lnTo>
                  <a:pt x="96" y="96"/>
                </a:lnTo>
                <a:lnTo>
                  <a:pt x="112" y="64"/>
                </a:lnTo>
                <a:lnTo>
                  <a:pt x="144" y="48"/>
                </a:lnTo>
                <a:lnTo>
                  <a:pt x="136" y="40"/>
                </a:lnTo>
                <a:lnTo>
                  <a:pt x="144" y="40"/>
                </a:lnTo>
                <a:lnTo>
                  <a:pt x="144" y="32"/>
                </a:lnTo>
                <a:lnTo>
                  <a:pt x="136" y="24"/>
                </a:lnTo>
                <a:lnTo>
                  <a:pt x="104" y="32"/>
                </a:lnTo>
                <a:lnTo>
                  <a:pt x="96" y="16"/>
                </a:lnTo>
                <a:lnTo>
                  <a:pt x="80" y="0"/>
                </a:lnTo>
                <a:lnTo>
                  <a:pt x="72" y="0"/>
                </a:lnTo>
                <a:lnTo>
                  <a:pt x="80" y="8"/>
                </a:lnTo>
                <a:lnTo>
                  <a:pt x="72" y="24"/>
                </a:lnTo>
                <a:lnTo>
                  <a:pt x="64" y="32"/>
                </a:lnTo>
                <a:lnTo>
                  <a:pt x="48" y="40"/>
                </a:lnTo>
                <a:lnTo>
                  <a:pt x="24" y="64"/>
                </a:lnTo>
                <a:lnTo>
                  <a:pt x="8" y="56"/>
                </a:lnTo>
                <a:lnTo>
                  <a:pt x="16" y="40"/>
                </a:lnTo>
                <a:lnTo>
                  <a:pt x="0" y="56"/>
                </a:lnTo>
                <a:lnTo>
                  <a:pt x="8" y="72"/>
                </a:lnTo>
                <a:lnTo>
                  <a:pt x="0" y="72"/>
                </a:lnTo>
                <a:lnTo>
                  <a:pt x="16" y="88"/>
                </a:lnTo>
                <a:lnTo>
                  <a:pt x="32" y="104"/>
                </a:lnTo>
                <a:lnTo>
                  <a:pt x="72" y="184"/>
                </a:lnTo>
                <a:lnTo>
                  <a:pt x="136" y="232"/>
                </a:lnTo>
                <a:lnTo>
                  <a:pt x="152" y="224"/>
                </a:lnTo>
                <a:lnTo>
                  <a:pt x="160" y="208"/>
                </a:lnTo>
                <a:lnTo>
                  <a:pt x="152" y="200"/>
                </a:lnTo>
                <a:lnTo>
                  <a:pt x="160" y="152"/>
                </a:lnTo>
                <a:lnTo>
                  <a:pt x="152" y="13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77" name="Freeform 490"/>
          <p:cNvSpPr>
            <a:spLocks/>
          </p:cNvSpPr>
          <p:nvPr/>
        </p:nvSpPr>
        <p:spPr bwMode="ltGray">
          <a:xfrm>
            <a:off x="2765426" y="4805641"/>
            <a:ext cx="220662" cy="269875"/>
          </a:xfrm>
          <a:custGeom>
            <a:avLst/>
            <a:gdLst>
              <a:gd name="T0" fmla="*/ 2147483647 w 145"/>
              <a:gd name="T1" fmla="*/ 2147483647 h 177"/>
              <a:gd name="T2" fmla="*/ 2147483647 w 145"/>
              <a:gd name="T3" fmla="*/ 2147483647 h 177"/>
              <a:gd name="T4" fmla="*/ 2147483647 w 145"/>
              <a:gd name="T5" fmla="*/ 2147483647 h 177"/>
              <a:gd name="T6" fmla="*/ 2147483647 w 145"/>
              <a:gd name="T7" fmla="*/ 2147483647 h 177"/>
              <a:gd name="T8" fmla="*/ 2147483647 w 145"/>
              <a:gd name="T9" fmla="*/ 2147483647 h 177"/>
              <a:gd name="T10" fmla="*/ 2147483647 w 145"/>
              <a:gd name="T11" fmla="*/ 2147483647 h 177"/>
              <a:gd name="T12" fmla="*/ 2147483647 w 145"/>
              <a:gd name="T13" fmla="*/ 2147483647 h 177"/>
              <a:gd name="T14" fmla="*/ 2147483647 w 145"/>
              <a:gd name="T15" fmla="*/ 2147483647 h 177"/>
              <a:gd name="T16" fmla="*/ 2147483647 w 145"/>
              <a:gd name="T17" fmla="*/ 2147483647 h 177"/>
              <a:gd name="T18" fmla="*/ 2147483647 w 145"/>
              <a:gd name="T19" fmla="*/ 2147483647 h 177"/>
              <a:gd name="T20" fmla="*/ 2147483647 w 145"/>
              <a:gd name="T21" fmla="*/ 2147483647 h 177"/>
              <a:gd name="T22" fmla="*/ 2147483647 w 145"/>
              <a:gd name="T23" fmla="*/ 0 h 177"/>
              <a:gd name="T24" fmla="*/ 2147483647 w 145"/>
              <a:gd name="T25" fmla="*/ 0 h 177"/>
              <a:gd name="T26" fmla="*/ 2147483647 w 145"/>
              <a:gd name="T27" fmla="*/ 2147483647 h 177"/>
              <a:gd name="T28" fmla="*/ 0 w 145"/>
              <a:gd name="T29" fmla="*/ 2147483647 h 177"/>
              <a:gd name="T30" fmla="*/ 2147483647 w 145"/>
              <a:gd name="T31" fmla="*/ 2147483647 h 177"/>
              <a:gd name="T32" fmla="*/ 0 w 145"/>
              <a:gd name="T33" fmla="*/ 2147483647 h 177"/>
              <a:gd name="T34" fmla="*/ 2147483647 w 145"/>
              <a:gd name="T35" fmla="*/ 2147483647 h 177"/>
              <a:gd name="T36" fmla="*/ 0 w 145"/>
              <a:gd name="T37" fmla="*/ 2147483647 h 177"/>
              <a:gd name="T38" fmla="*/ 2147483647 w 145"/>
              <a:gd name="T39" fmla="*/ 2147483647 h 177"/>
              <a:gd name="T40" fmla="*/ 2147483647 w 145"/>
              <a:gd name="T41" fmla="*/ 2147483647 h 177"/>
              <a:gd name="T42" fmla="*/ 2147483647 w 145"/>
              <a:gd name="T43" fmla="*/ 2147483647 h 177"/>
              <a:gd name="T44" fmla="*/ 2147483647 w 145"/>
              <a:gd name="T45" fmla="*/ 2147483647 h 177"/>
              <a:gd name="T46" fmla="*/ 2147483647 w 145"/>
              <a:gd name="T47" fmla="*/ 2147483647 h 177"/>
              <a:gd name="T48" fmla="*/ 2147483647 w 145"/>
              <a:gd name="T49" fmla="*/ 2147483647 h 177"/>
              <a:gd name="T50" fmla="*/ 2147483647 w 145"/>
              <a:gd name="T51" fmla="*/ 2147483647 h 177"/>
              <a:gd name="T52" fmla="*/ 2147483647 w 145"/>
              <a:gd name="T53" fmla="*/ 2147483647 h 177"/>
              <a:gd name="T54" fmla="*/ 2147483647 w 145"/>
              <a:gd name="T55" fmla="*/ 2147483647 h 177"/>
              <a:gd name="T56" fmla="*/ 2147483647 w 145"/>
              <a:gd name="T57" fmla="*/ 2147483647 h 177"/>
              <a:gd name="T58" fmla="*/ 2147483647 w 145"/>
              <a:gd name="T59" fmla="*/ 2147483647 h 1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45" h="177">
                <a:moveTo>
                  <a:pt x="144" y="136"/>
                </a:moveTo>
                <a:lnTo>
                  <a:pt x="144" y="136"/>
                </a:lnTo>
                <a:lnTo>
                  <a:pt x="144" y="112"/>
                </a:lnTo>
                <a:lnTo>
                  <a:pt x="136" y="96"/>
                </a:lnTo>
                <a:lnTo>
                  <a:pt x="136" y="88"/>
                </a:lnTo>
                <a:lnTo>
                  <a:pt x="120" y="88"/>
                </a:lnTo>
                <a:lnTo>
                  <a:pt x="112" y="72"/>
                </a:lnTo>
                <a:lnTo>
                  <a:pt x="112" y="64"/>
                </a:lnTo>
                <a:lnTo>
                  <a:pt x="104" y="48"/>
                </a:lnTo>
                <a:lnTo>
                  <a:pt x="56" y="32"/>
                </a:lnTo>
                <a:lnTo>
                  <a:pt x="48" y="24"/>
                </a:lnTo>
                <a:lnTo>
                  <a:pt x="48" y="0"/>
                </a:lnTo>
                <a:lnTo>
                  <a:pt x="32" y="0"/>
                </a:lnTo>
                <a:lnTo>
                  <a:pt x="16" y="16"/>
                </a:lnTo>
                <a:lnTo>
                  <a:pt x="0" y="16"/>
                </a:lnTo>
                <a:lnTo>
                  <a:pt x="8" y="32"/>
                </a:lnTo>
                <a:lnTo>
                  <a:pt x="0" y="80"/>
                </a:lnTo>
                <a:lnTo>
                  <a:pt x="8" y="88"/>
                </a:lnTo>
                <a:lnTo>
                  <a:pt x="0" y="104"/>
                </a:lnTo>
                <a:lnTo>
                  <a:pt x="8" y="128"/>
                </a:lnTo>
                <a:lnTo>
                  <a:pt x="8" y="136"/>
                </a:lnTo>
                <a:lnTo>
                  <a:pt x="16" y="176"/>
                </a:lnTo>
                <a:lnTo>
                  <a:pt x="24" y="176"/>
                </a:lnTo>
                <a:lnTo>
                  <a:pt x="40" y="160"/>
                </a:lnTo>
                <a:lnTo>
                  <a:pt x="64" y="168"/>
                </a:lnTo>
                <a:lnTo>
                  <a:pt x="72" y="160"/>
                </a:lnTo>
                <a:lnTo>
                  <a:pt x="88" y="168"/>
                </a:lnTo>
                <a:lnTo>
                  <a:pt x="96" y="128"/>
                </a:lnTo>
                <a:lnTo>
                  <a:pt x="128" y="128"/>
                </a:lnTo>
                <a:lnTo>
                  <a:pt x="144" y="13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78" name="Freeform 491"/>
          <p:cNvSpPr>
            <a:spLocks/>
          </p:cNvSpPr>
          <p:nvPr/>
        </p:nvSpPr>
        <p:spPr bwMode="ltGray">
          <a:xfrm>
            <a:off x="2765426" y="4805641"/>
            <a:ext cx="220662" cy="269875"/>
          </a:xfrm>
          <a:custGeom>
            <a:avLst/>
            <a:gdLst>
              <a:gd name="T0" fmla="*/ 2147483647 w 145"/>
              <a:gd name="T1" fmla="*/ 2147483647 h 177"/>
              <a:gd name="T2" fmla="*/ 2147483647 w 145"/>
              <a:gd name="T3" fmla="*/ 2147483647 h 177"/>
              <a:gd name="T4" fmla="*/ 2147483647 w 145"/>
              <a:gd name="T5" fmla="*/ 2147483647 h 177"/>
              <a:gd name="T6" fmla="*/ 2147483647 w 145"/>
              <a:gd name="T7" fmla="*/ 2147483647 h 177"/>
              <a:gd name="T8" fmla="*/ 2147483647 w 145"/>
              <a:gd name="T9" fmla="*/ 2147483647 h 177"/>
              <a:gd name="T10" fmla="*/ 2147483647 w 145"/>
              <a:gd name="T11" fmla="*/ 2147483647 h 177"/>
              <a:gd name="T12" fmla="*/ 2147483647 w 145"/>
              <a:gd name="T13" fmla="*/ 2147483647 h 177"/>
              <a:gd name="T14" fmla="*/ 2147483647 w 145"/>
              <a:gd name="T15" fmla="*/ 2147483647 h 177"/>
              <a:gd name="T16" fmla="*/ 2147483647 w 145"/>
              <a:gd name="T17" fmla="*/ 2147483647 h 177"/>
              <a:gd name="T18" fmla="*/ 2147483647 w 145"/>
              <a:gd name="T19" fmla="*/ 2147483647 h 177"/>
              <a:gd name="T20" fmla="*/ 2147483647 w 145"/>
              <a:gd name="T21" fmla="*/ 0 h 177"/>
              <a:gd name="T22" fmla="*/ 2147483647 w 145"/>
              <a:gd name="T23" fmla="*/ 0 h 177"/>
              <a:gd name="T24" fmla="*/ 2147483647 w 145"/>
              <a:gd name="T25" fmla="*/ 2147483647 h 177"/>
              <a:gd name="T26" fmla="*/ 0 w 145"/>
              <a:gd name="T27" fmla="*/ 2147483647 h 177"/>
              <a:gd name="T28" fmla="*/ 2147483647 w 145"/>
              <a:gd name="T29" fmla="*/ 2147483647 h 177"/>
              <a:gd name="T30" fmla="*/ 0 w 145"/>
              <a:gd name="T31" fmla="*/ 2147483647 h 177"/>
              <a:gd name="T32" fmla="*/ 2147483647 w 145"/>
              <a:gd name="T33" fmla="*/ 2147483647 h 177"/>
              <a:gd name="T34" fmla="*/ 0 w 145"/>
              <a:gd name="T35" fmla="*/ 2147483647 h 177"/>
              <a:gd name="T36" fmla="*/ 2147483647 w 145"/>
              <a:gd name="T37" fmla="*/ 2147483647 h 177"/>
              <a:gd name="T38" fmla="*/ 2147483647 w 145"/>
              <a:gd name="T39" fmla="*/ 2147483647 h 177"/>
              <a:gd name="T40" fmla="*/ 2147483647 w 145"/>
              <a:gd name="T41" fmla="*/ 2147483647 h 177"/>
              <a:gd name="T42" fmla="*/ 2147483647 w 145"/>
              <a:gd name="T43" fmla="*/ 2147483647 h 177"/>
              <a:gd name="T44" fmla="*/ 2147483647 w 145"/>
              <a:gd name="T45" fmla="*/ 2147483647 h 177"/>
              <a:gd name="T46" fmla="*/ 2147483647 w 145"/>
              <a:gd name="T47" fmla="*/ 2147483647 h 177"/>
              <a:gd name="T48" fmla="*/ 2147483647 w 145"/>
              <a:gd name="T49" fmla="*/ 2147483647 h 177"/>
              <a:gd name="T50" fmla="*/ 2147483647 w 145"/>
              <a:gd name="T51" fmla="*/ 2147483647 h 177"/>
              <a:gd name="T52" fmla="*/ 2147483647 w 145"/>
              <a:gd name="T53" fmla="*/ 2147483647 h 177"/>
              <a:gd name="T54" fmla="*/ 2147483647 w 145"/>
              <a:gd name="T55" fmla="*/ 2147483647 h 177"/>
              <a:gd name="T56" fmla="*/ 2147483647 w 145"/>
              <a:gd name="T57" fmla="*/ 2147483647 h 1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5" h="177">
                <a:moveTo>
                  <a:pt x="144" y="136"/>
                </a:moveTo>
                <a:lnTo>
                  <a:pt x="144" y="112"/>
                </a:lnTo>
                <a:lnTo>
                  <a:pt x="136" y="96"/>
                </a:lnTo>
                <a:lnTo>
                  <a:pt x="136" y="88"/>
                </a:lnTo>
                <a:lnTo>
                  <a:pt x="120" y="88"/>
                </a:lnTo>
                <a:lnTo>
                  <a:pt x="112" y="72"/>
                </a:lnTo>
                <a:lnTo>
                  <a:pt x="112" y="64"/>
                </a:lnTo>
                <a:lnTo>
                  <a:pt x="104" y="48"/>
                </a:lnTo>
                <a:lnTo>
                  <a:pt x="56" y="32"/>
                </a:lnTo>
                <a:lnTo>
                  <a:pt x="48" y="24"/>
                </a:lnTo>
                <a:lnTo>
                  <a:pt x="48" y="0"/>
                </a:lnTo>
                <a:lnTo>
                  <a:pt x="32" y="0"/>
                </a:lnTo>
                <a:lnTo>
                  <a:pt x="16" y="16"/>
                </a:lnTo>
                <a:lnTo>
                  <a:pt x="0" y="16"/>
                </a:lnTo>
                <a:lnTo>
                  <a:pt x="8" y="32"/>
                </a:lnTo>
                <a:lnTo>
                  <a:pt x="0" y="80"/>
                </a:lnTo>
                <a:lnTo>
                  <a:pt x="8" y="88"/>
                </a:lnTo>
                <a:lnTo>
                  <a:pt x="0" y="104"/>
                </a:lnTo>
                <a:lnTo>
                  <a:pt x="8" y="128"/>
                </a:lnTo>
                <a:lnTo>
                  <a:pt x="8" y="136"/>
                </a:lnTo>
                <a:lnTo>
                  <a:pt x="16" y="176"/>
                </a:lnTo>
                <a:lnTo>
                  <a:pt x="24" y="176"/>
                </a:lnTo>
                <a:lnTo>
                  <a:pt x="40" y="160"/>
                </a:lnTo>
                <a:lnTo>
                  <a:pt x="64" y="168"/>
                </a:lnTo>
                <a:lnTo>
                  <a:pt x="72" y="160"/>
                </a:lnTo>
                <a:lnTo>
                  <a:pt x="88" y="168"/>
                </a:lnTo>
                <a:lnTo>
                  <a:pt x="96" y="128"/>
                </a:lnTo>
                <a:lnTo>
                  <a:pt x="128" y="128"/>
                </a:lnTo>
                <a:lnTo>
                  <a:pt x="144" y="13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79" name="Freeform 492"/>
          <p:cNvSpPr>
            <a:spLocks/>
          </p:cNvSpPr>
          <p:nvPr/>
        </p:nvSpPr>
        <p:spPr bwMode="ltGray">
          <a:xfrm>
            <a:off x="2898776" y="5000904"/>
            <a:ext cx="158750" cy="171450"/>
          </a:xfrm>
          <a:custGeom>
            <a:avLst/>
            <a:gdLst>
              <a:gd name="T0" fmla="*/ 2147483647 w 105"/>
              <a:gd name="T1" fmla="*/ 2147483647 h 113"/>
              <a:gd name="T2" fmla="*/ 2147483647 w 105"/>
              <a:gd name="T3" fmla="*/ 2147483647 h 113"/>
              <a:gd name="T4" fmla="*/ 2147483647 w 105"/>
              <a:gd name="T5" fmla="*/ 2147483647 h 113"/>
              <a:gd name="T6" fmla="*/ 2147483647 w 105"/>
              <a:gd name="T7" fmla="*/ 2147483647 h 113"/>
              <a:gd name="T8" fmla="*/ 2147483647 w 105"/>
              <a:gd name="T9" fmla="*/ 2147483647 h 113"/>
              <a:gd name="T10" fmla="*/ 2147483647 w 105"/>
              <a:gd name="T11" fmla="*/ 2147483647 h 113"/>
              <a:gd name="T12" fmla="*/ 2147483647 w 105"/>
              <a:gd name="T13" fmla="*/ 2147483647 h 113"/>
              <a:gd name="T14" fmla="*/ 2147483647 w 105"/>
              <a:gd name="T15" fmla="*/ 2147483647 h 113"/>
              <a:gd name="T16" fmla="*/ 2147483647 w 105"/>
              <a:gd name="T17" fmla="*/ 0 h 113"/>
              <a:gd name="T18" fmla="*/ 2147483647 w 105"/>
              <a:gd name="T19" fmla="*/ 0 h 113"/>
              <a:gd name="T20" fmla="*/ 0 w 105"/>
              <a:gd name="T21" fmla="*/ 2147483647 h 113"/>
              <a:gd name="T22" fmla="*/ 2147483647 w 105"/>
              <a:gd name="T23" fmla="*/ 2147483647 h 113"/>
              <a:gd name="T24" fmla="*/ 2147483647 w 105"/>
              <a:gd name="T25" fmla="*/ 2147483647 h 113"/>
              <a:gd name="T26" fmla="*/ 2147483647 w 105"/>
              <a:gd name="T27" fmla="*/ 2147483647 h 113"/>
              <a:gd name="T28" fmla="*/ 2147483647 w 105"/>
              <a:gd name="T29" fmla="*/ 2147483647 h 113"/>
              <a:gd name="T30" fmla="*/ 2147483647 w 105"/>
              <a:gd name="T31" fmla="*/ 2147483647 h 113"/>
              <a:gd name="T32" fmla="*/ 2147483647 w 105"/>
              <a:gd name="T33" fmla="*/ 2147483647 h 113"/>
              <a:gd name="T34" fmla="*/ 2147483647 w 105"/>
              <a:gd name="T35" fmla="*/ 2147483647 h 113"/>
              <a:gd name="T36" fmla="*/ 2147483647 w 105"/>
              <a:gd name="T37" fmla="*/ 2147483647 h 113"/>
              <a:gd name="T38" fmla="*/ 2147483647 w 105"/>
              <a:gd name="T39" fmla="*/ 2147483647 h 1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5" h="113">
                <a:moveTo>
                  <a:pt x="96" y="80"/>
                </a:moveTo>
                <a:lnTo>
                  <a:pt x="96" y="80"/>
                </a:lnTo>
                <a:lnTo>
                  <a:pt x="104" y="64"/>
                </a:lnTo>
                <a:lnTo>
                  <a:pt x="88" y="56"/>
                </a:lnTo>
                <a:lnTo>
                  <a:pt x="88" y="40"/>
                </a:lnTo>
                <a:lnTo>
                  <a:pt x="80" y="40"/>
                </a:lnTo>
                <a:lnTo>
                  <a:pt x="56" y="32"/>
                </a:lnTo>
                <a:lnTo>
                  <a:pt x="56" y="8"/>
                </a:lnTo>
                <a:lnTo>
                  <a:pt x="40" y="0"/>
                </a:lnTo>
                <a:lnTo>
                  <a:pt x="8" y="0"/>
                </a:lnTo>
                <a:lnTo>
                  <a:pt x="0" y="40"/>
                </a:lnTo>
                <a:lnTo>
                  <a:pt x="16" y="64"/>
                </a:lnTo>
                <a:lnTo>
                  <a:pt x="40" y="64"/>
                </a:lnTo>
                <a:lnTo>
                  <a:pt x="56" y="80"/>
                </a:lnTo>
                <a:lnTo>
                  <a:pt x="56" y="88"/>
                </a:lnTo>
                <a:lnTo>
                  <a:pt x="48" y="104"/>
                </a:lnTo>
                <a:lnTo>
                  <a:pt x="72" y="112"/>
                </a:lnTo>
                <a:lnTo>
                  <a:pt x="80" y="104"/>
                </a:lnTo>
                <a:lnTo>
                  <a:pt x="96" y="96"/>
                </a:lnTo>
                <a:lnTo>
                  <a:pt x="96" y="8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80" name="Freeform 493"/>
          <p:cNvSpPr>
            <a:spLocks/>
          </p:cNvSpPr>
          <p:nvPr/>
        </p:nvSpPr>
        <p:spPr bwMode="ltGray">
          <a:xfrm>
            <a:off x="2898776" y="5000904"/>
            <a:ext cx="158750" cy="171450"/>
          </a:xfrm>
          <a:custGeom>
            <a:avLst/>
            <a:gdLst>
              <a:gd name="T0" fmla="*/ 2147483647 w 105"/>
              <a:gd name="T1" fmla="*/ 2147483647 h 113"/>
              <a:gd name="T2" fmla="*/ 2147483647 w 105"/>
              <a:gd name="T3" fmla="*/ 2147483647 h 113"/>
              <a:gd name="T4" fmla="*/ 2147483647 w 105"/>
              <a:gd name="T5" fmla="*/ 2147483647 h 113"/>
              <a:gd name="T6" fmla="*/ 2147483647 w 105"/>
              <a:gd name="T7" fmla="*/ 2147483647 h 113"/>
              <a:gd name="T8" fmla="*/ 2147483647 w 105"/>
              <a:gd name="T9" fmla="*/ 2147483647 h 113"/>
              <a:gd name="T10" fmla="*/ 2147483647 w 105"/>
              <a:gd name="T11" fmla="*/ 2147483647 h 113"/>
              <a:gd name="T12" fmla="*/ 2147483647 w 105"/>
              <a:gd name="T13" fmla="*/ 2147483647 h 113"/>
              <a:gd name="T14" fmla="*/ 2147483647 w 105"/>
              <a:gd name="T15" fmla="*/ 0 h 113"/>
              <a:gd name="T16" fmla="*/ 2147483647 w 105"/>
              <a:gd name="T17" fmla="*/ 0 h 113"/>
              <a:gd name="T18" fmla="*/ 0 w 105"/>
              <a:gd name="T19" fmla="*/ 2147483647 h 113"/>
              <a:gd name="T20" fmla="*/ 2147483647 w 105"/>
              <a:gd name="T21" fmla="*/ 2147483647 h 113"/>
              <a:gd name="T22" fmla="*/ 2147483647 w 105"/>
              <a:gd name="T23" fmla="*/ 2147483647 h 113"/>
              <a:gd name="T24" fmla="*/ 2147483647 w 105"/>
              <a:gd name="T25" fmla="*/ 2147483647 h 113"/>
              <a:gd name="T26" fmla="*/ 2147483647 w 105"/>
              <a:gd name="T27" fmla="*/ 2147483647 h 113"/>
              <a:gd name="T28" fmla="*/ 2147483647 w 105"/>
              <a:gd name="T29" fmla="*/ 2147483647 h 113"/>
              <a:gd name="T30" fmla="*/ 2147483647 w 105"/>
              <a:gd name="T31" fmla="*/ 2147483647 h 113"/>
              <a:gd name="T32" fmla="*/ 2147483647 w 105"/>
              <a:gd name="T33" fmla="*/ 2147483647 h 113"/>
              <a:gd name="T34" fmla="*/ 2147483647 w 105"/>
              <a:gd name="T35" fmla="*/ 2147483647 h 113"/>
              <a:gd name="T36" fmla="*/ 2147483647 w 105"/>
              <a:gd name="T37" fmla="*/ 2147483647 h 1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5" h="113">
                <a:moveTo>
                  <a:pt x="96" y="80"/>
                </a:moveTo>
                <a:lnTo>
                  <a:pt x="104" y="64"/>
                </a:lnTo>
                <a:lnTo>
                  <a:pt x="88" y="56"/>
                </a:lnTo>
                <a:lnTo>
                  <a:pt x="88" y="40"/>
                </a:lnTo>
                <a:lnTo>
                  <a:pt x="80" y="40"/>
                </a:lnTo>
                <a:lnTo>
                  <a:pt x="56" y="32"/>
                </a:lnTo>
                <a:lnTo>
                  <a:pt x="56" y="8"/>
                </a:lnTo>
                <a:lnTo>
                  <a:pt x="40" y="0"/>
                </a:lnTo>
                <a:lnTo>
                  <a:pt x="8" y="0"/>
                </a:lnTo>
                <a:lnTo>
                  <a:pt x="0" y="40"/>
                </a:lnTo>
                <a:lnTo>
                  <a:pt x="16" y="64"/>
                </a:lnTo>
                <a:lnTo>
                  <a:pt x="40" y="64"/>
                </a:lnTo>
                <a:lnTo>
                  <a:pt x="56" y="80"/>
                </a:lnTo>
                <a:lnTo>
                  <a:pt x="56" y="88"/>
                </a:lnTo>
                <a:lnTo>
                  <a:pt x="48" y="104"/>
                </a:lnTo>
                <a:lnTo>
                  <a:pt x="72" y="112"/>
                </a:lnTo>
                <a:lnTo>
                  <a:pt x="80" y="104"/>
                </a:lnTo>
                <a:lnTo>
                  <a:pt x="96" y="96"/>
                </a:lnTo>
                <a:lnTo>
                  <a:pt x="96" y="8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81" name="Freeform 494"/>
          <p:cNvSpPr>
            <a:spLocks/>
          </p:cNvSpPr>
          <p:nvPr/>
        </p:nvSpPr>
        <p:spPr bwMode="ltGray">
          <a:xfrm>
            <a:off x="2692401" y="5050116"/>
            <a:ext cx="379412" cy="757238"/>
          </a:xfrm>
          <a:custGeom>
            <a:avLst/>
            <a:gdLst>
              <a:gd name="T0" fmla="*/ 2147483647 w 249"/>
              <a:gd name="T1" fmla="*/ 2147483647 h 497"/>
              <a:gd name="T2" fmla="*/ 2147483647 w 249"/>
              <a:gd name="T3" fmla="*/ 2147483647 h 497"/>
              <a:gd name="T4" fmla="*/ 2147483647 w 249"/>
              <a:gd name="T5" fmla="*/ 2147483647 h 497"/>
              <a:gd name="T6" fmla="*/ 2147483647 w 249"/>
              <a:gd name="T7" fmla="*/ 2147483647 h 497"/>
              <a:gd name="T8" fmla="*/ 2147483647 w 249"/>
              <a:gd name="T9" fmla="*/ 2147483647 h 497"/>
              <a:gd name="T10" fmla="*/ 2147483647 w 249"/>
              <a:gd name="T11" fmla="*/ 2147483647 h 497"/>
              <a:gd name="T12" fmla="*/ 2147483647 w 249"/>
              <a:gd name="T13" fmla="*/ 2147483647 h 497"/>
              <a:gd name="T14" fmla="*/ 2147483647 w 249"/>
              <a:gd name="T15" fmla="*/ 2147483647 h 497"/>
              <a:gd name="T16" fmla="*/ 2147483647 w 249"/>
              <a:gd name="T17" fmla="*/ 2147483647 h 497"/>
              <a:gd name="T18" fmla="*/ 2147483647 w 249"/>
              <a:gd name="T19" fmla="*/ 2147483647 h 497"/>
              <a:gd name="T20" fmla="*/ 2147483647 w 249"/>
              <a:gd name="T21" fmla="*/ 2147483647 h 497"/>
              <a:gd name="T22" fmla="*/ 2147483647 w 249"/>
              <a:gd name="T23" fmla="*/ 2147483647 h 497"/>
              <a:gd name="T24" fmla="*/ 2147483647 w 249"/>
              <a:gd name="T25" fmla="*/ 2147483647 h 497"/>
              <a:gd name="T26" fmla="*/ 2147483647 w 249"/>
              <a:gd name="T27" fmla="*/ 2147483647 h 497"/>
              <a:gd name="T28" fmla="*/ 2147483647 w 249"/>
              <a:gd name="T29" fmla="*/ 2147483647 h 497"/>
              <a:gd name="T30" fmla="*/ 2147483647 w 249"/>
              <a:gd name="T31" fmla="*/ 2147483647 h 497"/>
              <a:gd name="T32" fmla="*/ 2147483647 w 249"/>
              <a:gd name="T33" fmla="*/ 2147483647 h 497"/>
              <a:gd name="T34" fmla="*/ 2147483647 w 249"/>
              <a:gd name="T35" fmla="*/ 2147483647 h 497"/>
              <a:gd name="T36" fmla="*/ 2147483647 w 249"/>
              <a:gd name="T37" fmla="*/ 2147483647 h 497"/>
              <a:gd name="T38" fmla="*/ 2147483647 w 249"/>
              <a:gd name="T39" fmla="*/ 2147483647 h 497"/>
              <a:gd name="T40" fmla="*/ 0 w 249"/>
              <a:gd name="T41" fmla="*/ 2147483647 h 497"/>
              <a:gd name="T42" fmla="*/ 0 w 249"/>
              <a:gd name="T43" fmla="*/ 2147483647 h 497"/>
              <a:gd name="T44" fmla="*/ 2147483647 w 249"/>
              <a:gd name="T45" fmla="*/ 2147483647 h 497"/>
              <a:gd name="T46" fmla="*/ 2147483647 w 249"/>
              <a:gd name="T47" fmla="*/ 2147483647 h 497"/>
              <a:gd name="T48" fmla="*/ 2147483647 w 249"/>
              <a:gd name="T49" fmla="*/ 2147483647 h 497"/>
              <a:gd name="T50" fmla="*/ 2147483647 w 249"/>
              <a:gd name="T51" fmla="*/ 2147483647 h 497"/>
              <a:gd name="T52" fmla="*/ 2147483647 w 249"/>
              <a:gd name="T53" fmla="*/ 2147483647 h 497"/>
              <a:gd name="T54" fmla="*/ 2147483647 w 249"/>
              <a:gd name="T55" fmla="*/ 2147483647 h 497"/>
              <a:gd name="T56" fmla="*/ 2147483647 w 249"/>
              <a:gd name="T57" fmla="*/ 2147483647 h 497"/>
              <a:gd name="T58" fmla="*/ 2147483647 w 249"/>
              <a:gd name="T59" fmla="*/ 2147483647 h 497"/>
              <a:gd name="T60" fmla="*/ 2147483647 w 249"/>
              <a:gd name="T61" fmla="*/ 2147483647 h 497"/>
              <a:gd name="T62" fmla="*/ 2147483647 w 249"/>
              <a:gd name="T63" fmla="*/ 2147483647 h 497"/>
              <a:gd name="T64" fmla="*/ 2147483647 w 249"/>
              <a:gd name="T65" fmla="*/ 2147483647 h 497"/>
              <a:gd name="T66" fmla="*/ 2147483647 w 249"/>
              <a:gd name="T67" fmla="*/ 2147483647 h 497"/>
              <a:gd name="T68" fmla="*/ 2147483647 w 249"/>
              <a:gd name="T69" fmla="*/ 2147483647 h 497"/>
              <a:gd name="T70" fmla="*/ 2147483647 w 249"/>
              <a:gd name="T71" fmla="*/ 2147483647 h 497"/>
              <a:gd name="T72" fmla="*/ 2147483647 w 249"/>
              <a:gd name="T73" fmla="*/ 2147483647 h 497"/>
              <a:gd name="T74" fmla="*/ 2147483647 w 249"/>
              <a:gd name="T75" fmla="*/ 2147483647 h 497"/>
              <a:gd name="T76" fmla="*/ 2147483647 w 249"/>
              <a:gd name="T77" fmla="*/ 2147483647 h 497"/>
              <a:gd name="T78" fmla="*/ 2147483647 w 249"/>
              <a:gd name="T79" fmla="*/ 2147483647 h 497"/>
              <a:gd name="T80" fmla="*/ 2147483647 w 249"/>
              <a:gd name="T81" fmla="*/ 2147483647 h 497"/>
              <a:gd name="T82" fmla="*/ 2147483647 w 249"/>
              <a:gd name="T83" fmla="*/ 2147483647 h 4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49" h="497">
                <a:moveTo>
                  <a:pt x="184" y="176"/>
                </a:moveTo>
                <a:lnTo>
                  <a:pt x="184" y="176"/>
                </a:lnTo>
                <a:lnTo>
                  <a:pt x="200" y="120"/>
                </a:lnTo>
                <a:lnTo>
                  <a:pt x="232" y="80"/>
                </a:lnTo>
                <a:lnTo>
                  <a:pt x="248" y="72"/>
                </a:lnTo>
                <a:lnTo>
                  <a:pt x="240" y="48"/>
                </a:lnTo>
                <a:lnTo>
                  <a:pt x="232" y="48"/>
                </a:lnTo>
                <a:lnTo>
                  <a:pt x="232" y="64"/>
                </a:lnTo>
                <a:lnTo>
                  <a:pt x="216" y="72"/>
                </a:lnTo>
                <a:lnTo>
                  <a:pt x="208" y="80"/>
                </a:lnTo>
                <a:lnTo>
                  <a:pt x="184" y="72"/>
                </a:lnTo>
                <a:lnTo>
                  <a:pt x="192" y="56"/>
                </a:lnTo>
                <a:lnTo>
                  <a:pt x="192" y="48"/>
                </a:lnTo>
                <a:lnTo>
                  <a:pt x="176" y="32"/>
                </a:lnTo>
                <a:lnTo>
                  <a:pt x="152" y="32"/>
                </a:lnTo>
                <a:lnTo>
                  <a:pt x="136" y="8"/>
                </a:lnTo>
                <a:lnTo>
                  <a:pt x="120" y="0"/>
                </a:lnTo>
                <a:lnTo>
                  <a:pt x="112" y="8"/>
                </a:lnTo>
                <a:lnTo>
                  <a:pt x="88" y="0"/>
                </a:lnTo>
                <a:lnTo>
                  <a:pt x="72" y="16"/>
                </a:lnTo>
                <a:lnTo>
                  <a:pt x="72" y="32"/>
                </a:lnTo>
                <a:lnTo>
                  <a:pt x="56" y="40"/>
                </a:lnTo>
                <a:lnTo>
                  <a:pt x="64" y="64"/>
                </a:lnTo>
                <a:lnTo>
                  <a:pt x="48" y="88"/>
                </a:lnTo>
                <a:lnTo>
                  <a:pt x="32" y="136"/>
                </a:lnTo>
                <a:lnTo>
                  <a:pt x="40" y="168"/>
                </a:lnTo>
                <a:lnTo>
                  <a:pt x="32" y="192"/>
                </a:lnTo>
                <a:lnTo>
                  <a:pt x="32" y="208"/>
                </a:lnTo>
                <a:lnTo>
                  <a:pt x="24" y="216"/>
                </a:lnTo>
                <a:lnTo>
                  <a:pt x="24" y="248"/>
                </a:lnTo>
                <a:lnTo>
                  <a:pt x="16" y="264"/>
                </a:lnTo>
                <a:lnTo>
                  <a:pt x="16" y="296"/>
                </a:lnTo>
                <a:lnTo>
                  <a:pt x="16" y="312"/>
                </a:lnTo>
                <a:lnTo>
                  <a:pt x="16" y="344"/>
                </a:lnTo>
                <a:lnTo>
                  <a:pt x="24" y="344"/>
                </a:lnTo>
                <a:lnTo>
                  <a:pt x="24" y="352"/>
                </a:lnTo>
                <a:lnTo>
                  <a:pt x="16" y="352"/>
                </a:lnTo>
                <a:lnTo>
                  <a:pt x="24" y="352"/>
                </a:lnTo>
                <a:lnTo>
                  <a:pt x="16" y="384"/>
                </a:lnTo>
                <a:lnTo>
                  <a:pt x="8" y="400"/>
                </a:lnTo>
                <a:lnTo>
                  <a:pt x="8" y="416"/>
                </a:lnTo>
                <a:lnTo>
                  <a:pt x="0" y="440"/>
                </a:lnTo>
                <a:lnTo>
                  <a:pt x="0" y="456"/>
                </a:lnTo>
                <a:lnTo>
                  <a:pt x="0" y="464"/>
                </a:lnTo>
                <a:lnTo>
                  <a:pt x="8" y="456"/>
                </a:lnTo>
                <a:lnTo>
                  <a:pt x="8" y="480"/>
                </a:lnTo>
                <a:lnTo>
                  <a:pt x="16" y="488"/>
                </a:lnTo>
                <a:lnTo>
                  <a:pt x="40" y="488"/>
                </a:lnTo>
                <a:lnTo>
                  <a:pt x="56" y="488"/>
                </a:lnTo>
                <a:lnTo>
                  <a:pt x="56" y="496"/>
                </a:lnTo>
                <a:lnTo>
                  <a:pt x="48" y="464"/>
                </a:lnTo>
                <a:lnTo>
                  <a:pt x="56" y="456"/>
                </a:lnTo>
                <a:lnTo>
                  <a:pt x="64" y="448"/>
                </a:lnTo>
                <a:lnTo>
                  <a:pt x="72" y="424"/>
                </a:lnTo>
                <a:lnTo>
                  <a:pt x="96" y="408"/>
                </a:lnTo>
                <a:lnTo>
                  <a:pt x="96" y="392"/>
                </a:lnTo>
                <a:lnTo>
                  <a:pt x="88" y="392"/>
                </a:lnTo>
                <a:lnTo>
                  <a:pt x="72" y="376"/>
                </a:lnTo>
                <a:lnTo>
                  <a:pt x="72" y="368"/>
                </a:lnTo>
                <a:lnTo>
                  <a:pt x="80" y="360"/>
                </a:lnTo>
                <a:lnTo>
                  <a:pt x="96" y="352"/>
                </a:lnTo>
                <a:lnTo>
                  <a:pt x="96" y="344"/>
                </a:lnTo>
                <a:lnTo>
                  <a:pt x="104" y="344"/>
                </a:lnTo>
                <a:lnTo>
                  <a:pt x="104" y="328"/>
                </a:lnTo>
                <a:lnTo>
                  <a:pt x="112" y="320"/>
                </a:lnTo>
                <a:lnTo>
                  <a:pt x="104" y="312"/>
                </a:lnTo>
                <a:lnTo>
                  <a:pt x="112" y="312"/>
                </a:lnTo>
                <a:lnTo>
                  <a:pt x="120" y="312"/>
                </a:lnTo>
                <a:lnTo>
                  <a:pt x="120" y="304"/>
                </a:lnTo>
                <a:lnTo>
                  <a:pt x="112" y="304"/>
                </a:lnTo>
                <a:lnTo>
                  <a:pt x="104" y="304"/>
                </a:lnTo>
                <a:lnTo>
                  <a:pt x="104" y="280"/>
                </a:lnTo>
                <a:lnTo>
                  <a:pt x="120" y="288"/>
                </a:lnTo>
                <a:lnTo>
                  <a:pt x="136" y="280"/>
                </a:lnTo>
                <a:lnTo>
                  <a:pt x="144" y="256"/>
                </a:lnTo>
                <a:lnTo>
                  <a:pt x="136" y="248"/>
                </a:lnTo>
                <a:lnTo>
                  <a:pt x="144" y="248"/>
                </a:lnTo>
                <a:lnTo>
                  <a:pt x="160" y="248"/>
                </a:lnTo>
                <a:lnTo>
                  <a:pt x="200" y="240"/>
                </a:lnTo>
                <a:lnTo>
                  <a:pt x="208" y="216"/>
                </a:lnTo>
                <a:lnTo>
                  <a:pt x="208" y="208"/>
                </a:lnTo>
                <a:lnTo>
                  <a:pt x="200" y="200"/>
                </a:lnTo>
                <a:lnTo>
                  <a:pt x="200" y="192"/>
                </a:lnTo>
                <a:lnTo>
                  <a:pt x="184" y="184"/>
                </a:lnTo>
                <a:lnTo>
                  <a:pt x="184" y="17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82" name="Freeform 495"/>
          <p:cNvSpPr>
            <a:spLocks/>
          </p:cNvSpPr>
          <p:nvPr/>
        </p:nvSpPr>
        <p:spPr bwMode="ltGray">
          <a:xfrm>
            <a:off x="2692401" y="5050116"/>
            <a:ext cx="379412" cy="757238"/>
          </a:xfrm>
          <a:custGeom>
            <a:avLst/>
            <a:gdLst>
              <a:gd name="T0" fmla="*/ 2147483647 w 249"/>
              <a:gd name="T1" fmla="*/ 2147483647 h 497"/>
              <a:gd name="T2" fmla="*/ 2147483647 w 249"/>
              <a:gd name="T3" fmla="*/ 2147483647 h 497"/>
              <a:gd name="T4" fmla="*/ 2147483647 w 249"/>
              <a:gd name="T5" fmla="*/ 2147483647 h 497"/>
              <a:gd name="T6" fmla="*/ 2147483647 w 249"/>
              <a:gd name="T7" fmla="*/ 2147483647 h 497"/>
              <a:gd name="T8" fmla="*/ 2147483647 w 249"/>
              <a:gd name="T9" fmla="*/ 2147483647 h 497"/>
              <a:gd name="T10" fmla="*/ 2147483647 w 249"/>
              <a:gd name="T11" fmla="*/ 2147483647 h 497"/>
              <a:gd name="T12" fmla="*/ 2147483647 w 249"/>
              <a:gd name="T13" fmla="*/ 2147483647 h 497"/>
              <a:gd name="T14" fmla="*/ 2147483647 w 249"/>
              <a:gd name="T15" fmla="*/ 0 h 497"/>
              <a:gd name="T16" fmla="*/ 2147483647 w 249"/>
              <a:gd name="T17" fmla="*/ 0 h 497"/>
              <a:gd name="T18" fmla="*/ 2147483647 w 249"/>
              <a:gd name="T19" fmla="*/ 2147483647 h 497"/>
              <a:gd name="T20" fmla="*/ 2147483647 w 249"/>
              <a:gd name="T21" fmla="*/ 2147483647 h 497"/>
              <a:gd name="T22" fmla="*/ 2147483647 w 249"/>
              <a:gd name="T23" fmla="*/ 2147483647 h 497"/>
              <a:gd name="T24" fmla="*/ 2147483647 w 249"/>
              <a:gd name="T25" fmla="*/ 2147483647 h 497"/>
              <a:gd name="T26" fmla="*/ 2147483647 w 249"/>
              <a:gd name="T27" fmla="*/ 2147483647 h 497"/>
              <a:gd name="T28" fmla="*/ 2147483647 w 249"/>
              <a:gd name="T29" fmla="*/ 2147483647 h 497"/>
              <a:gd name="T30" fmla="*/ 2147483647 w 249"/>
              <a:gd name="T31" fmla="*/ 2147483647 h 497"/>
              <a:gd name="T32" fmla="*/ 2147483647 w 249"/>
              <a:gd name="T33" fmla="*/ 2147483647 h 497"/>
              <a:gd name="T34" fmla="*/ 2147483647 w 249"/>
              <a:gd name="T35" fmla="*/ 2147483647 h 497"/>
              <a:gd name="T36" fmla="*/ 2147483647 w 249"/>
              <a:gd name="T37" fmla="*/ 2147483647 h 497"/>
              <a:gd name="T38" fmla="*/ 2147483647 w 249"/>
              <a:gd name="T39" fmla="*/ 2147483647 h 497"/>
              <a:gd name="T40" fmla="*/ 0 w 249"/>
              <a:gd name="T41" fmla="*/ 2147483647 h 497"/>
              <a:gd name="T42" fmla="*/ 2147483647 w 249"/>
              <a:gd name="T43" fmla="*/ 2147483647 h 497"/>
              <a:gd name="T44" fmla="*/ 2147483647 w 249"/>
              <a:gd name="T45" fmla="*/ 2147483647 h 497"/>
              <a:gd name="T46" fmla="*/ 2147483647 w 249"/>
              <a:gd name="T47" fmla="*/ 2147483647 h 497"/>
              <a:gd name="T48" fmla="*/ 2147483647 w 249"/>
              <a:gd name="T49" fmla="*/ 2147483647 h 497"/>
              <a:gd name="T50" fmla="*/ 2147483647 w 249"/>
              <a:gd name="T51" fmla="*/ 2147483647 h 497"/>
              <a:gd name="T52" fmla="*/ 2147483647 w 249"/>
              <a:gd name="T53" fmla="*/ 2147483647 h 497"/>
              <a:gd name="T54" fmla="*/ 2147483647 w 249"/>
              <a:gd name="T55" fmla="*/ 2147483647 h 497"/>
              <a:gd name="T56" fmla="*/ 2147483647 w 249"/>
              <a:gd name="T57" fmla="*/ 2147483647 h 497"/>
              <a:gd name="T58" fmla="*/ 2147483647 w 249"/>
              <a:gd name="T59" fmla="*/ 2147483647 h 497"/>
              <a:gd name="T60" fmla="*/ 2147483647 w 249"/>
              <a:gd name="T61" fmla="*/ 2147483647 h 497"/>
              <a:gd name="T62" fmla="*/ 2147483647 w 249"/>
              <a:gd name="T63" fmla="*/ 2147483647 h 497"/>
              <a:gd name="T64" fmla="*/ 2147483647 w 249"/>
              <a:gd name="T65" fmla="*/ 2147483647 h 497"/>
              <a:gd name="T66" fmla="*/ 2147483647 w 249"/>
              <a:gd name="T67" fmla="*/ 2147483647 h 497"/>
              <a:gd name="T68" fmla="*/ 2147483647 w 249"/>
              <a:gd name="T69" fmla="*/ 2147483647 h 497"/>
              <a:gd name="T70" fmla="*/ 2147483647 w 249"/>
              <a:gd name="T71" fmla="*/ 2147483647 h 497"/>
              <a:gd name="T72" fmla="*/ 2147483647 w 249"/>
              <a:gd name="T73" fmla="*/ 2147483647 h 497"/>
              <a:gd name="T74" fmla="*/ 2147483647 w 249"/>
              <a:gd name="T75" fmla="*/ 2147483647 h 497"/>
              <a:gd name="T76" fmla="*/ 2147483647 w 249"/>
              <a:gd name="T77" fmla="*/ 2147483647 h 497"/>
              <a:gd name="T78" fmla="*/ 2147483647 w 249"/>
              <a:gd name="T79" fmla="*/ 2147483647 h 497"/>
              <a:gd name="T80" fmla="*/ 2147483647 w 249"/>
              <a:gd name="T81" fmla="*/ 2147483647 h 497"/>
              <a:gd name="T82" fmla="*/ 2147483647 w 249"/>
              <a:gd name="T83" fmla="*/ 2147483647 h 4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49" h="497">
                <a:moveTo>
                  <a:pt x="184" y="176"/>
                </a:moveTo>
                <a:lnTo>
                  <a:pt x="200" y="120"/>
                </a:lnTo>
                <a:lnTo>
                  <a:pt x="232" y="80"/>
                </a:lnTo>
                <a:lnTo>
                  <a:pt x="248" y="72"/>
                </a:lnTo>
                <a:lnTo>
                  <a:pt x="240" y="48"/>
                </a:lnTo>
                <a:lnTo>
                  <a:pt x="232" y="48"/>
                </a:lnTo>
                <a:lnTo>
                  <a:pt x="232" y="64"/>
                </a:lnTo>
                <a:lnTo>
                  <a:pt x="216" y="72"/>
                </a:lnTo>
                <a:lnTo>
                  <a:pt x="208" y="80"/>
                </a:lnTo>
                <a:lnTo>
                  <a:pt x="184" y="72"/>
                </a:lnTo>
                <a:lnTo>
                  <a:pt x="192" y="56"/>
                </a:lnTo>
                <a:lnTo>
                  <a:pt x="192" y="48"/>
                </a:lnTo>
                <a:lnTo>
                  <a:pt x="176" y="32"/>
                </a:lnTo>
                <a:lnTo>
                  <a:pt x="152" y="32"/>
                </a:lnTo>
                <a:lnTo>
                  <a:pt x="136" y="8"/>
                </a:lnTo>
                <a:lnTo>
                  <a:pt x="120" y="0"/>
                </a:lnTo>
                <a:lnTo>
                  <a:pt x="112" y="8"/>
                </a:lnTo>
                <a:lnTo>
                  <a:pt x="88" y="0"/>
                </a:lnTo>
                <a:lnTo>
                  <a:pt x="72" y="16"/>
                </a:lnTo>
                <a:lnTo>
                  <a:pt x="72" y="32"/>
                </a:lnTo>
                <a:lnTo>
                  <a:pt x="56" y="40"/>
                </a:lnTo>
                <a:lnTo>
                  <a:pt x="64" y="64"/>
                </a:lnTo>
                <a:lnTo>
                  <a:pt x="48" y="88"/>
                </a:lnTo>
                <a:lnTo>
                  <a:pt x="32" y="136"/>
                </a:lnTo>
                <a:lnTo>
                  <a:pt x="40" y="168"/>
                </a:lnTo>
                <a:lnTo>
                  <a:pt x="32" y="192"/>
                </a:lnTo>
                <a:lnTo>
                  <a:pt x="32" y="208"/>
                </a:lnTo>
                <a:lnTo>
                  <a:pt x="24" y="216"/>
                </a:lnTo>
                <a:lnTo>
                  <a:pt x="24" y="248"/>
                </a:lnTo>
                <a:lnTo>
                  <a:pt x="16" y="264"/>
                </a:lnTo>
                <a:lnTo>
                  <a:pt x="16" y="296"/>
                </a:lnTo>
                <a:lnTo>
                  <a:pt x="16" y="312"/>
                </a:lnTo>
                <a:lnTo>
                  <a:pt x="16" y="344"/>
                </a:lnTo>
                <a:lnTo>
                  <a:pt x="24" y="344"/>
                </a:lnTo>
                <a:lnTo>
                  <a:pt x="24" y="352"/>
                </a:lnTo>
                <a:lnTo>
                  <a:pt x="16" y="352"/>
                </a:lnTo>
                <a:lnTo>
                  <a:pt x="24" y="352"/>
                </a:lnTo>
                <a:lnTo>
                  <a:pt x="16" y="384"/>
                </a:lnTo>
                <a:lnTo>
                  <a:pt x="8" y="400"/>
                </a:lnTo>
                <a:lnTo>
                  <a:pt x="8" y="416"/>
                </a:lnTo>
                <a:lnTo>
                  <a:pt x="0" y="440"/>
                </a:lnTo>
                <a:lnTo>
                  <a:pt x="0" y="456"/>
                </a:lnTo>
                <a:lnTo>
                  <a:pt x="0" y="464"/>
                </a:lnTo>
                <a:lnTo>
                  <a:pt x="8" y="456"/>
                </a:lnTo>
                <a:lnTo>
                  <a:pt x="8" y="480"/>
                </a:lnTo>
                <a:lnTo>
                  <a:pt x="16" y="488"/>
                </a:lnTo>
                <a:lnTo>
                  <a:pt x="40" y="488"/>
                </a:lnTo>
                <a:lnTo>
                  <a:pt x="56" y="488"/>
                </a:lnTo>
                <a:lnTo>
                  <a:pt x="56" y="496"/>
                </a:lnTo>
                <a:lnTo>
                  <a:pt x="48" y="464"/>
                </a:lnTo>
                <a:lnTo>
                  <a:pt x="56" y="456"/>
                </a:lnTo>
                <a:lnTo>
                  <a:pt x="64" y="448"/>
                </a:lnTo>
                <a:lnTo>
                  <a:pt x="72" y="424"/>
                </a:lnTo>
                <a:lnTo>
                  <a:pt x="96" y="408"/>
                </a:lnTo>
                <a:lnTo>
                  <a:pt x="96" y="392"/>
                </a:lnTo>
                <a:lnTo>
                  <a:pt x="88" y="392"/>
                </a:lnTo>
                <a:lnTo>
                  <a:pt x="72" y="376"/>
                </a:lnTo>
                <a:lnTo>
                  <a:pt x="72" y="368"/>
                </a:lnTo>
                <a:lnTo>
                  <a:pt x="80" y="360"/>
                </a:lnTo>
                <a:lnTo>
                  <a:pt x="96" y="352"/>
                </a:lnTo>
                <a:lnTo>
                  <a:pt x="96" y="344"/>
                </a:lnTo>
                <a:lnTo>
                  <a:pt x="104" y="344"/>
                </a:lnTo>
                <a:lnTo>
                  <a:pt x="104" y="328"/>
                </a:lnTo>
                <a:lnTo>
                  <a:pt x="112" y="320"/>
                </a:lnTo>
                <a:lnTo>
                  <a:pt x="104" y="312"/>
                </a:lnTo>
                <a:lnTo>
                  <a:pt x="112" y="312"/>
                </a:lnTo>
                <a:lnTo>
                  <a:pt x="120" y="312"/>
                </a:lnTo>
                <a:lnTo>
                  <a:pt x="120" y="304"/>
                </a:lnTo>
                <a:lnTo>
                  <a:pt x="112" y="304"/>
                </a:lnTo>
                <a:lnTo>
                  <a:pt x="104" y="304"/>
                </a:lnTo>
                <a:lnTo>
                  <a:pt x="104" y="280"/>
                </a:lnTo>
                <a:lnTo>
                  <a:pt x="120" y="288"/>
                </a:lnTo>
                <a:lnTo>
                  <a:pt x="136" y="280"/>
                </a:lnTo>
                <a:lnTo>
                  <a:pt x="144" y="256"/>
                </a:lnTo>
                <a:lnTo>
                  <a:pt x="136" y="248"/>
                </a:lnTo>
                <a:lnTo>
                  <a:pt x="144" y="248"/>
                </a:lnTo>
                <a:lnTo>
                  <a:pt x="160" y="248"/>
                </a:lnTo>
                <a:lnTo>
                  <a:pt x="200" y="240"/>
                </a:lnTo>
                <a:lnTo>
                  <a:pt x="208" y="216"/>
                </a:lnTo>
                <a:lnTo>
                  <a:pt x="208" y="208"/>
                </a:lnTo>
                <a:lnTo>
                  <a:pt x="200" y="200"/>
                </a:lnTo>
                <a:lnTo>
                  <a:pt x="200" y="192"/>
                </a:lnTo>
                <a:lnTo>
                  <a:pt x="184" y="184"/>
                </a:lnTo>
                <a:lnTo>
                  <a:pt x="184" y="17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83" name="Freeform 496"/>
          <p:cNvSpPr>
            <a:spLocks/>
          </p:cNvSpPr>
          <p:nvPr/>
        </p:nvSpPr>
        <p:spPr bwMode="ltGray">
          <a:xfrm>
            <a:off x="2973388" y="5232679"/>
            <a:ext cx="109538" cy="100012"/>
          </a:xfrm>
          <a:custGeom>
            <a:avLst/>
            <a:gdLst>
              <a:gd name="T0" fmla="*/ 2147483647 w 73"/>
              <a:gd name="T1" fmla="*/ 2147483647 h 65"/>
              <a:gd name="T2" fmla="*/ 2147483647 w 73"/>
              <a:gd name="T3" fmla="*/ 2147483647 h 65"/>
              <a:gd name="T4" fmla="*/ 2147483647 w 73"/>
              <a:gd name="T5" fmla="*/ 2147483647 h 65"/>
              <a:gd name="T6" fmla="*/ 2147483647 w 73"/>
              <a:gd name="T7" fmla="*/ 2147483647 h 65"/>
              <a:gd name="T8" fmla="*/ 2147483647 w 73"/>
              <a:gd name="T9" fmla="*/ 2147483647 h 65"/>
              <a:gd name="T10" fmla="*/ 2147483647 w 73"/>
              <a:gd name="T11" fmla="*/ 2147483647 h 65"/>
              <a:gd name="T12" fmla="*/ 2147483647 w 73"/>
              <a:gd name="T13" fmla="*/ 0 h 65"/>
              <a:gd name="T14" fmla="*/ 2147483647 w 73"/>
              <a:gd name="T15" fmla="*/ 0 h 65"/>
              <a:gd name="T16" fmla="*/ 0 w 73"/>
              <a:gd name="T17" fmla="*/ 2147483647 h 65"/>
              <a:gd name="T18" fmla="*/ 2147483647 w 73"/>
              <a:gd name="T19" fmla="*/ 2147483647 h 65"/>
              <a:gd name="T20" fmla="*/ 2147483647 w 73"/>
              <a:gd name="T21" fmla="*/ 2147483647 h 65"/>
              <a:gd name="T22" fmla="*/ 2147483647 w 73"/>
              <a:gd name="T23" fmla="*/ 2147483647 h 65"/>
              <a:gd name="T24" fmla="*/ 2147483647 w 73"/>
              <a:gd name="T25" fmla="*/ 2147483647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3" h="65">
                <a:moveTo>
                  <a:pt x="64" y="48"/>
                </a:moveTo>
                <a:lnTo>
                  <a:pt x="64" y="48"/>
                </a:lnTo>
                <a:lnTo>
                  <a:pt x="72" y="32"/>
                </a:lnTo>
                <a:lnTo>
                  <a:pt x="64" y="24"/>
                </a:lnTo>
                <a:lnTo>
                  <a:pt x="40" y="8"/>
                </a:lnTo>
                <a:lnTo>
                  <a:pt x="32" y="8"/>
                </a:lnTo>
                <a:lnTo>
                  <a:pt x="24" y="0"/>
                </a:lnTo>
                <a:lnTo>
                  <a:pt x="16" y="0"/>
                </a:lnTo>
                <a:lnTo>
                  <a:pt x="0" y="56"/>
                </a:lnTo>
                <a:lnTo>
                  <a:pt x="8" y="56"/>
                </a:lnTo>
                <a:lnTo>
                  <a:pt x="32" y="64"/>
                </a:lnTo>
                <a:lnTo>
                  <a:pt x="56" y="64"/>
                </a:lnTo>
                <a:lnTo>
                  <a:pt x="64" y="4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84" name="Freeform 497"/>
          <p:cNvSpPr>
            <a:spLocks/>
          </p:cNvSpPr>
          <p:nvPr/>
        </p:nvSpPr>
        <p:spPr bwMode="ltGray">
          <a:xfrm>
            <a:off x="2973388" y="5232679"/>
            <a:ext cx="109538" cy="100012"/>
          </a:xfrm>
          <a:custGeom>
            <a:avLst/>
            <a:gdLst>
              <a:gd name="T0" fmla="*/ 2147483647 w 73"/>
              <a:gd name="T1" fmla="*/ 2147483647 h 65"/>
              <a:gd name="T2" fmla="*/ 2147483647 w 73"/>
              <a:gd name="T3" fmla="*/ 2147483647 h 65"/>
              <a:gd name="T4" fmla="*/ 2147483647 w 73"/>
              <a:gd name="T5" fmla="*/ 2147483647 h 65"/>
              <a:gd name="T6" fmla="*/ 2147483647 w 73"/>
              <a:gd name="T7" fmla="*/ 2147483647 h 65"/>
              <a:gd name="T8" fmla="*/ 2147483647 w 73"/>
              <a:gd name="T9" fmla="*/ 2147483647 h 65"/>
              <a:gd name="T10" fmla="*/ 2147483647 w 73"/>
              <a:gd name="T11" fmla="*/ 0 h 65"/>
              <a:gd name="T12" fmla="*/ 2147483647 w 73"/>
              <a:gd name="T13" fmla="*/ 0 h 65"/>
              <a:gd name="T14" fmla="*/ 0 w 73"/>
              <a:gd name="T15" fmla="*/ 2147483647 h 65"/>
              <a:gd name="T16" fmla="*/ 2147483647 w 73"/>
              <a:gd name="T17" fmla="*/ 2147483647 h 65"/>
              <a:gd name="T18" fmla="*/ 2147483647 w 73"/>
              <a:gd name="T19" fmla="*/ 2147483647 h 65"/>
              <a:gd name="T20" fmla="*/ 2147483647 w 73"/>
              <a:gd name="T21" fmla="*/ 2147483647 h 65"/>
              <a:gd name="T22" fmla="*/ 2147483647 w 73"/>
              <a:gd name="T23" fmla="*/ 2147483647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3" h="65">
                <a:moveTo>
                  <a:pt x="64" y="48"/>
                </a:moveTo>
                <a:lnTo>
                  <a:pt x="72" y="32"/>
                </a:lnTo>
                <a:lnTo>
                  <a:pt x="64" y="24"/>
                </a:lnTo>
                <a:lnTo>
                  <a:pt x="40" y="8"/>
                </a:lnTo>
                <a:lnTo>
                  <a:pt x="32" y="8"/>
                </a:lnTo>
                <a:lnTo>
                  <a:pt x="24" y="0"/>
                </a:lnTo>
                <a:lnTo>
                  <a:pt x="16" y="0"/>
                </a:lnTo>
                <a:lnTo>
                  <a:pt x="0" y="56"/>
                </a:lnTo>
                <a:lnTo>
                  <a:pt x="8" y="56"/>
                </a:lnTo>
                <a:lnTo>
                  <a:pt x="32" y="64"/>
                </a:lnTo>
                <a:lnTo>
                  <a:pt x="56" y="64"/>
                </a:lnTo>
                <a:lnTo>
                  <a:pt x="64" y="4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85" name="Freeform 498"/>
          <p:cNvSpPr>
            <a:spLocks/>
          </p:cNvSpPr>
          <p:nvPr/>
        </p:nvSpPr>
        <p:spPr bwMode="ltGray">
          <a:xfrm>
            <a:off x="2679701" y="4524654"/>
            <a:ext cx="755650" cy="782637"/>
          </a:xfrm>
          <a:custGeom>
            <a:avLst/>
            <a:gdLst>
              <a:gd name="T0" fmla="*/ 2147483647 w 497"/>
              <a:gd name="T1" fmla="*/ 2147483647 h 513"/>
              <a:gd name="T2" fmla="*/ 2147483647 w 497"/>
              <a:gd name="T3" fmla="*/ 2147483647 h 513"/>
              <a:gd name="T4" fmla="*/ 2147483647 w 497"/>
              <a:gd name="T5" fmla="*/ 2147483647 h 513"/>
              <a:gd name="T6" fmla="*/ 2147483647 w 497"/>
              <a:gd name="T7" fmla="*/ 2147483647 h 513"/>
              <a:gd name="T8" fmla="*/ 2147483647 w 497"/>
              <a:gd name="T9" fmla="*/ 2147483647 h 513"/>
              <a:gd name="T10" fmla="*/ 2147483647 w 497"/>
              <a:gd name="T11" fmla="*/ 2147483647 h 513"/>
              <a:gd name="T12" fmla="*/ 2147483647 w 497"/>
              <a:gd name="T13" fmla="*/ 0 h 513"/>
              <a:gd name="T14" fmla="*/ 2147483647 w 497"/>
              <a:gd name="T15" fmla="*/ 2147483647 h 513"/>
              <a:gd name="T16" fmla="*/ 2147483647 w 497"/>
              <a:gd name="T17" fmla="*/ 2147483647 h 513"/>
              <a:gd name="T18" fmla="*/ 2147483647 w 497"/>
              <a:gd name="T19" fmla="*/ 2147483647 h 513"/>
              <a:gd name="T20" fmla="*/ 2147483647 w 497"/>
              <a:gd name="T21" fmla="*/ 2147483647 h 513"/>
              <a:gd name="T22" fmla="*/ 2147483647 w 497"/>
              <a:gd name="T23" fmla="*/ 2147483647 h 513"/>
              <a:gd name="T24" fmla="*/ 2147483647 w 497"/>
              <a:gd name="T25" fmla="*/ 2147483647 h 513"/>
              <a:gd name="T26" fmla="*/ 2147483647 w 497"/>
              <a:gd name="T27" fmla="*/ 2147483647 h 513"/>
              <a:gd name="T28" fmla="*/ 2147483647 w 497"/>
              <a:gd name="T29" fmla="*/ 2147483647 h 513"/>
              <a:gd name="T30" fmla="*/ 2147483647 w 497"/>
              <a:gd name="T31" fmla="*/ 2147483647 h 513"/>
              <a:gd name="T32" fmla="*/ 2147483647 w 497"/>
              <a:gd name="T33" fmla="*/ 2147483647 h 513"/>
              <a:gd name="T34" fmla="*/ 2147483647 w 497"/>
              <a:gd name="T35" fmla="*/ 2147483647 h 513"/>
              <a:gd name="T36" fmla="*/ 2147483647 w 497"/>
              <a:gd name="T37" fmla="*/ 2147483647 h 513"/>
              <a:gd name="T38" fmla="*/ 2147483647 w 497"/>
              <a:gd name="T39" fmla="*/ 2147483647 h 513"/>
              <a:gd name="T40" fmla="*/ 2147483647 w 497"/>
              <a:gd name="T41" fmla="*/ 2147483647 h 513"/>
              <a:gd name="T42" fmla="*/ 2147483647 w 497"/>
              <a:gd name="T43" fmla="*/ 2147483647 h 513"/>
              <a:gd name="T44" fmla="*/ 2147483647 w 497"/>
              <a:gd name="T45" fmla="*/ 2147483647 h 513"/>
              <a:gd name="T46" fmla="*/ 2147483647 w 497"/>
              <a:gd name="T47" fmla="*/ 2147483647 h 513"/>
              <a:gd name="T48" fmla="*/ 2147483647 w 497"/>
              <a:gd name="T49" fmla="*/ 2147483647 h 513"/>
              <a:gd name="T50" fmla="*/ 2147483647 w 497"/>
              <a:gd name="T51" fmla="*/ 2147483647 h 513"/>
              <a:gd name="T52" fmla="*/ 2147483647 w 497"/>
              <a:gd name="T53" fmla="*/ 2147483647 h 513"/>
              <a:gd name="T54" fmla="*/ 2147483647 w 497"/>
              <a:gd name="T55" fmla="*/ 2147483647 h 513"/>
              <a:gd name="T56" fmla="*/ 2147483647 w 497"/>
              <a:gd name="T57" fmla="*/ 2147483647 h 513"/>
              <a:gd name="T58" fmla="*/ 2147483647 w 497"/>
              <a:gd name="T59" fmla="*/ 2147483647 h 513"/>
              <a:gd name="T60" fmla="*/ 2147483647 w 497"/>
              <a:gd name="T61" fmla="*/ 2147483647 h 513"/>
              <a:gd name="T62" fmla="*/ 2147483647 w 497"/>
              <a:gd name="T63" fmla="*/ 2147483647 h 513"/>
              <a:gd name="T64" fmla="*/ 2147483647 w 497"/>
              <a:gd name="T65" fmla="*/ 2147483647 h 513"/>
              <a:gd name="T66" fmla="*/ 2147483647 w 497"/>
              <a:gd name="T67" fmla="*/ 2147483647 h 513"/>
              <a:gd name="T68" fmla="*/ 2147483647 w 497"/>
              <a:gd name="T69" fmla="*/ 2147483647 h 513"/>
              <a:gd name="T70" fmla="*/ 2147483647 w 497"/>
              <a:gd name="T71" fmla="*/ 2147483647 h 513"/>
              <a:gd name="T72" fmla="*/ 2147483647 w 497"/>
              <a:gd name="T73" fmla="*/ 2147483647 h 513"/>
              <a:gd name="T74" fmla="*/ 2147483647 w 497"/>
              <a:gd name="T75" fmla="*/ 2147483647 h 513"/>
              <a:gd name="T76" fmla="*/ 2147483647 w 497"/>
              <a:gd name="T77" fmla="*/ 2147483647 h 513"/>
              <a:gd name="T78" fmla="*/ 2147483647 w 497"/>
              <a:gd name="T79" fmla="*/ 2147483647 h 513"/>
              <a:gd name="T80" fmla="*/ 2147483647 w 497"/>
              <a:gd name="T81" fmla="*/ 2147483647 h 513"/>
              <a:gd name="T82" fmla="*/ 2147483647 w 497"/>
              <a:gd name="T83" fmla="*/ 2147483647 h 513"/>
              <a:gd name="T84" fmla="*/ 2147483647 w 497"/>
              <a:gd name="T85" fmla="*/ 2147483647 h 513"/>
              <a:gd name="T86" fmla="*/ 2147483647 w 497"/>
              <a:gd name="T87" fmla="*/ 2147483647 h 513"/>
              <a:gd name="T88" fmla="*/ 2147483647 w 497"/>
              <a:gd name="T89" fmla="*/ 2147483647 h 513"/>
              <a:gd name="T90" fmla="*/ 2147483647 w 497"/>
              <a:gd name="T91" fmla="*/ 2147483647 h 513"/>
              <a:gd name="T92" fmla="*/ 2147483647 w 497"/>
              <a:gd name="T93" fmla="*/ 2147483647 h 513"/>
              <a:gd name="T94" fmla="*/ 2147483647 w 497"/>
              <a:gd name="T95" fmla="*/ 2147483647 h 513"/>
              <a:gd name="T96" fmla="*/ 2147483647 w 497"/>
              <a:gd name="T97" fmla="*/ 2147483647 h 513"/>
              <a:gd name="T98" fmla="*/ 2147483647 w 497"/>
              <a:gd name="T99" fmla="*/ 2147483647 h 513"/>
              <a:gd name="T100" fmla="*/ 2147483647 w 497"/>
              <a:gd name="T101" fmla="*/ 2147483647 h 513"/>
              <a:gd name="T102" fmla="*/ 2147483647 w 497"/>
              <a:gd name="T103" fmla="*/ 2147483647 h 513"/>
              <a:gd name="T104" fmla="*/ 2147483647 w 497"/>
              <a:gd name="T105" fmla="*/ 2147483647 h 51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7" h="513">
                <a:moveTo>
                  <a:pt x="288" y="16"/>
                </a:moveTo>
                <a:lnTo>
                  <a:pt x="288" y="16"/>
                </a:lnTo>
                <a:lnTo>
                  <a:pt x="280" y="16"/>
                </a:lnTo>
                <a:lnTo>
                  <a:pt x="264" y="32"/>
                </a:lnTo>
                <a:lnTo>
                  <a:pt x="256" y="40"/>
                </a:lnTo>
                <a:lnTo>
                  <a:pt x="248" y="32"/>
                </a:lnTo>
                <a:lnTo>
                  <a:pt x="232" y="32"/>
                </a:lnTo>
                <a:lnTo>
                  <a:pt x="224" y="40"/>
                </a:lnTo>
                <a:lnTo>
                  <a:pt x="216" y="40"/>
                </a:lnTo>
                <a:lnTo>
                  <a:pt x="192" y="48"/>
                </a:lnTo>
                <a:lnTo>
                  <a:pt x="184" y="48"/>
                </a:lnTo>
                <a:lnTo>
                  <a:pt x="176" y="32"/>
                </a:lnTo>
                <a:lnTo>
                  <a:pt x="176" y="8"/>
                </a:lnTo>
                <a:lnTo>
                  <a:pt x="176" y="0"/>
                </a:lnTo>
                <a:lnTo>
                  <a:pt x="168" y="0"/>
                </a:lnTo>
                <a:lnTo>
                  <a:pt x="160" y="8"/>
                </a:lnTo>
                <a:lnTo>
                  <a:pt x="136" y="16"/>
                </a:lnTo>
                <a:lnTo>
                  <a:pt x="112" y="8"/>
                </a:lnTo>
                <a:lnTo>
                  <a:pt x="120" y="16"/>
                </a:lnTo>
                <a:lnTo>
                  <a:pt x="120" y="32"/>
                </a:lnTo>
                <a:lnTo>
                  <a:pt x="128" y="40"/>
                </a:lnTo>
                <a:lnTo>
                  <a:pt x="104" y="56"/>
                </a:lnTo>
                <a:lnTo>
                  <a:pt x="96" y="56"/>
                </a:lnTo>
                <a:lnTo>
                  <a:pt x="88" y="48"/>
                </a:lnTo>
                <a:lnTo>
                  <a:pt x="80" y="40"/>
                </a:lnTo>
                <a:lnTo>
                  <a:pt x="48" y="40"/>
                </a:lnTo>
                <a:lnTo>
                  <a:pt x="48" y="48"/>
                </a:lnTo>
                <a:lnTo>
                  <a:pt x="56" y="56"/>
                </a:lnTo>
                <a:lnTo>
                  <a:pt x="48" y="56"/>
                </a:lnTo>
                <a:lnTo>
                  <a:pt x="56" y="80"/>
                </a:lnTo>
                <a:lnTo>
                  <a:pt x="48" y="112"/>
                </a:lnTo>
                <a:lnTo>
                  <a:pt x="16" y="128"/>
                </a:lnTo>
                <a:lnTo>
                  <a:pt x="0" y="160"/>
                </a:lnTo>
                <a:lnTo>
                  <a:pt x="8" y="184"/>
                </a:lnTo>
                <a:lnTo>
                  <a:pt x="24" y="192"/>
                </a:lnTo>
                <a:lnTo>
                  <a:pt x="40" y="184"/>
                </a:lnTo>
                <a:lnTo>
                  <a:pt x="40" y="200"/>
                </a:lnTo>
                <a:lnTo>
                  <a:pt x="56" y="200"/>
                </a:lnTo>
                <a:lnTo>
                  <a:pt x="72" y="200"/>
                </a:lnTo>
                <a:lnTo>
                  <a:pt x="88" y="184"/>
                </a:lnTo>
                <a:lnTo>
                  <a:pt x="104" y="184"/>
                </a:lnTo>
                <a:lnTo>
                  <a:pt x="104" y="208"/>
                </a:lnTo>
                <a:lnTo>
                  <a:pt x="112" y="216"/>
                </a:lnTo>
                <a:lnTo>
                  <a:pt x="160" y="232"/>
                </a:lnTo>
                <a:lnTo>
                  <a:pt x="168" y="248"/>
                </a:lnTo>
                <a:lnTo>
                  <a:pt x="168" y="256"/>
                </a:lnTo>
                <a:lnTo>
                  <a:pt x="176" y="272"/>
                </a:lnTo>
                <a:lnTo>
                  <a:pt x="192" y="272"/>
                </a:lnTo>
                <a:lnTo>
                  <a:pt x="192" y="280"/>
                </a:lnTo>
                <a:lnTo>
                  <a:pt x="200" y="296"/>
                </a:lnTo>
                <a:lnTo>
                  <a:pt x="200" y="320"/>
                </a:lnTo>
                <a:lnTo>
                  <a:pt x="200" y="344"/>
                </a:lnTo>
                <a:lnTo>
                  <a:pt x="224" y="352"/>
                </a:lnTo>
                <a:lnTo>
                  <a:pt x="232" y="352"/>
                </a:lnTo>
                <a:lnTo>
                  <a:pt x="232" y="368"/>
                </a:lnTo>
                <a:lnTo>
                  <a:pt x="248" y="376"/>
                </a:lnTo>
                <a:lnTo>
                  <a:pt x="240" y="392"/>
                </a:lnTo>
                <a:lnTo>
                  <a:pt x="248" y="392"/>
                </a:lnTo>
                <a:lnTo>
                  <a:pt x="256" y="416"/>
                </a:lnTo>
                <a:lnTo>
                  <a:pt x="240" y="424"/>
                </a:lnTo>
                <a:lnTo>
                  <a:pt x="208" y="464"/>
                </a:lnTo>
                <a:lnTo>
                  <a:pt x="216" y="464"/>
                </a:lnTo>
                <a:lnTo>
                  <a:pt x="224" y="472"/>
                </a:lnTo>
                <a:lnTo>
                  <a:pt x="232" y="472"/>
                </a:lnTo>
                <a:lnTo>
                  <a:pt x="256" y="488"/>
                </a:lnTo>
                <a:lnTo>
                  <a:pt x="264" y="496"/>
                </a:lnTo>
                <a:lnTo>
                  <a:pt x="256" y="512"/>
                </a:lnTo>
                <a:lnTo>
                  <a:pt x="272" y="496"/>
                </a:lnTo>
                <a:lnTo>
                  <a:pt x="288" y="480"/>
                </a:lnTo>
                <a:lnTo>
                  <a:pt x="304" y="448"/>
                </a:lnTo>
                <a:lnTo>
                  <a:pt x="320" y="432"/>
                </a:lnTo>
                <a:lnTo>
                  <a:pt x="320" y="400"/>
                </a:lnTo>
                <a:lnTo>
                  <a:pt x="328" y="384"/>
                </a:lnTo>
                <a:lnTo>
                  <a:pt x="344" y="376"/>
                </a:lnTo>
                <a:lnTo>
                  <a:pt x="368" y="360"/>
                </a:lnTo>
                <a:lnTo>
                  <a:pt x="400" y="360"/>
                </a:lnTo>
                <a:lnTo>
                  <a:pt x="400" y="352"/>
                </a:lnTo>
                <a:lnTo>
                  <a:pt x="416" y="344"/>
                </a:lnTo>
                <a:lnTo>
                  <a:pt x="416" y="336"/>
                </a:lnTo>
                <a:lnTo>
                  <a:pt x="432" y="312"/>
                </a:lnTo>
                <a:lnTo>
                  <a:pt x="432" y="296"/>
                </a:lnTo>
                <a:lnTo>
                  <a:pt x="440" y="288"/>
                </a:lnTo>
                <a:lnTo>
                  <a:pt x="440" y="232"/>
                </a:lnTo>
                <a:lnTo>
                  <a:pt x="480" y="184"/>
                </a:lnTo>
                <a:lnTo>
                  <a:pt x="496" y="160"/>
                </a:lnTo>
                <a:lnTo>
                  <a:pt x="488" y="128"/>
                </a:lnTo>
                <a:lnTo>
                  <a:pt x="464" y="128"/>
                </a:lnTo>
                <a:lnTo>
                  <a:pt x="424" y="96"/>
                </a:lnTo>
                <a:lnTo>
                  <a:pt x="408" y="104"/>
                </a:lnTo>
                <a:lnTo>
                  <a:pt x="384" y="96"/>
                </a:lnTo>
                <a:lnTo>
                  <a:pt x="368" y="96"/>
                </a:lnTo>
                <a:lnTo>
                  <a:pt x="368" y="88"/>
                </a:lnTo>
                <a:lnTo>
                  <a:pt x="368" y="80"/>
                </a:lnTo>
                <a:lnTo>
                  <a:pt x="360" y="80"/>
                </a:lnTo>
                <a:lnTo>
                  <a:pt x="328" y="72"/>
                </a:lnTo>
                <a:lnTo>
                  <a:pt x="320" y="80"/>
                </a:lnTo>
                <a:lnTo>
                  <a:pt x="320" y="64"/>
                </a:lnTo>
                <a:lnTo>
                  <a:pt x="312" y="64"/>
                </a:lnTo>
                <a:lnTo>
                  <a:pt x="296" y="64"/>
                </a:lnTo>
                <a:lnTo>
                  <a:pt x="296" y="80"/>
                </a:lnTo>
                <a:lnTo>
                  <a:pt x="288" y="72"/>
                </a:lnTo>
                <a:lnTo>
                  <a:pt x="280" y="80"/>
                </a:lnTo>
                <a:lnTo>
                  <a:pt x="288" y="64"/>
                </a:lnTo>
                <a:lnTo>
                  <a:pt x="304" y="48"/>
                </a:lnTo>
                <a:lnTo>
                  <a:pt x="304" y="40"/>
                </a:lnTo>
                <a:lnTo>
                  <a:pt x="296" y="40"/>
                </a:lnTo>
                <a:lnTo>
                  <a:pt x="288"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86" name="Freeform 499"/>
          <p:cNvSpPr>
            <a:spLocks/>
          </p:cNvSpPr>
          <p:nvPr/>
        </p:nvSpPr>
        <p:spPr bwMode="ltGray">
          <a:xfrm>
            <a:off x="2679701" y="4524654"/>
            <a:ext cx="755650" cy="782637"/>
          </a:xfrm>
          <a:custGeom>
            <a:avLst/>
            <a:gdLst>
              <a:gd name="T0" fmla="*/ 2147483647 w 497"/>
              <a:gd name="T1" fmla="*/ 2147483647 h 513"/>
              <a:gd name="T2" fmla="*/ 2147483647 w 497"/>
              <a:gd name="T3" fmla="*/ 2147483647 h 513"/>
              <a:gd name="T4" fmla="*/ 2147483647 w 497"/>
              <a:gd name="T5" fmla="*/ 2147483647 h 513"/>
              <a:gd name="T6" fmla="*/ 2147483647 w 497"/>
              <a:gd name="T7" fmla="*/ 2147483647 h 513"/>
              <a:gd name="T8" fmla="*/ 2147483647 w 497"/>
              <a:gd name="T9" fmla="*/ 2147483647 h 513"/>
              <a:gd name="T10" fmla="*/ 2147483647 w 497"/>
              <a:gd name="T11" fmla="*/ 2147483647 h 513"/>
              <a:gd name="T12" fmla="*/ 2147483647 w 497"/>
              <a:gd name="T13" fmla="*/ 0 h 513"/>
              <a:gd name="T14" fmla="*/ 2147483647 w 497"/>
              <a:gd name="T15" fmla="*/ 2147483647 h 513"/>
              <a:gd name="T16" fmla="*/ 2147483647 w 497"/>
              <a:gd name="T17" fmla="*/ 2147483647 h 513"/>
              <a:gd name="T18" fmla="*/ 2147483647 w 497"/>
              <a:gd name="T19" fmla="*/ 2147483647 h 513"/>
              <a:gd name="T20" fmla="*/ 2147483647 w 497"/>
              <a:gd name="T21" fmla="*/ 2147483647 h 513"/>
              <a:gd name="T22" fmla="*/ 2147483647 w 497"/>
              <a:gd name="T23" fmla="*/ 2147483647 h 513"/>
              <a:gd name="T24" fmla="*/ 2147483647 w 497"/>
              <a:gd name="T25" fmla="*/ 2147483647 h 513"/>
              <a:gd name="T26" fmla="*/ 2147483647 w 497"/>
              <a:gd name="T27" fmla="*/ 2147483647 h 513"/>
              <a:gd name="T28" fmla="*/ 2147483647 w 497"/>
              <a:gd name="T29" fmla="*/ 2147483647 h 513"/>
              <a:gd name="T30" fmla="*/ 0 w 497"/>
              <a:gd name="T31" fmla="*/ 2147483647 h 513"/>
              <a:gd name="T32" fmla="*/ 2147483647 w 497"/>
              <a:gd name="T33" fmla="*/ 2147483647 h 513"/>
              <a:gd name="T34" fmla="*/ 2147483647 w 497"/>
              <a:gd name="T35" fmla="*/ 2147483647 h 513"/>
              <a:gd name="T36" fmla="*/ 2147483647 w 497"/>
              <a:gd name="T37" fmla="*/ 2147483647 h 513"/>
              <a:gd name="T38" fmla="*/ 2147483647 w 497"/>
              <a:gd name="T39" fmla="*/ 2147483647 h 513"/>
              <a:gd name="T40" fmla="*/ 2147483647 w 497"/>
              <a:gd name="T41" fmla="*/ 2147483647 h 513"/>
              <a:gd name="T42" fmla="*/ 2147483647 w 497"/>
              <a:gd name="T43" fmla="*/ 2147483647 h 513"/>
              <a:gd name="T44" fmla="*/ 2147483647 w 497"/>
              <a:gd name="T45" fmla="*/ 2147483647 h 513"/>
              <a:gd name="T46" fmla="*/ 2147483647 w 497"/>
              <a:gd name="T47" fmla="*/ 2147483647 h 513"/>
              <a:gd name="T48" fmla="*/ 2147483647 w 497"/>
              <a:gd name="T49" fmla="*/ 2147483647 h 513"/>
              <a:gd name="T50" fmla="*/ 2147483647 w 497"/>
              <a:gd name="T51" fmla="*/ 2147483647 h 513"/>
              <a:gd name="T52" fmla="*/ 2147483647 w 497"/>
              <a:gd name="T53" fmla="*/ 2147483647 h 513"/>
              <a:gd name="T54" fmla="*/ 2147483647 w 497"/>
              <a:gd name="T55" fmla="*/ 2147483647 h 513"/>
              <a:gd name="T56" fmla="*/ 2147483647 w 497"/>
              <a:gd name="T57" fmla="*/ 2147483647 h 513"/>
              <a:gd name="T58" fmla="*/ 2147483647 w 497"/>
              <a:gd name="T59" fmla="*/ 2147483647 h 513"/>
              <a:gd name="T60" fmla="*/ 2147483647 w 497"/>
              <a:gd name="T61" fmla="*/ 2147483647 h 513"/>
              <a:gd name="T62" fmla="*/ 2147483647 w 497"/>
              <a:gd name="T63" fmla="*/ 2147483647 h 513"/>
              <a:gd name="T64" fmla="*/ 2147483647 w 497"/>
              <a:gd name="T65" fmla="*/ 2147483647 h 513"/>
              <a:gd name="T66" fmla="*/ 2147483647 w 497"/>
              <a:gd name="T67" fmla="*/ 2147483647 h 513"/>
              <a:gd name="T68" fmla="*/ 2147483647 w 497"/>
              <a:gd name="T69" fmla="*/ 2147483647 h 513"/>
              <a:gd name="T70" fmla="*/ 2147483647 w 497"/>
              <a:gd name="T71" fmla="*/ 2147483647 h 513"/>
              <a:gd name="T72" fmla="*/ 2147483647 w 497"/>
              <a:gd name="T73" fmla="*/ 2147483647 h 513"/>
              <a:gd name="T74" fmla="*/ 2147483647 w 497"/>
              <a:gd name="T75" fmla="*/ 2147483647 h 513"/>
              <a:gd name="T76" fmla="*/ 2147483647 w 497"/>
              <a:gd name="T77" fmla="*/ 2147483647 h 513"/>
              <a:gd name="T78" fmla="*/ 2147483647 w 497"/>
              <a:gd name="T79" fmla="*/ 2147483647 h 513"/>
              <a:gd name="T80" fmla="*/ 2147483647 w 497"/>
              <a:gd name="T81" fmla="*/ 2147483647 h 513"/>
              <a:gd name="T82" fmla="*/ 2147483647 w 497"/>
              <a:gd name="T83" fmla="*/ 2147483647 h 513"/>
              <a:gd name="T84" fmla="*/ 2147483647 w 497"/>
              <a:gd name="T85" fmla="*/ 2147483647 h 513"/>
              <a:gd name="T86" fmla="*/ 2147483647 w 497"/>
              <a:gd name="T87" fmla="*/ 2147483647 h 513"/>
              <a:gd name="T88" fmla="*/ 2147483647 w 497"/>
              <a:gd name="T89" fmla="*/ 2147483647 h 513"/>
              <a:gd name="T90" fmla="*/ 2147483647 w 497"/>
              <a:gd name="T91" fmla="*/ 2147483647 h 513"/>
              <a:gd name="T92" fmla="*/ 2147483647 w 497"/>
              <a:gd name="T93" fmla="*/ 2147483647 h 513"/>
              <a:gd name="T94" fmla="*/ 2147483647 w 497"/>
              <a:gd name="T95" fmla="*/ 2147483647 h 513"/>
              <a:gd name="T96" fmla="*/ 2147483647 w 497"/>
              <a:gd name="T97" fmla="*/ 2147483647 h 513"/>
              <a:gd name="T98" fmla="*/ 2147483647 w 497"/>
              <a:gd name="T99" fmla="*/ 2147483647 h 513"/>
              <a:gd name="T100" fmla="*/ 2147483647 w 497"/>
              <a:gd name="T101" fmla="*/ 2147483647 h 513"/>
              <a:gd name="T102" fmla="*/ 2147483647 w 497"/>
              <a:gd name="T103" fmla="*/ 2147483647 h 513"/>
              <a:gd name="T104" fmla="*/ 2147483647 w 497"/>
              <a:gd name="T105" fmla="*/ 2147483647 h 51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7" h="513">
                <a:moveTo>
                  <a:pt x="288" y="16"/>
                </a:moveTo>
                <a:lnTo>
                  <a:pt x="280" y="16"/>
                </a:lnTo>
                <a:lnTo>
                  <a:pt x="264" y="32"/>
                </a:lnTo>
                <a:lnTo>
                  <a:pt x="256" y="40"/>
                </a:lnTo>
                <a:lnTo>
                  <a:pt x="248" y="32"/>
                </a:lnTo>
                <a:lnTo>
                  <a:pt x="232" y="32"/>
                </a:lnTo>
                <a:lnTo>
                  <a:pt x="224" y="40"/>
                </a:lnTo>
                <a:lnTo>
                  <a:pt x="216" y="40"/>
                </a:lnTo>
                <a:lnTo>
                  <a:pt x="192" y="48"/>
                </a:lnTo>
                <a:lnTo>
                  <a:pt x="184" y="48"/>
                </a:lnTo>
                <a:lnTo>
                  <a:pt x="176" y="32"/>
                </a:lnTo>
                <a:lnTo>
                  <a:pt x="176" y="8"/>
                </a:lnTo>
                <a:lnTo>
                  <a:pt x="176" y="0"/>
                </a:lnTo>
                <a:lnTo>
                  <a:pt x="168" y="0"/>
                </a:lnTo>
                <a:lnTo>
                  <a:pt x="160" y="8"/>
                </a:lnTo>
                <a:lnTo>
                  <a:pt x="136" y="16"/>
                </a:lnTo>
                <a:lnTo>
                  <a:pt x="112" y="8"/>
                </a:lnTo>
                <a:lnTo>
                  <a:pt x="120" y="16"/>
                </a:lnTo>
                <a:lnTo>
                  <a:pt x="120" y="32"/>
                </a:lnTo>
                <a:lnTo>
                  <a:pt x="128" y="40"/>
                </a:lnTo>
                <a:lnTo>
                  <a:pt x="104" y="56"/>
                </a:lnTo>
                <a:lnTo>
                  <a:pt x="96" y="56"/>
                </a:lnTo>
                <a:lnTo>
                  <a:pt x="88" y="48"/>
                </a:lnTo>
                <a:lnTo>
                  <a:pt x="80" y="40"/>
                </a:lnTo>
                <a:lnTo>
                  <a:pt x="48" y="40"/>
                </a:lnTo>
                <a:lnTo>
                  <a:pt x="48" y="48"/>
                </a:lnTo>
                <a:lnTo>
                  <a:pt x="56" y="56"/>
                </a:lnTo>
                <a:lnTo>
                  <a:pt x="48" y="56"/>
                </a:lnTo>
                <a:lnTo>
                  <a:pt x="56" y="80"/>
                </a:lnTo>
                <a:lnTo>
                  <a:pt x="48" y="112"/>
                </a:lnTo>
                <a:lnTo>
                  <a:pt x="16" y="128"/>
                </a:lnTo>
                <a:lnTo>
                  <a:pt x="0" y="160"/>
                </a:lnTo>
                <a:lnTo>
                  <a:pt x="8" y="184"/>
                </a:lnTo>
                <a:lnTo>
                  <a:pt x="24" y="192"/>
                </a:lnTo>
                <a:lnTo>
                  <a:pt x="40" y="184"/>
                </a:lnTo>
                <a:lnTo>
                  <a:pt x="40" y="200"/>
                </a:lnTo>
                <a:lnTo>
                  <a:pt x="56" y="200"/>
                </a:lnTo>
                <a:lnTo>
                  <a:pt x="72" y="200"/>
                </a:lnTo>
                <a:lnTo>
                  <a:pt x="88" y="184"/>
                </a:lnTo>
                <a:lnTo>
                  <a:pt x="104" y="184"/>
                </a:lnTo>
                <a:lnTo>
                  <a:pt x="104" y="208"/>
                </a:lnTo>
                <a:lnTo>
                  <a:pt x="112" y="216"/>
                </a:lnTo>
                <a:lnTo>
                  <a:pt x="160" y="232"/>
                </a:lnTo>
                <a:lnTo>
                  <a:pt x="168" y="248"/>
                </a:lnTo>
                <a:lnTo>
                  <a:pt x="168" y="256"/>
                </a:lnTo>
                <a:lnTo>
                  <a:pt x="176" y="272"/>
                </a:lnTo>
                <a:lnTo>
                  <a:pt x="192" y="272"/>
                </a:lnTo>
                <a:lnTo>
                  <a:pt x="192" y="280"/>
                </a:lnTo>
                <a:lnTo>
                  <a:pt x="200" y="296"/>
                </a:lnTo>
                <a:lnTo>
                  <a:pt x="200" y="320"/>
                </a:lnTo>
                <a:lnTo>
                  <a:pt x="200" y="344"/>
                </a:lnTo>
                <a:lnTo>
                  <a:pt x="224" y="352"/>
                </a:lnTo>
                <a:lnTo>
                  <a:pt x="232" y="352"/>
                </a:lnTo>
                <a:lnTo>
                  <a:pt x="232" y="368"/>
                </a:lnTo>
                <a:lnTo>
                  <a:pt x="248" y="376"/>
                </a:lnTo>
                <a:lnTo>
                  <a:pt x="240" y="392"/>
                </a:lnTo>
                <a:lnTo>
                  <a:pt x="248" y="392"/>
                </a:lnTo>
                <a:lnTo>
                  <a:pt x="256" y="416"/>
                </a:lnTo>
                <a:lnTo>
                  <a:pt x="240" y="424"/>
                </a:lnTo>
                <a:lnTo>
                  <a:pt x="208" y="464"/>
                </a:lnTo>
                <a:lnTo>
                  <a:pt x="216" y="464"/>
                </a:lnTo>
                <a:lnTo>
                  <a:pt x="224" y="472"/>
                </a:lnTo>
                <a:lnTo>
                  <a:pt x="232" y="472"/>
                </a:lnTo>
                <a:lnTo>
                  <a:pt x="256" y="488"/>
                </a:lnTo>
                <a:lnTo>
                  <a:pt x="264" y="496"/>
                </a:lnTo>
                <a:lnTo>
                  <a:pt x="256" y="512"/>
                </a:lnTo>
                <a:lnTo>
                  <a:pt x="272" y="496"/>
                </a:lnTo>
                <a:lnTo>
                  <a:pt x="288" y="480"/>
                </a:lnTo>
                <a:lnTo>
                  <a:pt x="304" y="448"/>
                </a:lnTo>
                <a:lnTo>
                  <a:pt x="320" y="432"/>
                </a:lnTo>
                <a:lnTo>
                  <a:pt x="320" y="400"/>
                </a:lnTo>
                <a:lnTo>
                  <a:pt x="328" y="384"/>
                </a:lnTo>
                <a:lnTo>
                  <a:pt x="344" y="376"/>
                </a:lnTo>
                <a:lnTo>
                  <a:pt x="368" y="360"/>
                </a:lnTo>
                <a:lnTo>
                  <a:pt x="400" y="360"/>
                </a:lnTo>
                <a:lnTo>
                  <a:pt x="400" y="352"/>
                </a:lnTo>
                <a:lnTo>
                  <a:pt x="416" y="344"/>
                </a:lnTo>
                <a:lnTo>
                  <a:pt x="416" y="336"/>
                </a:lnTo>
                <a:lnTo>
                  <a:pt x="432" y="312"/>
                </a:lnTo>
                <a:lnTo>
                  <a:pt x="432" y="296"/>
                </a:lnTo>
                <a:lnTo>
                  <a:pt x="440" y="288"/>
                </a:lnTo>
                <a:lnTo>
                  <a:pt x="440" y="232"/>
                </a:lnTo>
                <a:lnTo>
                  <a:pt x="480" y="184"/>
                </a:lnTo>
                <a:lnTo>
                  <a:pt x="496" y="160"/>
                </a:lnTo>
                <a:lnTo>
                  <a:pt x="488" y="128"/>
                </a:lnTo>
                <a:lnTo>
                  <a:pt x="464" y="128"/>
                </a:lnTo>
                <a:lnTo>
                  <a:pt x="424" y="96"/>
                </a:lnTo>
                <a:lnTo>
                  <a:pt x="408" y="104"/>
                </a:lnTo>
                <a:lnTo>
                  <a:pt x="384" y="96"/>
                </a:lnTo>
                <a:lnTo>
                  <a:pt x="368" y="96"/>
                </a:lnTo>
                <a:lnTo>
                  <a:pt x="368" y="88"/>
                </a:lnTo>
                <a:lnTo>
                  <a:pt x="368" y="80"/>
                </a:lnTo>
                <a:lnTo>
                  <a:pt x="360" y="80"/>
                </a:lnTo>
                <a:lnTo>
                  <a:pt x="328" y="72"/>
                </a:lnTo>
                <a:lnTo>
                  <a:pt x="320" y="80"/>
                </a:lnTo>
                <a:lnTo>
                  <a:pt x="320" y="64"/>
                </a:lnTo>
                <a:lnTo>
                  <a:pt x="312" y="64"/>
                </a:lnTo>
                <a:lnTo>
                  <a:pt x="296" y="64"/>
                </a:lnTo>
                <a:lnTo>
                  <a:pt x="296" y="80"/>
                </a:lnTo>
                <a:lnTo>
                  <a:pt x="288" y="72"/>
                </a:lnTo>
                <a:lnTo>
                  <a:pt x="280" y="80"/>
                </a:lnTo>
                <a:lnTo>
                  <a:pt x="288" y="64"/>
                </a:lnTo>
                <a:lnTo>
                  <a:pt x="304" y="48"/>
                </a:lnTo>
                <a:lnTo>
                  <a:pt x="304" y="40"/>
                </a:lnTo>
                <a:lnTo>
                  <a:pt x="296" y="40"/>
                </a:lnTo>
                <a:lnTo>
                  <a:pt x="288"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87" name="Freeform 500"/>
          <p:cNvSpPr>
            <a:spLocks/>
          </p:cNvSpPr>
          <p:nvPr/>
        </p:nvSpPr>
        <p:spPr bwMode="ltGray">
          <a:xfrm>
            <a:off x="3055938" y="4511954"/>
            <a:ext cx="53975" cy="74612"/>
          </a:xfrm>
          <a:custGeom>
            <a:avLst/>
            <a:gdLst>
              <a:gd name="T0" fmla="*/ 0 w 33"/>
              <a:gd name="T1" fmla="*/ 2147483647 h 49"/>
              <a:gd name="T2" fmla="*/ 0 w 33"/>
              <a:gd name="T3" fmla="*/ 2147483647 h 49"/>
              <a:gd name="T4" fmla="*/ 2147483647 w 33"/>
              <a:gd name="T5" fmla="*/ 2147483647 h 49"/>
              <a:gd name="T6" fmla="*/ 2147483647 w 33"/>
              <a:gd name="T7" fmla="*/ 2147483647 h 49"/>
              <a:gd name="T8" fmla="*/ 2147483647 w 33"/>
              <a:gd name="T9" fmla="*/ 2147483647 h 49"/>
              <a:gd name="T10" fmla="*/ 0 w 33"/>
              <a:gd name="T11" fmla="*/ 0 h 49"/>
              <a:gd name="T12" fmla="*/ 0 w 33"/>
              <a:gd name="T13" fmla="*/ 2147483647 h 49"/>
              <a:gd name="T14" fmla="*/ 0 w 33"/>
              <a:gd name="T15" fmla="*/ 2147483647 h 49"/>
              <a:gd name="T16" fmla="*/ 0 w 33"/>
              <a:gd name="T17" fmla="*/ 2147483647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49">
                <a:moveTo>
                  <a:pt x="0" y="40"/>
                </a:moveTo>
                <a:lnTo>
                  <a:pt x="0" y="40"/>
                </a:lnTo>
                <a:lnTo>
                  <a:pt x="8" y="48"/>
                </a:lnTo>
                <a:lnTo>
                  <a:pt x="16" y="40"/>
                </a:lnTo>
                <a:lnTo>
                  <a:pt x="32" y="24"/>
                </a:lnTo>
                <a:lnTo>
                  <a:pt x="0" y="0"/>
                </a:lnTo>
                <a:lnTo>
                  <a:pt x="0" y="8"/>
                </a:lnTo>
                <a:lnTo>
                  <a:pt x="0" y="24"/>
                </a:lnTo>
                <a:lnTo>
                  <a:pt x="0" y="4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88" name="Freeform 501"/>
          <p:cNvSpPr>
            <a:spLocks/>
          </p:cNvSpPr>
          <p:nvPr/>
        </p:nvSpPr>
        <p:spPr bwMode="ltGray">
          <a:xfrm>
            <a:off x="3055938" y="4511954"/>
            <a:ext cx="53975" cy="74612"/>
          </a:xfrm>
          <a:custGeom>
            <a:avLst/>
            <a:gdLst>
              <a:gd name="T0" fmla="*/ 0 w 33"/>
              <a:gd name="T1" fmla="*/ 2147483647 h 49"/>
              <a:gd name="T2" fmla="*/ 2147483647 w 33"/>
              <a:gd name="T3" fmla="*/ 2147483647 h 49"/>
              <a:gd name="T4" fmla="*/ 2147483647 w 33"/>
              <a:gd name="T5" fmla="*/ 2147483647 h 49"/>
              <a:gd name="T6" fmla="*/ 2147483647 w 33"/>
              <a:gd name="T7" fmla="*/ 2147483647 h 49"/>
              <a:gd name="T8" fmla="*/ 0 w 33"/>
              <a:gd name="T9" fmla="*/ 0 h 49"/>
              <a:gd name="T10" fmla="*/ 0 w 33"/>
              <a:gd name="T11" fmla="*/ 2147483647 h 49"/>
              <a:gd name="T12" fmla="*/ 0 w 33"/>
              <a:gd name="T13" fmla="*/ 2147483647 h 49"/>
              <a:gd name="T14" fmla="*/ 0 w 33"/>
              <a:gd name="T15" fmla="*/ 2147483647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49">
                <a:moveTo>
                  <a:pt x="0" y="40"/>
                </a:moveTo>
                <a:lnTo>
                  <a:pt x="8" y="48"/>
                </a:lnTo>
                <a:lnTo>
                  <a:pt x="16" y="40"/>
                </a:lnTo>
                <a:lnTo>
                  <a:pt x="32" y="24"/>
                </a:lnTo>
                <a:lnTo>
                  <a:pt x="0" y="0"/>
                </a:lnTo>
                <a:lnTo>
                  <a:pt x="0" y="8"/>
                </a:lnTo>
                <a:lnTo>
                  <a:pt x="0" y="24"/>
                </a:lnTo>
                <a:lnTo>
                  <a:pt x="0" y="4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89" name="Freeform 502"/>
          <p:cNvSpPr>
            <a:spLocks/>
          </p:cNvSpPr>
          <p:nvPr/>
        </p:nvSpPr>
        <p:spPr bwMode="ltGray">
          <a:xfrm>
            <a:off x="2982913" y="4511954"/>
            <a:ext cx="74613" cy="74612"/>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0 h 49"/>
              <a:gd name="T10" fmla="*/ 2147483647 w 49"/>
              <a:gd name="T11" fmla="*/ 0 h 49"/>
              <a:gd name="T12" fmla="*/ 0 w 49"/>
              <a:gd name="T13" fmla="*/ 2147483647 h 49"/>
              <a:gd name="T14" fmla="*/ 2147483647 w 49"/>
              <a:gd name="T15" fmla="*/ 2147483647 h 49"/>
              <a:gd name="T16" fmla="*/ 2147483647 w 49"/>
              <a:gd name="T17" fmla="*/ 2147483647 h 49"/>
              <a:gd name="T18" fmla="*/ 2147483647 w 49"/>
              <a:gd name="T19" fmla="*/ 2147483647 h 49"/>
              <a:gd name="T20" fmla="*/ 2147483647 w 49"/>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 h="49">
                <a:moveTo>
                  <a:pt x="48" y="40"/>
                </a:moveTo>
                <a:lnTo>
                  <a:pt x="48" y="40"/>
                </a:lnTo>
                <a:lnTo>
                  <a:pt x="48" y="24"/>
                </a:lnTo>
                <a:lnTo>
                  <a:pt x="48" y="8"/>
                </a:lnTo>
                <a:lnTo>
                  <a:pt x="48" y="0"/>
                </a:lnTo>
                <a:lnTo>
                  <a:pt x="16" y="0"/>
                </a:lnTo>
                <a:lnTo>
                  <a:pt x="0" y="16"/>
                </a:lnTo>
                <a:lnTo>
                  <a:pt x="16" y="48"/>
                </a:lnTo>
                <a:lnTo>
                  <a:pt x="24" y="48"/>
                </a:lnTo>
                <a:lnTo>
                  <a:pt x="32" y="40"/>
                </a:lnTo>
                <a:lnTo>
                  <a:pt x="48" y="4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90" name="Freeform 503"/>
          <p:cNvSpPr>
            <a:spLocks/>
          </p:cNvSpPr>
          <p:nvPr/>
        </p:nvSpPr>
        <p:spPr bwMode="ltGray">
          <a:xfrm>
            <a:off x="2982913" y="4511954"/>
            <a:ext cx="74613" cy="74612"/>
          </a:xfrm>
          <a:custGeom>
            <a:avLst/>
            <a:gdLst>
              <a:gd name="T0" fmla="*/ 2147483647 w 49"/>
              <a:gd name="T1" fmla="*/ 2147483647 h 49"/>
              <a:gd name="T2" fmla="*/ 2147483647 w 49"/>
              <a:gd name="T3" fmla="*/ 2147483647 h 49"/>
              <a:gd name="T4" fmla="*/ 2147483647 w 49"/>
              <a:gd name="T5" fmla="*/ 2147483647 h 49"/>
              <a:gd name="T6" fmla="*/ 2147483647 w 49"/>
              <a:gd name="T7" fmla="*/ 0 h 49"/>
              <a:gd name="T8" fmla="*/ 2147483647 w 49"/>
              <a:gd name="T9" fmla="*/ 0 h 49"/>
              <a:gd name="T10" fmla="*/ 0 w 49"/>
              <a:gd name="T11" fmla="*/ 2147483647 h 49"/>
              <a:gd name="T12" fmla="*/ 2147483647 w 49"/>
              <a:gd name="T13" fmla="*/ 2147483647 h 49"/>
              <a:gd name="T14" fmla="*/ 2147483647 w 49"/>
              <a:gd name="T15" fmla="*/ 2147483647 h 49"/>
              <a:gd name="T16" fmla="*/ 2147483647 w 49"/>
              <a:gd name="T17" fmla="*/ 2147483647 h 49"/>
              <a:gd name="T18" fmla="*/ 2147483647 w 49"/>
              <a:gd name="T19" fmla="*/ 2147483647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49">
                <a:moveTo>
                  <a:pt x="48" y="40"/>
                </a:moveTo>
                <a:lnTo>
                  <a:pt x="48" y="24"/>
                </a:lnTo>
                <a:lnTo>
                  <a:pt x="48" y="8"/>
                </a:lnTo>
                <a:lnTo>
                  <a:pt x="48" y="0"/>
                </a:lnTo>
                <a:lnTo>
                  <a:pt x="16" y="0"/>
                </a:lnTo>
                <a:lnTo>
                  <a:pt x="0" y="16"/>
                </a:lnTo>
                <a:lnTo>
                  <a:pt x="16" y="48"/>
                </a:lnTo>
                <a:lnTo>
                  <a:pt x="24" y="48"/>
                </a:lnTo>
                <a:lnTo>
                  <a:pt x="32" y="40"/>
                </a:lnTo>
                <a:lnTo>
                  <a:pt x="48" y="4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91" name="Freeform 504"/>
          <p:cNvSpPr>
            <a:spLocks/>
          </p:cNvSpPr>
          <p:nvPr/>
        </p:nvSpPr>
        <p:spPr bwMode="ltGray">
          <a:xfrm>
            <a:off x="2921001" y="4462741"/>
            <a:ext cx="88900" cy="134938"/>
          </a:xfrm>
          <a:custGeom>
            <a:avLst/>
            <a:gdLst>
              <a:gd name="T0" fmla="*/ 2147483647 w 57"/>
              <a:gd name="T1" fmla="*/ 0 h 89"/>
              <a:gd name="T2" fmla="*/ 2147483647 w 57"/>
              <a:gd name="T3" fmla="*/ 0 h 89"/>
              <a:gd name="T4" fmla="*/ 2147483647 w 57"/>
              <a:gd name="T5" fmla="*/ 2147483647 h 89"/>
              <a:gd name="T6" fmla="*/ 2147483647 w 57"/>
              <a:gd name="T7" fmla="*/ 2147483647 h 89"/>
              <a:gd name="T8" fmla="*/ 2147483647 w 57"/>
              <a:gd name="T9" fmla="*/ 2147483647 h 89"/>
              <a:gd name="T10" fmla="*/ 2147483647 w 57"/>
              <a:gd name="T11" fmla="*/ 2147483647 h 89"/>
              <a:gd name="T12" fmla="*/ 2147483647 w 57"/>
              <a:gd name="T13" fmla="*/ 2147483647 h 89"/>
              <a:gd name="T14" fmla="*/ 2147483647 w 57"/>
              <a:gd name="T15" fmla="*/ 2147483647 h 89"/>
              <a:gd name="T16" fmla="*/ 2147483647 w 57"/>
              <a:gd name="T17" fmla="*/ 2147483647 h 89"/>
              <a:gd name="T18" fmla="*/ 2147483647 w 57"/>
              <a:gd name="T19" fmla="*/ 2147483647 h 89"/>
              <a:gd name="T20" fmla="*/ 2147483647 w 57"/>
              <a:gd name="T21" fmla="*/ 2147483647 h 89"/>
              <a:gd name="T22" fmla="*/ 2147483647 w 57"/>
              <a:gd name="T23" fmla="*/ 2147483647 h 89"/>
              <a:gd name="T24" fmla="*/ 2147483647 w 57"/>
              <a:gd name="T25" fmla="*/ 2147483647 h 89"/>
              <a:gd name="T26" fmla="*/ 2147483647 w 57"/>
              <a:gd name="T27" fmla="*/ 2147483647 h 89"/>
              <a:gd name="T28" fmla="*/ 0 w 57"/>
              <a:gd name="T29" fmla="*/ 2147483647 h 89"/>
              <a:gd name="T30" fmla="*/ 0 w 57"/>
              <a:gd name="T31" fmla="*/ 2147483647 h 89"/>
              <a:gd name="T32" fmla="*/ 2147483647 w 57"/>
              <a:gd name="T33" fmla="*/ 2147483647 h 89"/>
              <a:gd name="T34" fmla="*/ 2147483647 w 57"/>
              <a:gd name="T35" fmla="*/ 2147483647 h 89"/>
              <a:gd name="T36" fmla="*/ 2147483647 w 57"/>
              <a:gd name="T37" fmla="*/ 0 h 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7" h="89">
                <a:moveTo>
                  <a:pt x="16" y="0"/>
                </a:moveTo>
                <a:lnTo>
                  <a:pt x="16" y="0"/>
                </a:lnTo>
                <a:lnTo>
                  <a:pt x="32" y="8"/>
                </a:lnTo>
                <a:lnTo>
                  <a:pt x="32" y="16"/>
                </a:lnTo>
                <a:lnTo>
                  <a:pt x="40" y="16"/>
                </a:lnTo>
                <a:lnTo>
                  <a:pt x="56" y="32"/>
                </a:lnTo>
                <a:lnTo>
                  <a:pt x="40" y="48"/>
                </a:lnTo>
                <a:lnTo>
                  <a:pt x="56" y="80"/>
                </a:lnTo>
                <a:lnTo>
                  <a:pt x="32" y="88"/>
                </a:lnTo>
                <a:lnTo>
                  <a:pt x="24" y="88"/>
                </a:lnTo>
                <a:lnTo>
                  <a:pt x="16" y="72"/>
                </a:lnTo>
                <a:lnTo>
                  <a:pt x="16" y="48"/>
                </a:lnTo>
                <a:lnTo>
                  <a:pt x="16" y="40"/>
                </a:lnTo>
                <a:lnTo>
                  <a:pt x="8" y="40"/>
                </a:lnTo>
                <a:lnTo>
                  <a:pt x="0" y="32"/>
                </a:lnTo>
                <a:lnTo>
                  <a:pt x="0" y="16"/>
                </a:lnTo>
                <a:lnTo>
                  <a:pt x="8" y="16"/>
                </a:lnTo>
                <a:lnTo>
                  <a:pt x="8" y="8"/>
                </a:lnTo>
                <a:lnTo>
                  <a:pt x="16"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92" name="Freeform 505"/>
          <p:cNvSpPr>
            <a:spLocks/>
          </p:cNvSpPr>
          <p:nvPr/>
        </p:nvSpPr>
        <p:spPr bwMode="ltGray">
          <a:xfrm>
            <a:off x="2921001" y="4462741"/>
            <a:ext cx="88900" cy="134938"/>
          </a:xfrm>
          <a:custGeom>
            <a:avLst/>
            <a:gdLst>
              <a:gd name="T0" fmla="*/ 2147483647 w 57"/>
              <a:gd name="T1" fmla="*/ 0 h 89"/>
              <a:gd name="T2" fmla="*/ 2147483647 w 57"/>
              <a:gd name="T3" fmla="*/ 2147483647 h 89"/>
              <a:gd name="T4" fmla="*/ 2147483647 w 57"/>
              <a:gd name="T5" fmla="*/ 2147483647 h 89"/>
              <a:gd name="T6" fmla="*/ 2147483647 w 57"/>
              <a:gd name="T7" fmla="*/ 2147483647 h 89"/>
              <a:gd name="T8" fmla="*/ 2147483647 w 57"/>
              <a:gd name="T9" fmla="*/ 2147483647 h 89"/>
              <a:gd name="T10" fmla="*/ 2147483647 w 57"/>
              <a:gd name="T11" fmla="*/ 2147483647 h 89"/>
              <a:gd name="T12" fmla="*/ 2147483647 w 57"/>
              <a:gd name="T13" fmla="*/ 2147483647 h 89"/>
              <a:gd name="T14" fmla="*/ 2147483647 w 57"/>
              <a:gd name="T15" fmla="*/ 2147483647 h 89"/>
              <a:gd name="T16" fmla="*/ 2147483647 w 57"/>
              <a:gd name="T17" fmla="*/ 2147483647 h 89"/>
              <a:gd name="T18" fmla="*/ 2147483647 w 57"/>
              <a:gd name="T19" fmla="*/ 2147483647 h 89"/>
              <a:gd name="T20" fmla="*/ 2147483647 w 57"/>
              <a:gd name="T21" fmla="*/ 2147483647 h 89"/>
              <a:gd name="T22" fmla="*/ 2147483647 w 57"/>
              <a:gd name="T23" fmla="*/ 2147483647 h 89"/>
              <a:gd name="T24" fmla="*/ 2147483647 w 57"/>
              <a:gd name="T25" fmla="*/ 2147483647 h 89"/>
              <a:gd name="T26" fmla="*/ 0 w 57"/>
              <a:gd name="T27" fmla="*/ 2147483647 h 89"/>
              <a:gd name="T28" fmla="*/ 0 w 57"/>
              <a:gd name="T29" fmla="*/ 2147483647 h 89"/>
              <a:gd name="T30" fmla="*/ 2147483647 w 57"/>
              <a:gd name="T31" fmla="*/ 2147483647 h 89"/>
              <a:gd name="T32" fmla="*/ 2147483647 w 57"/>
              <a:gd name="T33" fmla="*/ 2147483647 h 89"/>
              <a:gd name="T34" fmla="*/ 2147483647 w 57"/>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7" h="89">
                <a:moveTo>
                  <a:pt x="16" y="0"/>
                </a:moveTo>
                <a:lnTo>
                  <a:pt x="32" y="8"/>
                </a:lnTo>
                <a:lnTo>
                  <a:pt x="32" y="16"/>
                </a:lnTo>
                <a:lnTo>
                  <a:pt x="40" y="16"/>
                </a:lnTo>
                <a:lnTo>
                  <a:pt x="56" y="32"/>
                </a:lnTo>
                <a:lnTo>
                  <a:pt x="40" y="48"/>
                </a:lnTo>
                <a:lnTo>
                  <a:pt x="56" y="80"/>
                </a:lnTo>
                <a:lnTo>
                  <a:pt x="32" y="88"/>
                </a:lnTo>
                <a:lnTo>
                  <a:pt x="24" y="88"/>
                </a:lnTo>
                <a:lnTo>
                  <a:pt x="16" y="72"/>
                </a:lnTo>
                <a:lnTo>
                  <a:pt x="16" y="48"/>
                </a:lnTo>
                <a:lnTo>
                  <a:pt x="16" y="40"/>
                </a:lnTo>
                <a:lnTo>
                  <a:pt x="8" y="40"/>
                </a:lnTo>
                <a:lnTo>
                  <a:pt x="0" y="32"/>
                </a:lnTo>
                <a:lnTo>
                  <a:pt x="0" y="16"/>
                </a:lnTo>
                <a:lnTo>
                  <a:pt x="8" y="16"/>
                </a:lnTo>
                <a:lnTo>
                  <a:pt x="8" y="8"/>
                </a:lnTo>
                <a:lnTo>
                  <a:pt x="16"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93" name="Freeform 506"/>
          <p:cNvSpPr>
            <a:spLocks/>
          </p:cNvSpPr>
          <p:nvPr/>
        </p:nvSpPr>
        <p:spPr bwMode="ltGray">
          <a:xfrm>
            <a:off x="2692401" y="4389716"/>
            <a:ext cx="257175" cy="220663"/>
          </a:xfrm>
          <a:custGeom>
            <a:avLst/>
            <a:gdLst>
              <a:gd name="T0" fmla="*/ 2147483647 w 169"/>
              <a:gd name="T1" fmla="*/ 2147483647 h 145"/>
              <a:gd name="T2" fmla="*/ 2147483647 w 169"/>
              <a:gd name="T3" fmla="*/ 2147483647 h 145"/>
              <a:gd name="T4" fmla="*/ 2147483647 w 169"/>
              <a:gd name="T5" fmla="*/ 2147483647 h 145"/>
              <a:gd name="T6" fmla="*/ 2147483647 w 169"/>
              <a:gd name="T7" fmla="*/ 2147483647 h 145"/>
              <a:gd name="T8" fmla="*/ 2147483647 w 169"/>
              <a:gd name="T9" fmla="*/ 2147483647 h 145"/>
              <a:gd name="T10" fmla="*/ 2147483647 w 169"/>
              <a:gd name="T11" fmla="*/ 2147483647 h 145"/>
              <a:gd name="T12" fmla="*/ 2147483647 w 169"/>
              <a:gd name="T13" fmla="*/ 2147483647 h 145"/>
              <a:gd name="T14" fmla="*/ 2147483647 w 169"/>
              <a:gd name="T15" fmla="*/ 2147483647 h 145"/>
              <a:gd name="T16" fmla="*/ 2147483647 w 169"/>
              <a:gd name="T17" fmla="*/ 2147483647 h 145"/>
              <a:gd name="T18" fmla="*/ 2147483647 w 169"/>
              <a:gd name="T19" fmla="*/ 2147483647 h 145"/>
              <a:gd name="T20" fmla="*/ 2147483647 w 169"/>
              <a:gd name="T21" fmla="*/ 2147483647 h 145"/>
              <a:gd name="T22" fmla="*/ 2147483647 w 169"/>
              <a:gd name="T23" fmla="*/ 2147483647 h 145"/>
              <a:gd name="T24" fmla="*/ 2147483647 w 169"/>
              <a:gd name="T25" fmla="*/ 2147483647 h 145"/>
              <a:gd name="T26" fmla="*/ 2147483647 w 169"/>
              <a:gd name="T27" fmla="*/ 2147483647 h 145"/>
              <a:gd name="T28" fmla="*/ 2147483647 w 169"/>
              <a:gd name="T29" fmla="*/ 2147483647 h 145"/>
              <a:gd name="T30" fmla="*/ 2147483647 w 169"/>
              <a:gd name="T31" fmla="*/ 2147483647 h 145"/>
              <a:gd name="T32" fmla="*/ 2147483647 w 169"/>
              <a:gd name="T33" fmla="*/ 2147483647 h 145"/>
              <a:gd name="T34" fmla="*/ 2147483647 w 169"/>
              <a:gd name="T35" fmla="*/ 2147483647 h 145"/>
              <a:gd name="T36" fmla="*/ 2147483647 w 169"/>
              <a:gd name="T37" fmla="*/ 2147483647 h 145"/>
              <a:gd name="T38" fmla="*/ 2147483647 w 169"/>
              <a:gd name="T39" fmla="*/ 2147483647 h 145"/>
              <a:gd name="T40" fmla="*/ 2147483647 w 169"/>
              <a:gd name="T41" fmla="*/ 2147483647 h 145"/>
              <a:gd name="T42" fmla="*/ 2147483647 w 169"/>
              <a:gd name="T43" fmla="*/ 2147483647 h 145"/>
              <a:gd name="T44" fmla="*/ 2147483647 w 169"/>
              <a:gd name="T45" fmla="*/ 2147483647 h 145"/>
              <a:gd name="T46" fmla="*/ 2147483647 w 169"/>
              <a:gd name="T47" fmla="*/ 2147483647 h 145"/>
              <a:gd name="T48" fmla="*/ 2147483647 w 169"/>
              <a:gd name="T49" fmla="*/ 2147483647 h 145"/>
              <a:gd name="T50" fmla="*/ 0 w 169"/>
              <a:gd name="T51" fmla="*/ 2147483647 h 145"/>
              <a:gd name="T52" fmla="*/ 2147483647 w 169"/>
              <a:gd name="T53" fmla="*/ 2147483647 h 145"/>
              <a:gd name="T54" fmla="*/ 2147483647 w 169"/>
              <a:gd name="T55" fmla="*/ 2147483647 h 145"/>
              <a:gd name="T56" fmla="*/ 2147483647 w 169"/>
              <a:gd name="T57" fmla="*/ 2147483647 h 145"/>
              <a:gd name="T58" fmla="*/ 2147483647 w 169"/>
              <a:gd name="T59" fmla="*/ 2147483647 h 145"/>
              <a:gd name="T60" fmla="*/ 2147483647 w 169"/>
              <a:gd name="T61" fmla="*/ 2147483647 h 145"/>
              <a:gd name="T62" fmla="*/ 2147483647 w 169"/>
              <a:gd name="T63" fmla="*/ 2147483647 h 145"/>
              <a:gd name="T64" fmla="*/ 2147483647 w 169"/>
              <a:gd name="T65" fmla="*/ 2147483647 h 145"/>
              <a:gd name="T66" fmla="*/ 2147483647 w 169"/>
              <a:gd name="T67" fmla="*/ 2147483647 h 145"/>
              <a:gd name="T68" fmla="*/ 2147483647 w 169"/>
              <a:gd name="T69" fmla="*/ 0 h 145"/>
              <a:gd name="T70" fmla="*/ 2147483647 w 169"/>
              <a:gd name="T71" fmla="*/ 2147483647 h 145"/>
              <a:gd name="T72" fmla="*/ 2147483647 w 169"/>
              <a:gd name="T73" fmla="*/ 2147483647 h 145"/>
              <a:gd name="T74" fmla="*/ 2147483647 w 169"/>
              <a:gd name="T75" fmla="*/ 2147483647 h 145"/>
              <a:gd name="T76" fmla="*/ 2147483647 w 169"/>
              <a:gd name="T77" fmla="*/ 2147483647 h 145"/>
              <a:gd name="T78" fmla="*/ 2147483647 w 169"/>
              <a:gd name="T79" fmla="*/ 2147483647 h 145"/>
              <a:gd name="T80" fmla="*/ 2147483647 w 169"/>
              <a:gd name="T81" fmla="*/ 2147483647 h 145"/>
              <a:gd name="T82" fmla="*/ 2147483647 w 169"/>
              <a:gd name="T83" fmla="*/ 2147483647 h 145"/>
              <a:gd name="T84" fmla="*/ 2147483647 w 169"/>
              <a:gd name="T85" fmla="*/ 2147483647 h 145"/>
              <a:gd name="T86" fmla="*/ 2147483647 w 169"/>
              <a:gd name="T87" fmla="*/ 2147483647 h 145"/>
              <a:gd name="T88" fmla="*/ 2147483647 w 169"/>
              <a:gd name="T89" fmla="*/ 2147483647 h 145"/>
              <a:gd name="T90" fmla="*/ 2147483647 w 169"/>
              <a:gd name="T91" fmla="*/ 2147483647 h 145"/>
              <a:gd name="T92" fmla="*/ 2147483647 w 169"/>
              <a:gd name="T93" fmla="*/ 2147483647 h 145"/>
              <a:gd name="T94" fmla="*/ 2147483647 w 169"/>
              <a:gd name="T95" fmla="*/ 2147483647 h 1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9" h="145">
                <a:moveTo>
                  <a:pt x="168" y="48"/>
                </a:moveTo>
                <a:lnTo>
                  <a:pt x="168" y="48"/>
                </a:lnTo>
                <a:lnTo>
                  <a:pt x="160" y="56"/>
                </a:lnTo>
                <a:lnTo>
                  <a:pt x="160" y="64"/>
                </a:lnTo>
                <a:lnTo>
                  <a:pt x="152" y="64"/>
                </a:lnTo>
                <a:lnTo>
                  <a:pt x="152" y="80"/>
                </a:lnTo>
                <a:lnTo>
                  <a:pt x="160" y="88"/>
                </a:lnTo>
                <a:lnTo>
                  <a:pt x="152" y="96"/>
                </a:lnTo>
                <a:lnTo>
                  <a:pt x="128" y="104"/>
                </a:lnTo>
                <a:lnTo>
                  <a:pt x="104" y="96"/>
                </a:lnTo>
                <a:lnTo>
                  <a:pt x="112" y="104"/>
                </a:lnTo>
                <a:lnTo>
                  <a:pt x="112" y="120"/>
                </a:lnTo>
                <a:lnTo>
                  <a:pt x="120" y="128"/>
                </a:lnTo>
                <a:lnTo>
                  <a:pt x="96" y="144"/>
                </a:lnTo>
                <a:lnTo>
                  <a:pt x="88" y="144"/>
                </a:lnTo>
                <a:lnTo>
                  <a:pt x="80" y="136"/>
                </a:lnTo>
                <a:lnTo>
                  <a:pt x="72" y="128"/>
                </a:lnTo>
                <a:lnTo>
                  <a:pt x="72" y="112"/>
                </a:lnTo>
                <a:lnTo>
                  <a:pt x="64" y="96"/>
                </a:lnTo>
                <a:lnTo>
                  <a:pt x="72" y="72"/>
                </a:lnTo>
                <a:lnTo>
                  <a:pt x="48" y="72"/>
                </a:lnTo>
                <a:lnTo>
                  <a:pt x="40" y="64"/>
                </a:lnTo>
                <a:lnTo>
                  <a:pt x="16" y="64"/>
                </a:lnTo>
                <a:lnTo>
                  <a:pt x="8" y="56"/>
                </a:lnTo>
                <a:lnTo>
                  <a:pt x="8" y="48"/>
                </a:lnTo>
                <a:lnTo>
                  <a:pt x="0" y="32"/>
                </a:lnTo>
                <a:lnTo>
                  <a:pt x="8" y="16"/>
                </a:lnTo>
                <a:lnTo>
                  <a:pt x="16" y="8"/>
                </a:lnTo>
                <a:lnTo>
                  <a:pt x="24" y="16"/>
                </a:lnTo>
                <a:lnTo>
                  <a:pt x="16" y="24"/>
                </a:lnTo>
                <a:lnTo>
                  <a:pt x="16" y="40"/>
                </a:lnTo>
                <a:lnTo>
                  <a:pt x="24" y="32"/>
                </a:lnTo>
                <a:lnTo>
                  <a:pt x="24" y="16"/>
                </a:lnTo>
                <a:lnTo>
                  <a:pt x="40" y="8"/>
                </a:lnTo>
                <a:lnTo>
                  <a:pt x="40" y="0"/>
                </a:lnTo>
                <a:lnTo>
                  <a:pt x="40" y="8"/>
                </a:lnTo>
                <a:lnTo>
                  <a:pt x="64" y="8"/>
                </a:lnTo>
                <a:lnTo>
                  <a:pt x="64" y="16"/>
                </a:lnTo>
                <a:lnTo>
                  <a:pt x="88" y="16"/>
                </a:lnTo>
                <a:lnTo>
                  <a:pt x="104" y="24"/>
                </a:lnTo>
                <a:lnTo>
                  <a:pt x="120" y="16"/>
                </a:lnTo>
                <a:lnTo>
                  <a:pt x="136" y="16"/>
                </a:lnTo>
                <a:lnTo>
                  <a:pt x="128" y="16"/>
                </a:lnTo>
                <a:lnTo>
                  <a:pt x="136" y="24"/>
                </a:lnTo>
                <a:lnTo>
                  <a:pt x="152" y="32"/>
                </a:lnTo>
                <a:lnTo>
                  <a:pt x="152" y="48"/>
                </a:lnTo>
                <a:lnTo>
                  <a:pt x="160" y="40"/>
                </a:lnTo>
                <a:lnTo>
                  <a:pt x="168" y="4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94" name="Freeform 507"/>
          <p:cNvSpPr>
            <a:spLocks/>
          </p:cNvSpPr>
          <p:nvPr/>
        </p:nvSpPr>
        <p:spPr bwMode="ltGray">
          <a:xfrm>
            <a:off x="2692401" y="4389716"/>
            <a:ext cx="257175" cy="220663"/>
          </a:xfrm>
          <a:custGeom>
            <a:avLst/>
            <a:gdLst>
              <a:gd name="T0" fmla="*/ 2147483647 w 169"/>
              <a:gd name="T1" fmla="*/ 2147483647 h 145"/>
              <a:gd name="T2" fmla="*/ 2147483647 w 169"/>
              <a:gd name="T3" fmla="*/ 2147483647 h 145"/>
              <a:gd name="T4" fmla="*/ 2147483647 w 169"/>
              <a:gd name="T5" fmla="*/ 2147483647 h 145"/>
              <a:gd name="T6" fmla="*/ 2147483647 w 169"/>
              <a:gd name="T7" fmla="*/ 2147483647 h 145"/>
              <a:gd name="T8" fmla="*/ 2147483647 w 169"/>
              <a:gd name="T9" fmla="*/ 2147483647 h 145"/>
              <a:gd name="T10" fmla="*/ 2147483647 w 169"/>
              <a:gd name="T11" fmla="*/ 2147483647 h 145"/>
              <a:gd name="T12" fmla="*/ 2147483647 w 169"/>
              <a:gd name="T13" fmla="*/ 2147483647 h 145"/>
              <a:gd name="T14" fmla="*/ 2147483647 w 169"/>
              <a:gd name="T15" fmla="*/ 2147483647 h 145"/>
              <a:gd name="T16" fmla="*/ 2147483647 w 169"/>
              <a:gd name="T17" fmla="*/ 2147483647 h 145"/>
              <a:gd name="T18" fmla="*/ 2147483647 w 169"/>
              <a:gd name="T19" fmla="*/ 2147483647 h 145"/>
              <a:gd name="T20" fmla="*/ 2147483647 w 169"/>
              <a:gd name="T21" fmla="*/ 2147483647 h 145"/>
              <a:gd name="T22" fmla="*/ 2147483647 w 169"/>
              <a:gd name="T23" fmla="*/ 2147483647 h 145"/>
              <a:gd name="T24" fmla="*/ 2147483647 w 169"/>
              <a:gd name="T25" fmla="*/ 2147483647 h 145"/>
              <a:gd name="T26" fmla="*/ 2147483647 w 169"/>
              <a:gd name="T27" fmla="*/ 2147483647 h 145"/>
              <a:gd name="T28" fmla="*/ 2147483647 w 169"/>
              <a:gd name="T29" fmla="*/ 2147483647 h 145"/>
              <a:gd name="T30" fmla="*/ 2147483647 w 169"/>
              <a:gd name="T31" fmla="*/ 2147483647 h 145"/>
              <a:gd name="T32" fmla="*/ 2147483647 w 169"/>
              <a:gd name="T33" fmla="*/ 2147483647 h 145"/>
              <a:gd name="T34" fmla="*/ 2147483647 w 169"/>
              <a:gd name="T35" fmla="*/ 2147483647 h 145"/>
              <a:gd name="T36" fmla="*/ 2147483647 w 169"/>
              <a:gd name="T37" fmla="*/ 2147483647 h 145"/>
              <a:gd name="T38" fmla="*/ 2147483647 w 169"/>
              <a:gd name="T39" fmla="*/ 2147483647 h 145"/>
              <a:gd name="T40" fmla="*/ 2147483647 w 169"/>
              <a:gd name="T41" fmla="*/ 2147483647 h 145"/>
              <a:gd name="T42" fmla="*/ 2147483647 w 169"/>
              <a:gd name="T43" fmla="*/ 2147483647 h 145"/>
              <a:gd name="T44" fmla="*/ 2147483647 w 169"/>
              <a:gd name="T45" fmla="*/ 2147483647 h 145"/>
              <a:gd name="T46" fmla="*/ 2147483647 w 169"/>
              <a:gd name="T47" fmla="*/ 2147483647 h 145"/>
              <a:gd name="T48" fmla="*/ 0 w 169"/>
              <a:gd name="T49" fmla="*/ 2147483647 h 145"/>
              <a:gd name="T50" fmla="*/ 2147483647 w 169"/>
              <a:gd name="T51" fmla="*/ 2147483647 h 145"/>
              <a:gd name="T52" fmla="*/ 2147483647 w 169"/>
              <a:gd name="T53" fmla="*/ 2147483647 h 145"/>
              <a:gd name="T54" fmla="*/ 2147483647 w 169"/>
              <a:gd name="T55" fmla="*/ 2147483647 h 145"/>
              <a:gd name="T56" fmla="*/ 2147483647 w 169"/>
              <a:gd name="T57" fmla="*/ 2147483647 h 145"/>
              <a:gd name="T58" fmla="*/ 2147483647 w 169"/>
              <a:gd name="T59" fmla="*/ 2147483647 h 145"/>
              <a:gd name="T60" fmla="*/ 2147483647 w 169"/>
              <a:gd name="T61" fmla="*/ 2147483647 h 145"/>
              <a:gd name="T62" fmla="*/ 2147483647 w 169"/>
              <a:gd name="T63" fmla="*/ 2147483647 h 145"/>
              <a:gd name="T64" fmla="*/ 2147483647 w 169"/>
              <a:gd name="T65" fmla="*/ 2147483647 h 145"/>
              <a:gd name="T66" fmla="*/ 2147483647 w 169"/>
              <a:gd name="T67" fmla="*/ 0 h 145"/>
              <a:gd name="T68" fmla="*/ 2147483647 w 169"/>
              <a:gd name="T69" fmla="*/ 2147483647 h 145"/>
              <a:gd name="T70" fmla="*/ 2147483647 w 169"/>
              <a:gd name="T71" fmla="*/ 2147483647 h 145"/>
              <a:gd name="T72" fmla="*/ 2147483647 w 169"/>
              <a:gd name="T73" fmla="*/ 2147483647 h 145"/>
              <a:gd name="T74" fmla="*/ 2147483647 w 169"/>
              <a:gd name="T75" fmla="*/ 2147483647 h 145"/>
              <a:gd name="T76" fmla="*/ 2147483647 w 169"/>
              <a:gd name="T77" fmla="*/ 2147483647 h 145"/>
              <a:gd name="T78" fmla="*/ 2147483647 w 169"/>
              <a:gd name="T79" fmla="*/ 2147483647 h 145"/>
              <a:gd name="T80" fmla="*/ 2147483647 w 169"/>
              <a:gd name="T81" fmla="*/ 2147483647 h 145"/>
              <a:gd name="T82" fmla="*/ 2147483647 w 169"/>
              <a:gd name="T83" fmla="*/ 2147483647 h 145"/>
              <a:gd name="T84" fmla="*/ 2147483647 w 169"/>
              <a:gd name="T85" fmla="*/ 2147483647 h 145"/>
              <a:gd name="T86" fmla="*/ 2147483647 w 169"/>
              <a:gd name="T87" fmla="*/ 2147483647 h 145"/>
              <a:gd name="T88" fmla="*/ 2147483647 w 169"/>
              <a:gd name="T89" fmla="*/ 2147483647 h 145"/>
              <a:gd name="T90" fmla="*/ 2147483647 w 169"/>
              <a:gd name="T91" fmla="*/ 2147483647 h 145"/>
              <a:gd name="T92" fmla="*/ 2147483647 w 169"/>
              <a:gd name="T93" fmla="*/ 2147483647 h 1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9" h="145">
                <a:moveTo>
                  <a:pt x="168" y="48"/>
                </a:moveTo>
                <a:lnTo>
                  <a:pt x="160" y="56"/>
                </a:lnTo>
                <a:lnTo>
                  <a:pt x="160" y="64"/>
                </a:lnTo>
                <a:lnTo>
                  <a:pt x="152" y="64"/>
                </a:lnTo>
                <a:lnTo>
                  <a:pt x="152" y="80"/>
                </a:lnTo>
                <a:lnTo>
                  <a:pt x="160" y="88"/>
                </a:lnTo>
                <a:lnTo>
                  <a:pt x="152" y="96"/>
                </a:lnTo>
                <a:lnTo>
                  <a:pt x="128" y="104"/>
                </a:lnTo>
                <a:lnTo>
                  <a:pt x="104" y="96"/>
                </a:lnTo>
                <a:lnTo>
                  <a:pt x="112" y="104"/>
                </a:lnTo>
                <a:lnTo>
                  <a:pt x="112" y="120"/>
                </a:lnTo>
                <a:lnTo>
                  <a:pt x="120" y="128"/>
                </a:lnTo>
                <a:lnTo>
                  <a:pt x="96" y="144"/>
                </a:lnTo>
                <a:lnTo>
                  <a:pt x="88" y="144"/>
                </a:lnTo>
                <a:lnTo>
                  <a:pt x="80" y="136"/>
                </a:lnTo>
                <a:lnTo>
                  <a:pt x="72" y="128"/>
                </a:lnTo>
                <a:lnTo>
                  <a:pt x="72" y="112"/>
                </a:lnTo>
                <a:lnTo>
                  <a:pt x="64" y="96"/>
                </a:lnTo>
                <a:lnTo>
                  <a:pt x="72" y="72"/>
                </a:lnTo>
                <a:lnTo>
                  <a:pt x="48" y="72"/>
                </a:lnTo>
                <a:lnTo>
                  <a:pt x="40" y="64"/>
                </a:lnTo>
                <a:lnTo>
                  <a:pt x="16" y="64"/>
                </a:lnTo>
                <a:lnTo>
                  <a:pt x="8" y="56"/>
                </a:lnTo>
                <a:lnTo>
                  <a:pt x="8" y="48"/>
                </a:lnTo>
                <a:lnTo>
                  <a:pt x="0" y="32"/>
                </a:lnTo>
                <a:lnTo>
                  <a:pt x="8" y="16"/>
                </a:lnTo>
                <a:lnTo>
                  <a:pt x="16" y="8"/>
                </a:lnTo>
                <a:lnTo>
                  <a:pt x="24" y="16"/>
                </a:lnTo>
                <a:lnTo>
                  <a:pt x="16" y="24"/>
                </a:lnTo>
                <a:lnTo>
                  <a:pt x="16" y="40"/>
                </a:lnTo>
                <a:lnTo>
                  <a:pt x="24" y="32"/>
                </a:lnTo>
                <a:lnTo>
                  <a:pt x="24" y="16"/>
                </a:lnTo>
                <a:lnTo>
                  <a:pt x="40" y="8"/>
                </a:lnTo>
                <a:lnTo>
                  <a:pt x="40" y="0"/>
                </a:lnTo>
                <a:lnTo>
                  <a:pt x="40" y="8"/>
                </a:lnTo>
                <a:lnTo>
                  <a:pt x="64" y="8"/>
                </a:lnTo>
                <a:lnTo>
                  <a:pt x="64" y="16"/>
                </a:lnTo>
                <a:lnTo>
                  <a:pt x="88" y="16"/>
                </a:lnTo>
                <a:lnTo>
                  <a:pt x="104" y="24"/>
                </a:lnTo>
                <a:lnTo>
                  <a:pt x="120" y="16"/>
                </a:lnTo>
                <a:lnTo>
                  <a:pt x="136" y="16"/>
                </a:lnTo>
                <a:lnTo>
                  <a:pt x="128" y="16"/>
                </a:lnTo>
                <a:lnTo>
                  <a:pt x="136" y="24"/>
                </a:lnTo>
                <a:lnTo>
                  <a:pt x="152" y="32"/>
                </a:lnTo>
                <a:lnTo>
                  <a:pt x="152" y="48"/>
                </a:lnTo>
                <a:lnTo>
                  <a:pt x="160" y="40"/>
                </a:lnTo>
                <a:lnTo>
                  <a:pt x="168" y="4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95" name="Freeform 508"/>
          <p:cNvSpPr>
            <a:spLocks/>
          </p:cNvSpPr>
          <p:nvPr/>
        </p:nvSpPr>
        <p:spPr bwMode="ltGray">
          <a:xfrm>
            <a:off x="2339976" y="4621491"/>
            <a:ext cx="12700" cy="26988"/>
          </a:xfrm>
          <a:custGeom>
            <a:avLst/>
            <a:gdLst>
              <a:gd name="T0" fmla="*/ 0 w 9"/>
              <a:gd name="T1" fmla="*/ 0 h 17"/>
              <a:gd name="T2" fmla="*/ 0 w 9"/>
              <a:gd name="T3" fmla="*/ 0 h 17"/>
              <a:gd name="T4" fmla="*/ 2147483647 w 9"/>
              <a:gd name="T5" fmla="*/ 2147483647 h 17"/>
              <a:gd name="T6" fmla="*/ 0 w 9"/>
              <a:gd name="T7" fmla="*/ 2147483647 h 17"/>
              <a:gd name="T8" fmla="*/ 2147483647 w 9"/>
              <a:gd name="T9" fmla="*/ 2147483647 h 17"/>
              <a:gd name="T10" fmla="*/ 2147483647 w 9"/>
              <a:gd name="T11" fmla="*/ 2147483647 h 17"/>
              <a:gd name="T12" fmla="*/ 0 w 9"/>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7">
                <a:moveTo>
                  <a:pt x="0" y="0"/>
                </a:moveTo>
                <a:lnTo>
                  <a:pt x="0" y="0"/>
                </a:lnTo>
                <a:lnTo>
                  <a:pt x="8" y="8"/>
                </a:lnTo>
                <a:lnTo>
                  <a:pt x="0" y="8"/>
                </a:lnTo>
                <a:lnTo>
                  <a:pt x="8" y="16"/>
                </a:lnTo>
                <a:lnTo>
                  <a:pt x="8" y="8"/>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96" name="Freeform 509"/>
          <p:cNvSpPr>
            <a:spLocks/>
          </p:cNvSpPr>
          <p:nvPr/>
        </p:nvSpPr>
        <p:spPr bwMode="ltGray">
          <a:xfrm>
            <a:off x="2339976" y="4621491"/>
            <a:ext cx="12700" cy="26988"/>
          </a:xfrm>
          <a:custGeom>
            <a:avLst/>
            <a:gdLst>
              <a:gd name="T0" fmla="*/ 0 w 9"/>
              <a:gd name="T1" fmla="*/ 0 h 17"/>
              <a:gd name="T2" fmla="*/ 2147483647 w 9"/>
              <a:gd name="T3" fmla="*/ 2147483647 h 17"/>
              <a:gd name="T4" fmla="*/ 0 w 9"/>
              <a:gd name="T5" fmla="*/ 2147483647 h 17"/>
              <a:gd name="T6" fmla="*/ 2147483647 w 9"/>
              <a:gd name="T7" fmla="*/ 2147483647 h 17"/>
              <a:gd name="T8" fmla="*/ 2147483647 w 9"/>
              <a:gd name="T9" fmla="*/ 2147483647 h 17"/>
              <a:gd name="T10" fmla="*/ 0 w 9"/>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7">
                <a:moveTo>
                  <a:pt x="0" y="0"/>
                </a:moveTo>
                <a:lnTo>
                  <a:pt x="8" y="8"/>
                </a:lnTo>
                <a:lnTo>
                  <a:pt x="0" y="8"/>
                </a:lnTo>
                <a:lnTo>
                  <a:pt x="8" y="16"/>
                </a:lnTo>
                <a:lnTo>
                  <a:pt x="8" y="8"/>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97" name="Freeform 510"/>
          <p:cNvSpPr>
            <a:spLocks/>
          </p:cNvSpPr>
          <p:nvPr/>
        </p:nvSpPr>
        <p:spPr bwMode="ltGray">
          <a:xfrm>
            <a:off x="993776" y="5243791"/>
            <a:ext cx="23812" cy="47625"/>
          </a:xfrm>
          <a:custGeom>
            <a:avLst/>
            <a:gdLst>
              <a:gd name="T0" fmla="*/ 2147483647 w 17"/>
              <a:gd name="T1" fmla="*/ 0 h 33"/>
              <a:gd name="T2" fmla="*/ 2147483647 w 17"/>
              <a:gd name="T3" fmla="*/ 0 h 33"/>
              <a:gd name="T4" fmla="*/ 0 w 17"/>
              <a:gd name="T5" fmla="*/ 2147483647 h 33"/>
              <a:gd name="T6" fmla="*/ 2147483647 w 17"/>
              <a:gd name="T7" fmla="*/ 2147483647 h 33"/>
              <a:gd name="T8" fmla="*/ 2147483647 w 17"/>
              <a:gd name="T9" fmla="*/ 2147483647 h 33"/>
              <a:gd name="T10" fmla="*/ 2147483647 w 17"/>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33">
                <a:moveTo>
                  <a:pt x="8" y="0"/>
                </a:moveTo>
                <a:lnTo>
                  <a:pt x="8" y="0"/>
                </a:lnTo>
                <a:lnTo>
                  <a:pt x="0" y="24"/>
                </a:lnTo>
                <a:lnTo>
                  <a:pt x="8" y="32"/>
                </a:lnTo>
                <a:lnTo>
                  <a:pt x="16" y="8"/>
                </a:lnTo>
                <a:lnTo>
                  <a:pt x="8"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98" name="Freeform 511"/>
          <p:cNvSpPr>
            <a:spLocks/>
          </p:cNvSpPr>
          <p:nvPr/>
        </p:nvSpPr>
        <p:spPr bwMode="ltGray">
          <a:xfrm>
            <a:off x="993776" y="5243791"/>
            <a:ext cx="23812" cy="47625"/>
          </a:xfrm>
          <a:custGeom>
            <a:avLst/>
            <a:gdLst>
              <a:gd name="T0" fmla="*/ 2147483647 w 17"/>
              <a:gd name="T1" fmla="*/ 0 h 33"/>
              <a:gd name="T2" fmla="*/ 0 w 17"/>
              <a:gd name="T3" fmla="*/ 2147483647 h 33"/>
              <a:gd name="T4" fmla="*/ 2147483647 w 17"/>
              <a:gd name="T5" fmla="*/ 2147483647 h 33"/>
              <a:gd name="T6" fmla="*/ 2147483647 w 17"/>
              <a:gd name="T7" fmla="*/ 2147483647 h 33"/>
              <a:gd name="T8" fmla="*/ 2147483647 w 17"/>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3">
                <a:moveTo>
                  <a:pt x="8" y="0"/>
                </a:moveTo>
                <a:lnTo>
                  <a:pt x="0" y="24"/>
                </a:lnTo>
                <a:lnTo>
                  <a:pt x="8" y="32"/>
                </a:lnTo>
                <a:lnTo>
                  <a:pt x="16" y="8"/>
                </a:lnTo>
                <a:lnTo>
                  <a:pt x="8"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699" name="Freeform 512"/>
          <p:cNvSpPr>
            <a:spLocks/>
          </p:cNvSpPr>
          <p:nvPr/>
        </p:nvSpPr>
        <p:spPr bwMode="ltGray">
          <a:xfrm>
            <a:off x="2913063" y="4413529"/>
            <a:ext cx="11113" cy="14287"/>
          </a:xfrm>
          <a:custGeom>
            <a:avLst/>
            <a:gdLst>
              <a:gd name="T0" fmla="*/ 0 w 9"/>
              <a:gd name="T1" fmla="*/ 2147483647 h 9"/>
              <a:gd name="T2" fmla="*/ 0 w 9"/>
              <a:gd name="T3" fmla="*/ 2147483647 h 9"/>
              <a:gd name="T4" fmla="*/ 2147483647 w 9"/>
              <a:gd name="T5" fmla="*/ 2147483647 h 9"/>
              <a:gd name="T6" fmla="*/ 2147483647 w 9"/>
              <a:gd name="T7" fmla="*/ 0 h 9"/>
              <a:gd name="T8" fmla="*/ 0 w 9"/>
              <a:gd name="T9" fmla="*/ 0 h 9"/>
              <a:gd name="T10" fmla="*/ 0 w 9"/>
              <a:gd name="T11" fmla="*/ 2147483647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9">
                <a:moveTo>
                  <a:pt x="0" y="8"/>
                </a:moveTo>
                <a:lnTo>
                  <a:pt x="0" y="8"/>
                </a:lnTo>
                <a:lnTo>
                  <a:pt x="8" y="8"/>
                </a:lnTo>
                <a:lnTo>
                  <a:pt x="8" y="0"/>
                </a:lnTo>
                <a:lnTo>
                  <a:pt x="0"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00" name="Freeform 513"/>
          <p:cNvSpPr>
            <a:spLocks/>
          </p:cNvSpPr>
          <p:nvPr/>
        </p:nvSpPr>
        <p:spPr bwMode="ltGray">
          <a:xfrm>
            <a:off x="2913063" y="4413529"/>
            <a:ext cx="11113" cy="14287"/>
          </a:xfrm>
          <a:custGeom>
            <a:avLst/>
            <a:gdLst>
              <a:gd name="T0" fmla="*/ 0 w 9"/>
              <a:gd name="T1" fmla="*/ 2147483647 h 9"/>
              <a:gd name="T2" fmla="*/ 2147483647 w 9"/>
              <a:gd name="T3" fmla="*/ 2147483647 h 9"/>
              <a:gd name="T4" fmla="*/ 2147483647 w 9"/>
              <a:gd name="T5" fmla="*/ 0 h 9"/>
              <a:gd name="T6" fmla="*/ 0 w 9"/>
              <a:gd name="T7" fmla="*/ 0 h 9"/>
              <a:gd name="T8" fmla="*/ 0 w 9"/>
              <a:gd name="T9" fmla="*/ 214748364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0" y="8"/>
                </a:moveTo>
                <a:lnTo>
                  <a:pt x="8" y="8"/>
                </a:lnTo>
                <a:lnTo>
                  <a:pt x="8" y="0"/>
                </a:lnTo>
                <a:lnTo>
                  <a:pt x="0"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01" name="Freeform 514"/>
          <p:cNvSpPr>
            <a:spLocks/>
          </p:cNvSpPr>
          <p:nvPr/>
        </p:nvSpPr>
        <p:spPr bwMode="ltGray">
          <a:xfrm>
            <a:off x="2595563" y="4254779"/>
            <a:ext cx="38100" cy="25400"/>
          </a:xfrm>
          <a:custGeom>
            <a:avLst/>
            <a:gdLst>
              <a:gd name="T0" fmla="*/ 0 w 25"/>
              <a:gd name="T1" fmla="*/ 2147483647 h 17"/>
              <a:gd name="T2" fmla="*/ 0 w 25"/>
              <a:gd name="T3" fmla="*/ 2147483647 h 17"/>
              <a:gd name="T4" fmla="*/ 2147483647 w 25"/>
              <a:gd name="T5" fmla="*/ 2147483647 h 17"/>
              <a:gd name="T6" fmla="*/ 2147483647 w 25"/>
              <a:gd name="T7" fmla="*/ 2147483647 h 17"/>
              <a:gd name="T8" fmla="*/ 2147483647 w 25"/>
              <a:gd name="T9" fmla="*/ 0 h 17"/>
              <a:gd name="T10" fmla="*/ 0 w 25"/>
              <a:gd name="T11" fmla="*/ 214748364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7">
                <a:moveTo>
                  <a:pt x="0" y="8"/>
                </a:moveTo>
                <a:lnTo>
                  <a:pt x="0" y="8"/>
                </a:lnTo>
                <a:lnTo>
                  <a:pt x="16" y="16"/>
                </a:lnTo>
                <a:lnTo>
                  <a:pt x="24" y="8"/>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02" name="Freeform 515"/>
          <p:cNvSpPr>
            <a:spLocks/>
          </p:cNvSpPr>
          <p:nvPr/>
        </p:nvSpPr>
        <p:spPr bwMode="ltGray">
          <a:xfrm>
            <a:off x="2595563" y="4254779"/>
            <a:ext cx="38100" cy="25400"/>
          </a:xfrm>
          <a:custGeom>
            <a:avLst/>
            <a:gdLst>
              <a:gd name="T0" fmla="*/ 0 w 25"/>
              <a:gd name="T1" fmla="*/ 2147483647 h 17"/>
              <a:gd name="T2" fmla="*/ 2147483647 w 25"/>
              <a:gd name="T3" fmla="*/ 2147483647 h 17"/>
              <a:gd name="T4" fmla="*/ 2147483647 w 25"/>
              <a:gd name="T5" fmla="*/ 2147483647 h 17"/>
              <a:gd name="T6" fmla="*/ 2147483647 w 25"/>
              <a:gd name="T7" fmla="*/ 0 h 17"/>
              <a:gd name="T8" fmla="*/ 0 w 25"/>
              <a:gd name="T9" fmla="*/ 214748364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7">
                <a:moveTo>
                  <a:pt x="0" y="8"/>
                </a:moveTo>
                <a:lnTo>
                  <a:pt x="16" y="16"/>
                </a:lnTo>
                <a:lnTo>
                  <a:pt x="24" y="8"/>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03" name="Line 516"/>
          <p:cNvSpPr>
            <a:spLocks noChangeShapeType="1"/>
          </p:cNvSpPr>
          <p:nvPr/>
        </p:nvSpPr>
        <p:spPr bwMode="ltGray">
          <a:xfrm>
            <a:off x="2505076" y="4211916"/>
            <a:ext cx="0" cy="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prstClr val="white"/>
              </a:solidFill>
            </a:endParaRPr>
          </a:p>
        </p:txBody>
      </p:sp>
      <p:sp>
        <p:nvSpPr>
          <p:cNvPr id="8704" name="Freeform 517"/>
          <p:cNvSpPr>
            <a:spLocks/>
          </p:cNvSpPr>
          <p:nvPr/>
        </p:nvSpPr>
        <p:spPr bwMode="ltGray">
          <a:xfrm>
            <a:off x="2474913" y="4156354"/>
            <a:ext cx="195263" cy="76200"/>
          </a:xfrm>
          <a:custGeom>
            <a:avLst/>
            <a:gdLst>
              <a:gd name="T0" fmla="*/ 0 w 129"/>
              <a:gd name="T1" fmla="*/ 2147483647 h 49"/>
              <a:gd name="T2" fmla="*/ 0 w 129"/>
              <a:gd name="T3" fmla="*/ 2147483647 h 49"/>
              <a:gd name="T4" fmla="*/ 2147483647 w 129"/>
              <a:gd name="T5" fmla="*/ 2147483647 h 49"/>
              <a:gd name="T6" fmla="*/ 2147483647 w 129"/>
              <a:gd name="T7" fmla="*/ 2147483647 h 49"/>
              <a:gd name="T8" fmla="*/ 2147483647 w 129"/>
              <a:gd name="T9" fmla="*/ 2147483647 h 49"/>
              <a:gd name="T10" fmla="*/ 2147483647 w 129"/>
              <a:gd name="T11" fmla="*/ 2147483647 h 49"/>
              <a:gd name="T12" fmla="*/ 2147483647 w 129"/>
              <a:gd name="T13" fmla="*/ 2147483647 h 49"/>
              <a:gd name="T14" fmla="*/ 2147483647 w 129"/>
              <a:gd name="T15" fmla="*/ 2147483647 h 49"/>
              <a:gd name="T16" fmla="*/ 2147483647 w 129"/>
              <a:gd name="T17" fmla="*/ 2147483647 h 49"/>
              <a:gd name="T18" fmla="*/ 2147483647 w 129"/>
              <a:gd name="T19" fmla="*/ 2147483647 h 49"/>
              <a:gd name="T20" fmla="*/ 2147483647 w 129"/>
              <a:gd name="T21" fmla="*/ 2147483647 h 49"/>
              <a:gd name="T22" fmla="*/ 2147483647 w 129"/>
              <a:gd name="T23" fmla="*/ 2147483647 h 49"/>
              <a:gd name="T24" fmla="*/ 2147483647 w 129"/>
              <a:gd name="T25" fmla="*/ 2147483647 h 49"/>
              <a:gd name="T26" fmla="*/ 2147483647 w 129"/>
              <a:gd name="T27" fmla="*/ 2147483647 h 49"/>
              <a:gd name="T28" fmla="*/ 2147483647 w 129"/>
              <a:gd name="T29" fmla="*/ 2147483647 h 49"/>
              <a:gd name="T30" fmla="*/ 2147483647 w 129"/>
              <a:gd name="T31" fmla="*/ 2147483647 h 49"/>
              <a:gd name="T32" fmla="*/ 2147483647 w 129"/>
              <a:gd name="T33" fmla="*/ 0 h 49"/>
              <a:gd name="T34" fmla="*/ 2147483647 w 129"/>
              <a:gd name="T35" fmla="*/ 2147483647 h 49"/>
              <a:gd name="T36" fmla="*/ 0 w 129"/>
              <a:gd name="T37" fmla="*/ 2147483647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9" h="49">
                <a:moveTo>
                  <a:pt x="0" y="24"/>
                </a:moveTo>
                <a:lnTo>
                  <a:pt x="0" y="24"/>
                </a:lnTo>
                <a:lnTo>
                  <a:pt x="8" y="24"/>
                </a:lnTo>
                <a:lnTo>
                  <a:pt x="24" y="8"/>
                </a:lnTo>
                <a:lnTo>
                  <a:pt x="40" y="16"/>
                </a:lnTo>
                <a:lnTo>
                  <a:pt x="32" y="16"/>
                </a:lnTo>
                <a:lnTo>
                  <a:pt x="40" y="16"/>
                </a:lnTo>
                <a:lnTo>
                  <a:pt x="72" y="24"/>
                </a:lnTo>
                <a:lnTo>
                  <a:pt x="80" y="40"/>
                </a:lnTo>
                <a:lnTo>
                  <a:pt x="96" y="40"/>
                </a:lnTo>
                <a:lnTo>
                  <a:pt x="88" y="48"/>
                </a:lnTo>
                <a:lnTo>
                  <a:pt x="128" y="48"/>
                </a:lnTo>
                <a:lnTo>
                  <a:pt x="120" y="40"/>
                </a:lnTo>
                <a:lnTo>
                  <a:pt x="112" y="40"/>
                </a:lnTo>
                <a:lnTo>
                  <a:pt x="112" y="32"/>
                </a:lnTo>
                <a:lnTo>
                  <a:pt x="80" y="16"/>
                </a:lnTo>
                <a:lnTo>
                  <a:pt x="40" y="0"/>
                </a:lnTo>
                <a:lnTo>
                  <a:pt x="16" y="8"/>
                </a:lnTo>
                <a:lnTo>
                  <a:pt x="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05" name="Freeform 518"/>
          <p:cNvSpPr>
            <a:spLocks/>
          </p:cNvSpPr>
          <p:nvPr/>
        </p:nvSpPr>
        <p:spPr bwMode="ltGray">
          <a:xfrm>
            <a:off x="2474913" y="4156354"/>
            <a:ext cx="195263" cy="76200"/>
          </a:xfrm>
          <a:custGeom>
            <a:avLst/>
            <a:gdLst>
              <a:gd name="T0" fmla="*/ 0 w 129"/>
              <a:gd name="T1" fmla="*/ 2147483647 h 49"/>
              <a:gd name="T2" fmla="*/ 2147483647 w 129"/>
              <a:gd name="T3" fmla="*/ 2147483647 h 49"/>
              <a:gd name="T4" fmla="*/ 2147483647 w 129"/>
              <a:gd name="T5" fmla="*/ 2147483647 h 49"/>
              <a:gd name="T6" fmla="*/ 2147483647 w 129"/>
              <a:gd name="T7" fmla="*/ 2147483647 h 49"/>
              <a:gd name="T8" fmla="*/ 2147483647 w 129"/>
              <a:gd name="T9" fmla="*/ 2147483647 h 49"/>
              <a:gd name="T10" fmla="*/ 2147483647 w 129"/>
              <a:gd name="T11" fmla="*/ 2147483647 h 49"/>
              <a:gd name="T12" fmla="*/ 2147483647 w 129"/>
              <a:gd name="T13" fmla="*/ 2147483647 h 49"/>
              <a:gd name="T14" fmla="*/ 2147483647 w 129"/>
              <a:gd name="T15" fmla="*/ 2147483647 h 49"/>
              <a:gd name="T16" fmla="*/ 2147483647 w 129"/>
              <a:gd name="T17" fmla="*/ 2147483647 h 49"/>
              <a:gd name="T18" fmla="*/ 2147483647 w 129"/>
              <a:gd name="T19" fmla="*/ 2147483647 h 49"/>
              <a:gd name="T20" fmla="*/ 2147483647 w 129"/>
              <a:gd name="T21" fmla="*/ 2147483647 h 49"/>
              <a:gd name="T22" fmla="*/ 2147483647 w 129"/>
              <a:gd name="T23" fmla="*/ 2147483647 h 49"/>
              <a:gd name="T24" fmla="*/ 2147483647 w 129"/>
              <a:gd name="T25" fmla="*/ 2147483647 h 49"/>
              <a:gd name="T26" fmla="*/ 2147483647 w 129"/>
              <a:gd name="T27" fmla="*/ 2147483647 h 49"/>
              <a:gd name="T28" fmla="*/ 2147483647 w 129"/>
              <a:gd name="T29" fmla="*/ 2147483647 h 49"/>
              <a:gd name="T30" fmla="*/ 2147483647 w 129"/>
              <a:gd name="T31" fmla="*/ 0 h 49"/>
              <a:gd name="T32" fmla="*/ 2147483647 w 129"/>
              <a:gd name="T33" fmla="*/ 2147483647 h 49"/>
              <a:gd name="T34" fmla="*/ 0 w 129"/>
              <a:gd name="T35" fmla="*/ 2147483647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9" h="49">
                <a:moveTo>
                  <a:pt x="0" y="24"/>
                </a:moveTo>
                <a:lnTo>
                  <a:pt x="8" y="24"/>
                </a:lnTo>
                <a:lnTo>
                  <a:pt x="24" y="8"/>
                </a:lnTo>
                <a:lnTo>
                  <a:pt x="40" y="16"/>
                </a:lnTo>
                <a:lnTo>
                  <a:pt x="32" y="16"/>
                </a:lnTo>
                <a:lnTo>
                  <a:pt x="40" y="16"/>
                </a:lnTo>
                <a:lnTo>
                  <a:pt x="72" y="24"/>
                </a:lnTo>
                <a:lnTo>
                  <a:pt x="80" y="40"/>
                </a:lnTo>
                <a:lnTo>
                  <a:pt x="96" y="40"/>
                </a:lnTo>
                <a:lnTo>
                  <a:pt x="88" y="48"/>
                </a:lnTo>
                <a:lnTo>
                  <a:pt x="128" y="48"/>
                </a:lnTo>
                <a:lnTo>
                  <a:pt x="120" y="40"/>
                </a:lnTo>
                <a:lnTo>
                  <a:pt x="112" y="40"/>
                </a:lnTo>
                <a:lnTo>
                  <a:pt x="112" y="32"/>
                </a:lnTo>
                <a:lnTo>
                  <a:pt x="80" y="16"/>
                </a:lnTo>
                <a:lnTo>
                  <a:pt x="40" y="0"/>
                </a:lnTo>
                <a:lnTo>
                  <a:pt x="16" y="8"/>
                </a:lnTo>
                <a:lnTo>
                  <a:pt x="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06" name="Freeform 519"/>
          <p:cNvSpPr>
            <a:spLocks/>
          </p:cNvSpPr>
          <p:nvPr/>
        </p:nvSpPr>
        <p:spPr bwMode="ltGray">
          <a:xfrm>
            <a:off x="2814638" y="4254779"/>
            <a:ext cx="25400" cy="14287"/>
          </a:xfrm>
          <a:custGeom>
            <a:avLst/>
            <a:gdLst>
              <a:gd name="T0" fmla="*/ 0 w 17"/>
              <a:gd name="T1" fmla="*/ 2147483647 h 9"/>
              <a:gd name="T2" fmla="*/ 0 w 17"/>
              <a:gd name="T3" fmla="*/ 2147483647 h 9"/>
              <a:gd name="T4" fmla="*/ 2147483647 w 17"/>
              <a:gd name="T5" fmla="*/ 2147483647 h 9"/>
              <a:gd name="T6" fmla="*/ 0 w 17"/>
              <a:gd name="T7" fmla="*/ 0 h 9"/>
              <a:gd name="T8" fmla="*/ 0 w 17"/>
              <a:gd name="T9" fmla="*/ 214748364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9">
                <a:moveTo>
                  <a:pt x="0" y="8"/>
                </a:moveTo>
                <a:lnTo>
                  <a:pt x="0" y="8"/>
                </a:lnTo>
                <a:lnTo>
                  <a:pt x="16" y="8"/>
                </a:lnTo>
                <a:lnTo>
                  <a:pt x="0"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07" name="Freeform 520"/>
          <p:cNvSpPr>
            <a:spLocks/>
          </p:cNvSpPr>
          <p:nvPr/>
        </p:nvSpPr>
        <p:spPr bwMode="ltGray">
          <a:xfrm>
            <a:off x="2814638" y="4254779"/>
            <a:ext cx="25400" cy="14287"/>
          </a:xfrm>
          <a:custGeom>
            <a:avLst/>
            <a:gdLst>
              <a:gd name="T0" fmla="*/ 0 w 17"/>
              <a:gd name="T1" fmla="*/ 2147483647 h 9"/>
              <a:gd name="T2" fmla="*/ 2147483647 w 17"/>
              <a:gd name="T3" fmla="*/ 2147483647 h 9"/>
              <a:gd name="T4" fmla="*/ 0 w 17"/>
              <a:gd name="T5" fmla="*/ 0 h 9"/>
              <a:gd name="T6" fmla="*/ 0 w 17"/>
              <a:gd name="T7" fmla="*/ 2147483647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9">
                <a:moveTo>
                  <a:pt x="0" y="8"/>
                </a:moveTo>
                <a:lnTo>
                  <a:pt x="16" y="8"/>
                </a:lnTo>
                <a:lnTo>
                  <a:pt x="0"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08" name="Freeform 521"/>
          <p:cNvSpPr>
            <a:spLocks/>
          </p:cNvSpPr>
          <p:nvPr/>
        </p:nvSpPr>
        <p:spPr bwMode="ltGray">
          <a:xfrm>
            <a:off x="2913063" y="4303991"/>
            <a:ext cx="11113" cy="14288"/>
          </a:xfrm>
          <a:custGeom>
            <a:avLst/>
            <a:gdLst>
              <a:gd name="T0" fmla="*/ 0 w 9"/>
              <a:gd name="T1" fmla="*/ 0 h 9"/>
              <a:gd name="T2" fmla="*/ 0 w 9"/>
              <a:gd name="T3" fmla="*/ 0 h 9"/>
              <a:gd name="T4" fmla="*/ 0 w 9"/>
              <a:gd name="T5" fmla="*/ 2147483647 h 9"/>
              <a:gd name="T6" fmla="*/ 2147483647 w 9"/>
              <a:gd name="T7" fmla="*/ 0 h 9"/>
              <a:gd name="T8" fmla="*/ 0 w 9"/>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0" y="0"/>
                </a:moveTo>
                <a:lnTo>
                  <a:pt x="0" y="0"/>
                </a:lnTo>
                <a:lnTo>
                  <a:pt x="0" y="8"/>
                </a:lnTo>
                <a:lnTo>
                  <a:pt x="8"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09" name="Freeform 522"/>
          <p:cNvSpPr>
            <a:spLocks/>
          </p:cNvSpPr>
          <p:nvPr/>
        </p:nvSpPr>
        <p:spPr bwMode="ltGray">
          <a:xfrm>
            <a:off x="2913063" y="4303991"/>
            <a:ext cx="11113" cy="14288"/>
          </a:xfrm>
          <a:custGeom>
            <a:avLst/>
            <a:gdLst>
              <a:gd name="T0" fmla="*/ 0 w 9"/>
              <a:gd name="T1" fmla="*/ 0 h 9"/>
              <a:gd name="T2" fmla="*/ 0 w 9"/>
              <a:gd name="T3" fmla="*/ 2147483647 h 9"/>
              <a:gd name="T4" fmla="*/ 2147483647 w 9"/>
              <a:gd name="T5" fmla="*/ 0 h 9"/>
              <a:gd name="T6" fmla="*/ 0 w 9"/>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9">
                <a:moveTo>
                  <a:pt x="0" y="0"/>
                </a:moveTo>
                <a:lnTo>
                  <a:pt x="0" y="8"/>
                </a:lnTo>
                <a:lnTo>
                  <a:pt x="8"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10" name="Freeform 523"/>
          <p:cNvSpPr>
            <a:spLocks/>
          </p:cNvSpPr>
          <p:nvPr/>
        </p:nvSpPr>
        <p:spPr bwMode="ltGray">
          <a:xfrm>
            <a:off x="2595563" y="4121429"/>
            <a:ext cx="12700" cy="38100"/>
          </a:xfrm>
          <a:custGeom>
            <a:avLst/>
            <a:gdLst>
              <a:gd name="T0" fmla="*/ 0 w 9"/>
              <a:gd name="T1" fmla="*/ 0 h 25"/>
              <a:gd name="T2" fmla="*/ 0 w 9"/>
              <a:gd name="T3" fmla="*/ 0 h 25"/>
              <a:gd name="T4" fmla="*/ 0 w 9"/>
              <a:gd name="T5" fmla="*/ 2147483647 h 25"/>
              <a:gd name="T6" fmla="*/ 2147483647 w 9"/>
              <a:gd name="T7" fmla="*/ 2147483647 h 25"/>
              <a:gd name="T8" fmla="*/ 2147483647 w 9"/>
              <a:gd name="T9" fmla="*/ 2147483647 h 25"/>
              <a:gd name="T10" fmla="*/ 0 w 9"/>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25">
                <a:moveTo>
                  <a:pt x="0" y="0"/>
                </a:moveTo>
                <a:lnTo>
                  <a:pt x="0" y="0"/>
                </a:lnTo>
                <a:lnTo>
                  <a:pt x="0" y="8"/>
                </a:lnTo>
                <a:lnTo>
                  <a:pt x="8" y="24"/>
                </a:lnTo>
                <a:lnTo>
                  <a:pt x="8" y="8"/>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11" name="Freeform 524"/>
          <p:cNvSpPr>
            <a:spLocks/>
          </p:cNvSpPr>
          <p:nvPr/>
        </p:nvSpPr>
        <p:spPr bwMode="ltGray">
          <a:xfrm>
            <a:off x="2595563" y="4121429"/>
            <a:ext cx="12700" cy="38100"/>
          </a:xfrm>
          <a:custGeom>
            <a:avLst/>
            <a:gdLst>
              <a:gd name="T0" fmla="*/ 0 w 9"/>
              <a:gd name="T1" fmla="*/ 0 h 25"/>
              <a:gd name="T2" fmla="*/ 0 w 9"/>
              <a:gd name="T3" fmla="*/ 2147483647 h 25"/>
              <a:gd name="T4" fmla="*/ 2147483647 w 9"/>
              <a:gd name="T5" fmla="*/ 2147483647 h 25"/>
              <a:gd name="T6" fmla="*/ 2147483647 w 9"/>
              <a:gd name="T7" fmla="*/ 2147483647 h 25"/>
              <a:gd name="T8" fmla="*/ 0 w 9"/>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25">
                <a:moveTo>
                  <a:pt x="0" y="0"/>
                </a:moveTo>
                <a:lnTo>
                  <a:pt x="0" y="8"/>
                </a:lnTo>
                <a:lnTo>
                  <a:pt x="8" y="24"/>
                </a:lnTo>
                <a:lnTo>
                  <a:pt x="8" y="8"/>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12" name="Line 525"/>
          <p:cNvSpPr>
            <a:spLocks noChangeShapeType="1"/>
          </p:cNvSpPr>
          <p:nvPr/>
        </p:nvSpPr>
        <p:spPr bwMode="ltGray">
          <a:xfrm>
            <a:off x="2686051" y="4223029"/>
            <a:ext cx="0" cy="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prstClr val="white"/>
              </a:solidFill>
            </a:endParaRPr>
          </a:p>
        </p:txBody>
      </p:sp>
      <p:sp>
        <p:nvSpPr>
          <p:cNvPr id="8713" name="Freeform 526"/>
          <p:cNvSpPr>
            <a:spLocks/>
          </p:cNvSpPr>
          <p:nvPr/>
        </p:nvSpPr>
        <p:spPr bwMode="ltGray">
          <a:xfrm>
            <a:off x="2679701" y="3754716"/>
            <a:ext cx="38100" cy="12700"/>
          </a:xfrm>
          <a:custGeom>
            <a:avLst/>
            <a:gdLst>
              <a:gd name="T0" fmla="*/ 0 w 25"/>
              <a:gd name="T1" fmla="*/ 2147483647 h 9"/>
              <a:gd name="T2" fmla="*/ 0 w 25"/>
              <a:gd name="T3" fmla="*/ 2147483647 h 9"/>
              <a:gd name="T4" fmla="*/ 2147483647 w 25"/>
              <a:gd name="T5" fmla="*/ 0 h 9"/>
              <a:gd name="T6" fmla="*/ 2147483647 w 25"/>
              <a:gd name="T7" fmla="*/ 0 h 9"/>
              <a:gd name="T8" fmla="*/ 0 w 25"/>
              <a:gd name="T9" fmla="*/ 214748364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9">
                <a:moveTo>
                  <a:pt x="0" y="8"/>
                </a:moveTo>
                <a:lnTo>
                  <a:pt x="0" y="8"/>
                </a:lnTo>
                <a:lnTo>
                  <a:pt x="24" y="0"/>
                </a:lnTo>
                <a:lnTo>
                  <a:pt x="16"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14" name="Freeform 527"/>
          <p:cNvSpPr>
            <a:spLocks/>
          </p:cNvSpPr>
          <p:nvPr/>
        </p:nvSpPr>
        <p:spPr bwMode="ltGray">
          <a:xfrm>
            <a:off x="2679701" y="3754716"/>
            <a:ext cx="38100" cy="12700"/>
          </a:xfrm>
          <a:custGeom>
            <a:avLst/>
            <a:gdLst>
              <a:gd name="T0" fmla="*/ 0 w 25"/>
              <a:gd name="T1" fmla="*/ 2147483647 h 9"/>
              <a:gd name="T2" fmla="*/ 2147483647 w 25"/>
              <a:gd name="T3" fmla="*/ 0 h 9"/>
              <a:gd name="T4" fmla="*/ 2147483647 w 25"/>
              <a:gd name="T5" fmla="*/ 0 h 9"/>
              <a:gd name="T6" fmla="*/ 0 w 25"/>
              <a:gd name="T7" fmla="*/ 2147483647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9">
                <a:moveTo>
                  <a:pt x="0" y="8"/>
                </a:moveTo>
                <a:lnTo>
                  <a:pt x="24" y="0"/>
                </a:lnTo>
                <a:lnTo>
                  <a:pt x="16"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15" name="Freeform 528"/>
          <p:cNvSpPr>
            <a:spLocks/>
          </p:cNvSpPr>
          <p:nvPr/>
        </p:nvSpPr>
        <p:spPr bwMode="ltGray">
          <a:xfrm>
            <a:off x="2862263" y="3508654"/>
            <a:ext cx="52388" cy="26987"/>
          </a:xfrm>
          <a:custGeom>
            <a:avLst/>
            <a:gdLst>
              <a:gd name="T0" fmla="*/ 0 w 33"/>
              <a:gd name="T1" fmla="*/ 0 h 17"/>
              <a:gd name="T2" fmla="*/ 0 w 33"/>
              <a:gd name="T3" fmla="*/ 0 h 17"/>
              <a:gd name="T4" fmla="*/ 2147483647 w 33"/>
              <a:gd name="T5" fmla="*/ 2147483647 h 17"/>
              <a:gd name="T6" fmla="*/ 2147483647 w 33"/>
              <a:gd name="T7" fmla="*/ 2147483647 h 17"/>
              <a:gd name="T8" fmla="*/ 2147483647 w 33"/>
              <a:gd name="T9" fmla="*/ 2147483647 h 17"/>
              <a:gd name="T10" fmla="*/ 0 w 3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17">
                <a:moveTo>
                  <a:pt x="0" y="0"/>
                </a:moveTo>
                <a:lnTo>
                  <a:pt x="0" y="0"/>
                </a:lnTo>
                <a:lnTo>
                  <a:pt x="16" y="16"/>
                </a:lnTo>
                <a:lnTo>
                  <a:pt x="32" y="16"/>
                </a:lnTo>
                <a:lnTo>
                  <a:pt x="16" y="8"/>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16" name="Freeform 529"/>
          <p:cNvSpPr>
            <a:spLocks/>
          </p:cNvSpPr>
          <p:nvPr/>
        </p:nvSpPr>
        <p:spPr bwMode="ltGray">
          <a:xfrm>
            <a:off x="2862263" y="3508654"/>
            <a:ext cx="52388" cy="26987"/>
          </a:xfrm>
          <a:custGeom>
            <a:avLst/>
            <a:gdLst>
              <a:gd name="T0" fmla="*/ 0 w 33"/>
              <a:gd name="T1" fmla="*/ 0 h 17"/>
              <a:gd name="T2" fmla="*/ 2147483647 w 33"/>
              <a:gd name="T3" fmla="*/ 2147483647 h 17"/>
              <a:gd name="T4" fmla="*/ 2147483647 w 33"/>
              <a:gd name="T5" fmla="*/ 2147483647 h 17"/>
              <a:gd name="T6" fmla="*/ 2147483647 w 33"/>
              <a:gd name="T7" fmla="*/ 2147483647 h 17"/>
              <a:gd name="T8" fmla="*/ 0 w 33"/>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7">
                <a:moveTo>
                  <a:pt x="0" y="0"/>
                </a:moveTo>
                <a:lnTo>
                  <a:pt x="16" y="16"/>
                </a:lnTo>
                <a:lnTo>
                  <a:pt x="32" y="16"/>
                </a:lnTo>
                <a:lnTo>
                  <a:pt x="16" y="8"/>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17" name="Freeform 530"/>
          <p:cNvSpPr>
            <a:spLocks/>
          </p:cNvSpPr>
          <p:nvPr/>
        </p:nvSpPr>
        <p:spPr bwMode="ltGray">
          <a:xfrm>
            <a:off x="2862263" y="3595966"/>
            <a:ext cx="52388" cy="36513"/>
          </a:xfrm>
          <a:custGeom>
            <a:avLst/>
            <a:gdLst>
              <a:gd name="T0" fmla="*/ 0 w 33"/>
              <a:gd name="T1" fmla="*/ 2147483647 h 25"/>
              <a:gd name="T2" fmla="*/ 0 w 33"/>
              <a:gd name="T3" fmla="*/ 2147483647 h 25"/>
              <a:gd name="T4" fmla="*/ 2147483647 w 33"/>
              <a:gd name="T5" fmla="*/ 2147483647 h 25"/>
              <a:gd name="T6" fmla="*/ 2147483647 w 33"/>
              <a:gd name="T7" fmla="*/ 2147483647 h 25"/>
              <a:gd name="T8" fmla="*/ 2147483647 w 33"/>
              <a:gd name="T9" fmla="*/ 2147483647 h 25"/>
              <a:gd name="T10" fmla="*/ 2147483647 w 33"/>
              <a:gd name="T11" fmla="*/ 2147483647 h 25"/>
              <a:gd name="T12" fmla="*/ 2147483647 w 33"/>
              <a:gd name="T13" fmla="*/ 2147483647 h 25"/>
              <a:gd name="T14" fmla="*/ 2147483647 w 33"/>
              <a:gd name="T15" fmla="*/ 0 h 25"/>
              <a:gd name="T16" fmla="*/ 0 w 33"/>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0" y="8"/>
                </a:moveTo>
                <a:lnTo>
                  <a:pt x="0" y="8"/>
                </a:lnTo>
                <a:lnTo>
                  <a:pt x="24" y="24"/>
                </a:lnTo>
                <a:lnTo>
                  <a:pt x="24" y="16"/>
                </a:lnTo>
                <a:lnTo>
                  <a:pt x="32" y="8"/>
                </a:lnTo>
                <a:lnTo>
                  <a:pt x="16" y="8"/>
                </a:lnTo>
                <a:lnTo>
                  <a:pt x="8" y="8"/>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18" name="Freeform 531"/>
          <p:cNvSpPr>
            <a:spLocks/>
          </p:cNvSpPr>
          <p:nvPr/>
        </p:nvSpPr>
        <p:spPr bwMode="ltGray">
          <a:xfrm>
            <a:off x="2862263" y="3595966"/>
            <a:ext cx="52388" cy="36513"/>
          </a:xfrm>
          <a:custGeom>
            <a:avLst/>
            <a:gdLst>
              <a:gd name="T0" fmla="*/ 0 w 33"/>
              <a:gd name="T1" fmla="*/ 2147483647 h 25"/>
              <a:gd name="T2" fmla="*/ 2147483647 w 33"/>
              <a:gd name="T3" fmla="*/ 2147483647 h 25"/>
              <a:gd name="T4" fmla="*/ 2147483647 w 33"/>
              <a:gd name="T5" fmla="*/ 2147483647 h 25"/>
              <a:gd name="T6" fmla="*/ 2147483647 w 33"/>
              <a:gd name="T7" fmla="*/ 2147483647 h 25"/>
              <a:gd name="T8" fmla="*/ 2147483647 w 33"/>
              <a:gd name="T9" fmla="*/ 2147483647 h 25"/>
              <a:gd name="T10" fmla="*/ 2147483647 w 33"/>
              <a:gd name="T11" fmla="*/ 2147483647 h 25"/>
              <a:gd name="T12" fmla="*/ 2147483647 w 33"/>
              <a:gd name="T13" fmla="*/ 0 h 25"/>
              <a:gd name="T14" fmla="*/ 0 w 33"/>
              <a:gd name="T15" fmla="*/ 2147483647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25">
                <a:moveTo>
                  <a:pt x="0" y="8"/>
                </a:moveTo>
                <a:lnTo>
                  <a:pt x="24" y="24"/>
                </a:lnTo>
                <a:lnTo>
                  <a:pt x="24" y="16"/>
                </a:lnTo>
                <a:lnTo>
                  <a:pt x="32" y="8"/>
                </a:lnTo>
                <a:lnTo>
                  <a:pt x="16" y="8"/>
                </a:lnTo>
                <a:lnTo>
                  <a:pt x="8" y="8"/>
                </a:lnTo>
                <a:lnTo>
                  <a:pt x="8"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19" name="Freeform 532"/>
          <p:cNvSpPr>
            <a:spLocks/>
          </p:cNvSpPr>
          <p:nvPr/>
        </p:nvSpPr>
        <p:spPr bwMode="ltGray">
          <a:xfrm>
            <a:off x="2559051" y="3302279"/>
            <a:ext cx="25400" cy="25400"/>
          </a:xfrm>
          <a:custGeom>
            <a:avLst/>
            <a:gdLst>
              <a:gd name="T0" fmla="*/ 0 w 17"/>
              <a:gd name="T1" fmla="*/ 2147483647 h 17"/>
              <a:gd name="T2" fmla="*/ 0 w 17"/>
              <a:gd name="T3" fmla="*/ 2147483647 h 17"/>
              <a:gd name="T4" fmla="*/ 2147483647 w 17"/>
              <a:gd name="T5" fmla="*/ 2147483647 h 17"/>
              <a:gd name="T6" fmla="*/ 2147483647 w 17"/>
              <a:gd name="T7" fmla="*/ 0 h 17"/>
              <a:gd name="T8" fmla="*/ 0 w 17"/>
              <a:gd name="T9" fmla="*/ 214748364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8"/>
                </a:moveTo>
                <a:lnTo>
                  <a:pt x="0" y="8"/>
                </a:lnTo>
                <a:lnTo>
                  <a:pt x="16" y="16"/>
                </a:lnTo>
                <a:lnTo>
                  <a:pt x="16"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20" name="Freeform 533"/>
          <p:cNvSpPr>
            <a:spLocks/>
          </p:cNvSpPr>
          <p:nvPr/>
        </p:nvSpPr>
        <p:spPr bwMode="ltGray">
          <a:xfrm>
            <a:off x="2559051" y="3302279"/>
            <a:ext cx="25400" cy="25400"/>
          </a:xfrm>
          <a:custGeom>
            <a:avLst/>
            <a:gdLst>
              <a:gd name="T0" fmla="*/ 0 w 17"/>
              <a:gd name="T1" fmla="*/ 2147483647 h 17"/>
              <a:gd name="T2" fmla="*/ 2147483647 w 17"/>
              <a:gd name="T3" fmla="*/ 2147483647 h 17"/>
              <a:gd name="T4" fmla="*/ 2147483647 w 17"/>
              <a:gd name="T5" fmla="*/ 0 h 17"/>
              <a:gd name="T6" fmla="*/ 0 w 17"/>
              <a:gd name="T7" fmla="*/ 2147483647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8"/>
                </a:moveTo>
                <a:lnTo>
                  <a:pt x="16" y="16"/>
                </a:lnTo>
                <a:lnTo>
                  <a:pt x="16"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21" name="Freeform 534"/>
          <p:cNvSpPr>
            <a:spLocks/>
          </p:cNvSpPr>
          <p:nvPr/>
        </p:nvSpPr>
        <p:spPr bwMode="ltGray">
          <a:xfrm>
            <a:off x="2522538" y="3411816"/>
            <a:ext cx="25400" cy="12700"/>
          </a:xfrm>
          <a:custGeom>
            <a:avLst/>
            <a:gdLst>
              <a:gd name="T0" fmla="*/ 0 w 17"/>
              <a:gd name="T1" fmla="*/ 0 h 9"/>
              <a:gd name="T2" fmla="*/ 0 w 17"/>
              <a:gd name="T3" fmla="*/ 0 h 9"/>
              <a:gd name="T4" fmla="*/ 2147483647 w 17"/>
              <a:gd name="T5" fmla="*/ 2147483647 h 9"/>
              <a:gd name="T6" fmla="*/ 2147483647 w 17"/>
              <a:gd name="T7" fmla="*/ 0 h 9"/>
              <a:gd name="T8" fmla="*/ 0 w 17"/>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9">
                <a:moveTo>
                  <a:pt x="0" y="0"/>
                </a:moveTo>
                <a:lnTo>
                  <a:pt x="0" y="0"/>
                </a:lnTo>
                <a:lnTo>
                  <a:pt x="16" y="8"/>
                </a:lnTo>
                <a:lnTo>
                  <a:pt x="16"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22" name="Freeform 535"/>
          <p:cNvSpPr>
            <a:spLocks/>
          </p:cNvSpPr>
          <p:nvPr/>
        </p:nvSpPr>
        <p:spPr bwMode="ltGray">
          <a:xfrm>
            <a:off x="2522538" y="3411816"/>
            <a:ext cx="25400" cy="12700"/>
          </a:xfrm>
          <a:custGeom>
            <a:avLst/>
            <a:gdLst>
              <a:gd name="T0" fmla="*/ 0 w 17"/>
              <a:gd name="T1" fmla="*/ 0 h 9"/>
              <a:gd name="T2" fmla="*/ 2147483647 w 17"/>
              <a:gd name="T3" fmla="*/ 2147483647 h 9"/>
              <a:gd name="T4" fmla="*/ 2147483647 w 17"/>
              <a:gd name="T5" fmla="*/ 0 h 9"/>
              <a:gd name="T6" fmla="*/ 0 w 17"/>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9">
                <a:moveTo>
                  <a:pt x="0" y="0"/>
                </a:moveTo>
                <a:lnTo>
                  <a:pt x="16" y="8"/>
                </a:lnTo>
                <a:lnTo>
                  <a:pt x="16"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23" name="Freeform 536"/>
          <p:cNvSpPr>
            <a:spLocks/>
          </p:cNvSpPr>
          <p:nvPr/>
        </p:nvSpPr>
        <p:spPr bwMode="ltGray">
          <a:xfrm>
            <a:off x="2959101" y="3461029"/>
            <a:ext cx="123825" cy="147637"/>
          </a:xfrm>
          <a:custGeom>
            <a:avLst/>
            <a:gdLst>
              <a:gd name="T0" fmla="*/ 0 w 81"/>
              <a:gd name="T1" fmla="*/ 2147483647 h 97"/>
              <a:gd name="T2" fmla="*/ 0 w 81"/>
              <a:gd name="T3" fmla="*/ 2147483647 h 97"/>
              <a:gd name="T4" fmla="*/ 0 w 81"/>
              <a:gd name="T5" fmla="*/ 2147483647 h 97"/>
              <a:gd name="T6" fmla="*/ 2147483647 w 81"/>
              <a:gd name="T7" fmla="*/ 2147483647 h 97"/>
              <a:gd name="T8" fmla="*/ 2147483647 w 81"/>
              <a:gd name="T9" fmla="*/ 2147483647 h 97"/>
              <a:gd name="T10" fmla="*/ 2147483647 w 81"/>
              <a:gd name="T11" fmla="*/ 2147483647 h 97"/>
              <a:gd name="T12" fmla="*/ 2147483647 w 81"/>
              <a:gd name="T13" fmla="*/ 2147483647 h 97"/>
              <a:gd name="T14" fmla="*/ 2147483647 w 81"/>
              <a:gd name="T15" fmla="*/ 2147483647 h 97"/>
              <a:gd name="T16" fmla="*/ 2147483647 w 81"/>
              <a:gd name="T17" fmla="*/ 2147483647 h 97"/>
              <a:gd name="T18" fmla="*/ 2147483647 w 81"/>
              <a:gd name="T19" fmla="*/ 2147483647 h 97"/>
              <a:gd name="T20" fmla="*/ 2147483647 w 81"/>
              <a:gd name="T21" fmla="*/ 2147483647 h 97"/>
              <a:gd name="T22" fmla="*/ 2147483647 w 81"/>
              <a:gd name="T23" fmla="*/ 2147483647 h 97"/>
              <a:gd name="T24" fmla="*/ 2147483647 w 81"/>
              <a:gd name="T25" fmla="*/ 2147483647 h 97"/>
              <a:gd name="T26" fmla="*/ 2147483647 w 81"/>
              <a:gd name="T27" fmla="*/ 2147483647 h 97"/>
              <a:gd name="T28" fmla="*/ 2147483647 w 81"/>
              <a:gd name="T29" fmla="*/ 2147483647 h 97"/>
              <a:gd name="T30" fmla="*/ 2147483647 w 81"/>
              <a:gd name="T31" fmla="*/ 2147483647 h 97"/>
              <a:gd name="T32" fmla="*/ 2147483647 w 81"/>
              <a:gd name="T33" fmla="*/ 2147483647 h 97"/>
              <a:gd name="T34" fmla="*/ 2147483647 w 81"/>
              <a:gd name="T35" fmla="*/ 2147483647 h 97"/>
              <a:gd name="T36" fmla="*/ 2147483647 w 81"/>
              <a:gd name="T37" fmla="*/ 2147483647 h 97"/>
              <a:gd name="T38" fmla="*/ 2147483647 w 81"/>
              <a:gd name="T39" fmla="*/ 2147483647 h 97"/>
              <a:gd name="T40" fmla="*/ 2147483647 w 81"/>
              <a:gd name="T41" fmla="*/ 2147483647 h 97"/>
              <a:gd name="T42" fmla="*/ 2147483647 w 81"/>
              <a:gd name="T43" fmla="*/ 2147483647 h 97"/>
              <a:gd name="T44" fmla="*/ 2147483647 w 81"/>
              <a:gd name="T45" fmla="*/ 2147483647 h 97"/>
              <a:gd name="T46" fmla="*/ 2147483647 w 81"/>
              <a:gd name="T47" fmla="*/ 2147483647 h 97"/>
              <a:gd name="T48" fmla="*/ 2147483647 w 81"/>
              <a:gd name="T49" fmla="*/ 2147483647 h 97"/>
              <a:gd name="T50" fmla="*/ 2147483647 w 81"/>
              <a:gd name="T51" fmla="*/ 2147483647 h 97"/>
              <a:gd name="T52" fmla="*/ 2147483647 w 81"/>
              <a:gd name="T53" fmla="*/ 2147483647 h 97"/>
              <a:gd name="T54" fmla="*/ 2147483647 w 81"/>
              <a:gd name="T55" fmla="*/ 2147483647 h 97"/>
              <a:gd name="T56" fmla="*/ 2147483647 w 81"/>
              <a:gd name="T57" fmla="*/ 0 h 97"/>
              <a:gd name="T58" fmla="*/ 2147483647 w 81"/>
              <a:gd name="T59" fmla="*/ 2147483647 h 97"/>
              <a:gd name="T60" fmla="*/ 2147483647 w 81"/>
              <a:gd name="T61" fmla="*/ 2147483647 h 97"/>
              <a:gd name="T62" fmla="*/ 2147483647 w 81"/>
              <a:gd name="T63" fmla="*/ 2147483647 h 97"/>
              <a:gd name="T64" fmla="*/ 0 w 81"/>
              <a:gd name="T65" fmla="*/ 2147483647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 h="97">
                <a:moveTo>
                  <a:pt x="0" y="72"/>
                </a:moveTo>
                <a:lnTo>
                  <a:pt x="0" y="72"/>
                </a:lnTo>
                <a:lnTo>
                  <a:pt x="0" y="80"/>
                </a:lnTo>
                <a:lnTo>
                  <a:pt x="8" y="80"/>
                </a:lnTo>
                <a:lnTo>
                  <a:pt x="48" y="80"/>
                </a:lnTo>
                <a:lnTo>
                  <a:pt x="48" y="88"/>
                </a:lnTo>
                <a:lnTo>
                  <a:pt x="40" y="88"/>
                </a:lnTo>
                <a:lnTo>
                  <a:pt x="48" y="88"/>
                </a:lnTo>
                <a:lnTo>
                  <a:pt x="56" y="80"/>
                </a:lnTo>
                <a:lnTo>
                  <a:pt x="64" y="80"/>
                </a:lnTo>
                <a:lnTo>
                  <a:pt x="64" y="88"/>
                </a:lnTo>
                <a:lnTo>
                  <a:pt x="72" y="88"/>
                </a:lnTo>
                <a:lnTo>
                  <a:pt x="72" y="96"/>
                </a:lnTo>
                <a:lnTo>
                  <a:pt x="80" y="96"/>
                </a:lnTo>
                <a:lnTo>
                  <a:pt x="80" y="80"/>
                </a:lnTo>
                <a:lnTo>
                  <a:pt x="72" y="80"/>
                </a:lnTo>
                <a:lnTo>
                  <a:pt x="80" y="72"/>
                </a:lnTo>
                <a:lnTo>
                  <a:pt x="72" y="80"/>
                </a:lnTo>
                <a:lnTo>
                  <a:pt x="64" y="72"/>
                </a:lnTo>
                <a:lnTo>
                  <a:pt x="80" y="56"/>
                </a:lnTo>
                <a:lnTo>
                  <a:pt x="72" y="64"/>
                </a:lnTo>
                <a:lnTo>
                  <a:pt x="64" y="56"/>
                </a:lnTo>
                <a:lnTo>
                  <a:pt x="72" y="48"/>
                </a:lnTo>
                <a:lnTo>
                  <a:pt x="48" y="48"/>
                </a:lnTo>
                <a:lnTo>
                  <a:pt x="40" y="40"/>
                </a:lnTo>
                <a:lnTo>
                  <a:pt x="48" y="32"/>
                </a:lnTo>
                <a:lnTo>
                  <a:pt x="40" y="32"/>
                </a:lnTo>
                <a:lnTo>
                  <a:pt x="32" y="40"/>
                </a:lnTo>
                <a:lnTo>
                  <a:pt x="48" y="0"/>
                </a:lnTo>
                <a:lnTo>
                  <a:pt x="32" y="8"/>
                </a:lnTo>
                <a:lnTo>
                  <a:pt x="8" y="56"/>
                </a:lnTo>
                <a:lnTo>
                  <a:pt x="8" y="64"/>
                </a:lnTo>
                <a:lnTo>
                  <a:pt x="0" y="7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24" name="Freeform 537"/>
          <p:cNvSpPr>
            <a:spLocks/>
          </p:cNvSpPr>
          <p:nvPr/>
        </p:nvSpPr>
        <p:spPr bwMode="ltGray">
          <a:xfrm>
            <a:off x="2959101" y="3461029"/>
            <a:ext cx="123825" cy="147637"/>
          </a:xfrm>
          <a:custGeom>
            <a:avLst/>
            <a:gdLst>
              <a:gd name="T0" fmla="*/ 0 w 81"/>
              <a:gd name="T1" fmla="*/ 2147483647 h 97"/>
              <a:gd name="T2" fmla="*/ 0 w 81"/>
              <a:gd name="T3" fmla="*/ 2147483647 h 97"/>
              <a:gd name="T4" fmla="*/ 2147483647 w 81"/>
              <a:gd name="T5" fmla="*/ 2147483647 h 97"/>
              <a:gd name="T6" fmla="*/ 2147483647 w 81"/>
              <a:gd name="T7" fmla="*/ 2147483647 h 97"/>
              <a:gd name="T8" fmla="*/ 2147483647 w 81"/>
              <a:gd name="T9" fmla="*/ 2147483647 h 97"/>
              <a:gd name="T10" fmla="*/ 2147483647 w 81"/>
              <a:gd name="T11" fmla="*/ 2147483647 h 97"/>
              <a:gd name="T12" fmla="*/ 2147483647 w 81"/>
              <a:gd name="T13" fmla="*/ 2147483647 h 97"/>
              <a:gd name="T14" fmla="*/ 2147483647 w 81"/>
              <a:gd name="T15" fmla="*/ 2147483647 h 97"/>
              <a:gd name="T16" fmla="*/ 2147483647 w 81"/>
              <a:gd name="T17" fmla="*/ 2147483647 h 97"/>
              <a:gd name="T18" fmla="*/ 2147483647 w 81"/>
              <a:gd name="T19" fmla="*/ 2147483647 h 97"/>
              <a:gd name="T20" fmla="*/ 2147483647 w 81"/>
              <a:gd name="T21" fmla="*/ 2147483647 h 97"/>
              <a:gd name="T22" fmla="*/ 2147483647 w 81"/>
              <a:gd name="T23" fmla="*/ 2147483647 h 97"/>
              <a:gd name="T24" fmla="*/ 2147483647 w 81"/>
              <a:gd name="T25" fmla="*/ 2147483647 h 97"/>
              <a:gd name="T26" fmla="*/ 2147483647 w 81"/>
              <a:gd name="T27" fmla="*/ 2147483647 h 97"/>
              <a:gd name="T28" fmla="*/ 2147483647 w 81"/>
              <a:gd name="T29" fmla="*/ 2147483647 h 97"/>
              <a:gd name="T30" fmla="*/ 2147483647 w 81"/>
              <a:gd name="T31" fmla="*/ 2147483647 h 97"/>
              <a:gd name="T32" fmla="*/ 2147483647 w 81"/>
              <a:gd name="T33" fmla="*/ 2147483647 h 97"/>
              <a:gd name="T34" fmla="*/ 2147483647 w 81"/>
              <a:gd name="T35" fmla="*/ 2147483647 h 97"/>
              <a:gd name="T36" fmla="*/ 2147483647 w 81"/>
              <a:gd name="T37" fmla="*/ 2147483647 h 97"/>
              <a:gd name="T38" fmla="*/ 2147483647 w 81"/>
              <a:gd name="T39" fmla="*/ 2147483647 h 97"/>
              <a:gd name="T40" fmla="*/ 2147483647 w 81"/>
              <a:gd name="T41" fmla="*/ 2147483647 h 97"/>
              <a:gd name="T42" fmla="*/ 2147483647 w 81"/>
              <a:gd name="T43" fmla="*/ 2147483647 h 97"/>
              <a:gd name="T44" fmla="*/ 2147483647 w 81"/>
              <a:gd name="T45" fmla="*/ 2147483647 h 97"/>
              <a:gd name="T46" fmla="*/ 2147483647 w 81"/>
              <a:gd name="T47" fmla="*/ 2147483647 h 97"/>
              <a:gd name="T48" fmla="*/ 2147483647 w 81"/>
              <a:gd name="T49" fmla="*/ 2147483647 h 97"/>
              <a:gd name="T50" fmla="*/ 2147483647 w 81"/>
              <a:gd name="T51" fmla="*/ 2147483647 h 97"/>
              <a:gd name="T52" fmla="*/ 2147483647 w 81"/>
              <a:gd name="T53" fmla="*/ 2147483647 h 97"/>
              <a:gd name="T54" fmla="*/ 2147483647 w 81"/>
              <a:gd name="T55" fmla="*/ 0 h 97"/>
              <a:gd name="T56" fmla="*/ 2147483647 w 81"/>
              <a:gd name="T57" fmla="*/ 2147483647 h 97"/>
              <a:gd name="T58" fmla="*/ 2147483647 w 81"/>
              <a:gd name="T59" fmla="*/ 2147483647 h 97"/>
              <a:gd name="T60" fmla="*/ 2147483647 w 81"/>
              <a:gd name="T61" fmla="*/ 2147483647 h 97"/>
              <a:gd name="T62" fmla="*/ 0 w 81"/>
              <a:gd name="T63" fmla="*/ 2147483647 h 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1" h="97">
                <a:moveTo>
                  <a:pt x="0" y="72"/>
                </a:moveTo>
                <a:lnTo>
                  <a:pt x="0" y="80"/>
                </a:lnTo>
                <a:lnTo>
                  <a:pt x="8" y="80"/>
                </a:lnTo>
                <a:lnTo>
                  <a:pt x="48" y="80"/>
                </a:lnTo>
                <a:lnTo>
                  <a:pt x="48" y="88"/>
                </a:lnTo>
                <a:lnTo>
                  <a:pt x="40" y="88"/>
                </a:lnTo>
                <a:lnTo>
                  <a:pt x="48" y="88"/>
                </a:lnTo>
                <a:lnTo>
                  <a:pt x="56" y="80"/>
                </a:lnTo>
                <a:lnTo>
                  <a:pt x="64" y="80"/>
                </a:lnTo>
                <a:lnTo>
                  <a:pt x="64" y="88"/>
                </a:lnTo>
                <a:lnTo>
                  <a:pt x="72" y="88"/>
                </a:lnTo>
                <a:lnTo>
                  <a:pt x="72" y="96"/>
                </a:lnTo>
                <a:lnTo>
                  <a:pt x="80" y="96"/>
                </a:lnTo>
                <a:lnTo>
                  <a:pt x="80" y="80"/>
                </a:lnTo>
                <a:lnTo>
                  <a:pt x="72" y="80"/>
                </a:lnTo>
                <a:lnTo>
                  <a:pt x="80" y="72"/>
                </a:lnTo>
                <a:lnTo>
                  <a:pt x="72" y="80"/>
                </a:lnTo>
                <a:lnTo>
                  <a:pt x="64" y="72"/>
                </a:lnTo>
                <a:lnTo>
                  <a:pt x="80" y="56"/>
                </a:lnTo>
                <a:lnTo>
                  <a:pt x="72" y="64"/>
                </a:lnTo>
                <a:lnTo>
                  <a:pt x="64" y="56"/>
                </a:lnTo>
                <a:lnTo>
                  <a:pt x="72" y="48"/>
                </a:lnTo>
                <a:lnTo>
                  <a:pt x="48" y="48"/>
                </a:lnTo>
                <a:lnTo>
                  <a:pt x="40" y="40"/>
                </a:lnTo>
                <a:lnTo>
                  <a:pt x="48" y="32"/>
                </a:lnTo>
                <a:lnTo>
                  <a:pt x="40" y="32"/>
                </a:lnTo>
                <a:lnTo>
                  <a:pt x="32" y="40"/>
                </a:lnTo>
                <a:lnTo>
                  <a:pt x="48" y="0"/>
                </a:lnTo>
                <a:lnTo>
                  <a:pt x="32" y="8"/>
                </a:lnTo>
                <a:lnTo>
                  <a:pt x="8" y="56"/>
                </a:lnTo>
                <a:lnTo>
                  <a:pt x="8" y="64"/>
                </a:lnTo>
                <a:lnTo>
                  <a:pt x="0" y="7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25" name="Freeform 538"/>
          <p:cNvSpPr>
            <a:spLocks/>
          </p:cNvSpPr>
          <p:nvPr/>
        </p:nvSpPr>
        <p:spPr bwMode="ltGray">
          <a:xfrm>
            <a:off x="879476" y="3154641"/>
            <a:ext cx="38100" cy="26988"/>
          </a:xfrm>
          <a:custGeom>
            <a:avLst/>
            <a:gdLst>
              <a:gd name="T0" fmla="*/ 0 w 25"/>
              <a:gd name="T1" fmla="*/ 2147483647 h 17"/>
              <a:gd name="T2" fmla="*/ 0 w 25"/>
              <a:gd name="T3" fmla="*/ 2147483647 h 17"/>
              <a:gd name="T4" fmla="*/ 2147483647 w 25"/>
              <a:gd name="T5" fmla="*/ 2147483647 h 17"/>
              <a:gd name="T6" fmla="*/ 2147483647 w 25"/>
              <a:gd name="T7" fmla="*/ 2147483647 h 17"/>
              <a:gd name="T8" fmla="*/ 2147483647 w 25"/>
              <a:gd name="T9" fmla="*/ 0 h 17"/>
              <a:gd name="T10" fmla="*/ 0 w 25"/>
              <a:gd name="T11" fmla="*/ 214748364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7">
                <a:moveTo>
                  <a:pt x="0" y="8"/>
                </a:moveTo>
                <a:lnTo>
                  <a:pt x="0" y="8"/>
                </a:lnTo>
                <a:lnTo>
                  <a:pt x="16" y="16"/>
                </a:lnTo>
                <a:lnTo>
                  <a:pt x="24" y="8"/>
                </a:lnTo>
                <a:lnTo>
                  <a:pt x="16"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26" name="Freeform 539"/>
          <p:cNvSpPr>
            <a:spLocks/>
          </p:cNvSpPr>
          <p:nvPr/>
        </p:nvSpPr>
        <p:spPr bwMode="ltGray">
          <a:xfrm>
            <a:off x="879476" y="3154641"/>
            <a:ext cx="38100" cy="26988"/>
          </a:xfrm>
          <a:custGeom>
            <a:avLst/>
            <a:gdLst>
              <a:gd name="T0" fmla="*/ 0 w 25"/>
              <a:gd name="T1" fmla="*/ 2147483647 h 17"/>
              <a:gd name="T2" fmla="*/ 2147483647 w 25"/>
              <a:gd name="T3" fmla="*/ 2147483647 h 17"/>
              <a:gd name="T4" fmla="*/ 2147483647 w 25"/>
              <a:gd name="T5" fmla="*/ 2147483647 h 17"/>
              <a:gd name="T6" fmla="*/ 2147483647 w 25"/>
              <a:gd name="T7" fmla="*/ 0 h 17"/>
              <a:gd name="T8" fmla="*/ 0 w 25"/>
              <a:gd name="T9" fmla="*/ 214748364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7">
                <a:moveTo>
                  <a:pt x="0" y="8"/>
                </a:moveTo>
                <a:lnTo>
                  <a:pt x="16" y="16"/>
                </a:lnTo>
                <a:lnTo>
                  <a:pt x="24" y="8"/>
                </a:lnTo>
                <a:lnTo>
                  <a:pt x="16"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27" name="Freeform 540"/>
          <p:cNvSpPr>
            <a:spLocks/>
          </p:cNvSpPr>
          <p:nvPr/>
        </p:nvSpPr>
        <p:spPr bwMode="ltGray">
          <a:xfrm>
            <a:off x="1120776" y="3229254"/>
            <a:ext cx="63500" cy="61912"/>
          </a:xfrm>
          <a:custGeom>
            <a:avLst/>
            <a:gdLst>
              <a:gd name="T0" fmla="*/ 0 w 41"/>
              <a:gd name="T1" fmla="*/ 2147483647 h 41"/>
              <a:gd name="T2" fmla="*/ 0 w 41"/>
              <a:gd name="T3" fmla="*/ 2147483647 h 41"/>
              <a:gd name="T4" fmla="*/ 2147483647 w 41"/>
              <a:gd name="T5" fmla="*/ 2147483647 h 41"/>
              <a:gd name="T6" fmla="*/ 2147483647 w 41"/>
              <a:gd name="T7" fmla="*/ 2147483647 h 41"/>
              <a:gd name="T8" fmla="*/ 2147483647 w 41"/>
              <a:gd name="T9" fmla="*/ 2147483647 h 41"/>
              <a:gd name="T10" fmla="*/ 2147483647 w 41"/>
              <a:gd name="T11" fmla="*/ 2147483647 h 41"/>
              <a:gd name="T12" fmla="*/ 2147483647 w 41"/>
              <a:gd name="T13" fmla="*/ 2147483647 h 41"/>
              <a:gd name="T14" fmla="*/ 2147483647 w 41"/>
              <a:gd name="T15" fmla="*/ 2147483647 h 41"/>
              <a:gd name="T16" fmla="*/ 2147483647 w 41"/>
              <a:gd name="T17" fmla="*/ 0 h 41"/>
              <a:gd name="T18" fmla="*/ 0 w 41"/>
              <a:gd name="T19" fmla="*/ 214748364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41">
                <a:moveTo>
                  <a:pt x="0" y="32"/>
                </a:moveTo>
                <a:lnTo>
                  <a:pt x="0" y="32"/>
                </a:lnTo>
                <a:lnTo>
                  <a:pt x="8" y="40"/>
                </a:lnTo>
                <a:lnTo>
                  <a:pt x="24" y="24"/>
                </a:lnTo>
                <a:lnTo>
                  <a:pt x="32" y="24"/>
                </a:lnTo>
                <a:lnTo>
                  <a:pt x="32" y="16"/>
                </a:lnTo>
                <a:lnTo>
                  <a:pt x="24" y="16"/>
                </a:lnTo>
                <a:lnTo>
                  <a:pt x="40" y="8"/>
                </a:lnTo>
                <a:lnTo>
                  <a:pt x="32" y="0"/>
                </a:lnTo>
                <a:lnTo>
                  <a:pt x="0"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28" name="Freeform 541"/>
          <p:cNvSpPr>
            <a:spLocks/>
          </p:cNvSpPr>
          <p:nvPr/>
        </p:nvSpPr>
        <p:spPr bwMode="ltGray">
          <a:xfrm>
            <a:off x="1120776" y="3229254"/>
            <a:ext cx="63500" cy="61912"/>
          </a:xfrm>
          <a:custGeom>
            <a:avLst/>
            <a:gdLst>
              <a:gd name="T0" fmla="*/ 0 w 41"/>
              <a:gd name="T1" fmla="*/ 2147483647 h 41"/>
              <a:gd name="T2" fmla="*/ 2147483647 w 41"/>
              <a:gd name="T3" fmla="*/ 2147483647 h 41"/>
              <a:gd name="T4" fmla="*/ 2147483647 w 41"/>
              <a:gd name="T5" fmla="*/ 2147483647 h 41"/>
              <a:gd name="T6" fmla="*/ 2147483647 w 41"/>
              <a:gd name="T7" fmla="*/ 2147483647 h 41"/>
              <a:gd name="T8" fmla="*/ 2147483647 w 41"/>
              <a:gd name="T9" fmla="*/ 2147483647 h 41"/>
              <a:gd name="T10" fmla="*/ 2147483647 w 41"/>
              <a:gd name="T11" fmla="*/ 2147483647 h 41"/>
              <a:gd name="T12" fmla="*/ 2147483647 w 41"/>
              <a:gd name="T13" fmla="*/ 2147483647 h 41"/>
              <a:gd name="T14" fmla="*/ 2147483647 w 41"/>
              <a:gd name="T15" fmla="*/ 0 h 41"/>
              <a:gd name="T16" fmla="*/ 0 w 41"/>
              <a:gd name="T17" fmla="*/ 2147483647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41">
                <a:moveTo>
                  <a:pt x="0" y="32"/>
                </a:moveTo>
                <a:lnTo>
                  <a:pt x="8" y="40"/>
                </a:lnTo>
                <a:lnTo>
                  <a:pt x="24" y="24"/>
                </a:lnTo>
                <a:lnTo>
                  <a:pt x="32" y="24"/>
                </a:lnTo>
                <a:lnTo>
                  <a:pt x="32" y="16"/>
                </a:lnTo>
                <a:lnTo>
                  <a:pt x="24" y="16"/>
                </a:lnTo>
                <a:lnTo>
                  <a:pt x="40" y="8"/>
                </a:lnTo>
                <a:lnTo>
                  <a:pt x="32" y="0"/>
                </a:lnTo>
                <a:lnTo>
                  <a:pt x="0" y="32"/>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29" name="Freeform 542"/>
          <p:cNvSpPr>
            <a:spLocks/>
          </p:cNvSpPr>
          <p:nvPr/>
        </p:nvSpPr>
        <p:spPr bwMode="ltGray">
          <a:xfrm>
            <a:off x="1547813" y="3375304"/>
            <a:ext cx="39688" cy="74612"/>
          </a:xfrm>
          <a:custGeom>
            <a:avLst/>
            <a:gdLst>
              <a:gd name="T0" fmla="*/ 0 w 25"/>
              <a:gd name="T1" fmla="*/ 0 h 49"/>
              <a:gd name="T2" fmla="*/ 0 w 25"/>
              <a:gd name="T3" fmla="*/ 0 h 49"/>
              <a:gd name="T4" fmla="*/ 0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0 h 49"/>
              <a:gd name="T18" fmla="*/ 0 w 25"/>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 h="49">
                <a:moveTo>
                  <a:pt x="0" y="0"/>
                </a:moveTo>
                <a:lnTo>
                  <a:pt x="0" y="0"/>
                </a:lnTo>
                <a:lnTo>
                  <a:pt x="0" y="16"/>
                </a:lnTo>
                <a:lnTo>
                  <a:pt x="8" y="40"/>
                </a:lnTo>
                <a:lnTo>
                  <a:pt x="24" y="48"/>
                </a:lnTo>
                <a:lnTo>
                  <a:pt x="8" y="32"/>
                </a:lnTo>
                <a:lnTo>
                  <a:pt x="16" y="24"/>
                </a:lnTo>
                <a:lnTo>
                  <a:pt x="8" y="16"/>
                </a:lnTo>
                <a:lnTo>
                  <a:pt x="16"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30" name="Freeform 543"/>
          <p:cNvSpPr>
            <a:spLocks/>
          </p:cNvSpPr>
          <p:nvPr/>
        </p:nvSpPr>
        <p:spPr bwMode="ltGray">
          <a:xfrm>
            <a:off x="1547813" y="3375304"/>
            <a:ext cx="39688" cy="74612"/>
          </a:xfrm>
          <a:custGeom>
            <a:avLst/>
            <a:gdLst>
              <a:gd name="T0" fmla="*/ 0 w 25"/>
              <a:gd name="T1" fmla="*/ 0 h 49"/>
              <a:gd name="T2" fmla="*/ 0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0 h 49"/>
              <a:gd name="T16" fmla="*/ 0 w 25"/>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49">
                <a:moveTo>
                  <a:pt x="0" y="0"/>
                </a:moveTo>
                <a:lnTo>
                  <a:pt x="0" y="16"/>
                </a:lnTo>
                <a:lnTo>
                  <a:pt x="8" y="40"/>
                </a:lnTo>
                <a:lnTo>
                  <a:pt x="24" y="48"/>
                </a:lnTo>
                <a:lnTo>
                  <a:pt x="8" y="32"/>
                </a:lnTo>
                <a:lnTo>
                  <a:pt x="16" y="24"/>
                </a:lnTo>
                <a:lnTo>
                  <a:pt x="8" y="16"/>
                </a:lnTo>
                <a:lnTo>
                  <a:pt x="16"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31" name="Freeform 544"/>
          <p:cNvSpPr>
            <a:spLocks/>
          </p:cNvSpPr>
          <p:nvPr/>
        </p:nvSpPr>
        <p:spPr bwMode="ltGray">
          <a:xfrm>
            <a:off x="1633538" y="3486429"/>
            <a:ext cx="100013" cy="74612"/>
          </a:xfrm>
          <a:custGeom>
            <a:avLst/>
            <a:gdLst>
              <a:gd name="T0" fmla="*/ 0 w 65"/>
              <a:gd name="T1" fmla="*/ 0 h 49"/>
              <a:gd name="T2" fmla="*/ 0 w 65"/>
              <a:gd name="T3" fmla="*/ 0 h 49"/>
              <a:gd name="T4" fmla="*/ 2147483647 w 65"/>
              <a:gd name="T5" fmla="*/ 2147483647 h 49"/>
              <a:gd name="T6" fmla="*/ 2147483647 w 65"/>
              <a:gd name="T7" fmla="*/ 2147483647 h 49"/>
              <a:gd name="T8" fmla="*/ 2147483647 w 65"/>
              <a:gd name="T9" fmla="*/ 2147483647 h 49"/>
              <a:gd name="T10" fmla="*/ 2147483647 w 65"/>
              <a:gd name="T11" fmla="*/ 2147483647 h 49"/>
              <a:gd name="T12" fmla="*/ 2147483647 w 65"/>
              <a:gd name="T13" fmla="*/ 2147483647 h 49"/>
              <a:gd name="T14" fmla="*/ 2147483647 w 65"/>
              <a:gd name="T15" fmla="*/ 2147483647 h 49"/>
              <a:gd name="T16" fmla="*/ 2147483647 w 65"/>
              <a:gd name="T17" fmla="*/ 2147483647 h 49"/>
              <a:gd name="T18" fmla="*/ 2147483647 w 65"/>
              <a:gd name="T19" fmla="*/ 0 h 49"/>
              <a:gd name="T20" fmla="*/ 0 w 65"/>
              <a:gd name="T21" fmla="*/ 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5" h="49">
                <a:moveTo>
                  <a:pt x="0" y="0"/>
                </a:moveTo>
                <a:lnTo>
                  <a:pt x="0" y="0"/>
                </a:lnTo>
                <a:lnTo>
                  <a:pt x="8" y="16"/>
                </a:lnTo>
                <a:lnTo>
                  <a:pt x="24" y="24"/>
                </a:lnTo>
                <a:lnTo>
                  <a:pt x="40" y="32"/>
                </a:lnTo>
                <a:lnTo>
                  <a:pt x="40" y="40"/>
                </a:lnTo>
                <a:lnTo>
                  <a:pt x="56" y="48"/>
                </a:lnTo>
                <a:lnTo>
                  <a:pt x="64" y="48"/>
                </a:lnTo>
                <a:lnTo>
                  <a:pt x="32" y="8"/>
                </a:lnTo>
                <a:lnTo>
                  <a:pt x="8"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32" name="Freeform 545"/>
          <p:cNvSpPr>
            <a:spLocks/>
          </p:cNvSpPr>
          <p:nvPr/>
        </p:nvSpPr>
        <p:spPr bwMode="ltGray">
          <a:xfrm>
            <a:off x="1633538" y="3486429"/>
            <a:ext cx="100013" cy="74612"/>
          </a:xfrm>
          <a:custGeom>
            <a:avLst/>
            <a:gdLst>
              <a:gd name="T0" fmla="*/ 0 w 65"/>
              <a:gd name="T1" fmla="*/ 0 h 49"/>
              <a:gd name="T2" fmla="*/ 2147483647 w 65"/>
              <a:gd name="T3" fmla="*/ 2147483647 h 49"/>
              <a:gd name="T4" fmla="*/ 2147483647 w 65"/>
              <a:gd name="T5" fmla="*/ 2147483647 h 49"/>
              <a:gd name="T6" fmla="*/ 2147483647 w 65"/>
              <a:gd name="T7" fmla="*/ 2147483647 h 49"/>
              <a:gd name="T8" fmla="*/ 2147483647 w 65"/>
              <a:gd name="T9" fmla="*/ 2147483647 h 49"/>
              <a:gd name="T10" fmla="*/ 2147483647 w 65"/>
              <a:gd name="T11" fmla="*/ 2147483647 h 49"/>
              <a:gd name="T12" fmla="*/ 2147483647 w 65"/>
              <a:gd name="T13" fmla="*/ 2147483647 h 49"/>
              <a:gd name="T14" fmla="*/ 2147483647 w 65"/>
              <a:gd name="T15" fmla="*/ 2147483647 h 49"/>
              <a:gd name="T16" fmla="*/ 2147483647 w 65"/>
              <a:gd name="T17" fmla="*/ 0 h 49"/>
              <a:gd name="T18" fmla="*/ 0 w 65"/>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5" h="49">
                <a:moveTo>
                  <a:pt x="0" y="0"/>
                </a:moveTo>
                <a:lnTo>
                  <a:pt x="8" y="16"/>
                </a:lnTo>
                <a:lnTo>
                  <a:pt x="24" y="24"/>
                </a:lnTo>
                <a:lnTo>
                  <a:pt x="40" y="32"/>
                </a:lnTo>
                <a:lnTo>
                  <a:pt x="40" y="40"/>
                </a:lnTo>
                <a:lnTo>
                  <a:pt x="56" y="48"/>
                </a:lnTo>
                <a:lnTo>
                  <a:pt x="64" y="48"/>
                </a:lnTo>
                <a:lnTo>
                  <a:pt x="32" y="8"/>
                </a:lnTo>
                <a:lnTo>
                  <a:pt x="8"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33" name="Line 546"/>
          <p:cNvSpPr>
            <a:spLocks noChangeShapeType="1"/>
          </p:cNvSpPr>
          <p:nvPr/>
        </p:nvSpPr>
        <p:spPr bwMode="ltGray">
          <a:xfrm flipV="1">
            <a:off x="860426" y="3405466"/>
            <a:ext cx="14287" cy="47625"/>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prstClr val="white"/>
              </a:solidFill>
            </a:endParaRPr>
          </a:p>
        </p:txBody>
      </p:sp>
      <p:sp>
        <p:nvSpPr>
          <p:cNvPr id="8734" name="Freeform 547"/>
          <p:cNvSpPr>
            <a:spLocks/>
          </p:cNvSpPr>
          <p:nvPr/>
        </p:nvSpPr>
        <p:spPr bwMode="ltGray">
          <a:xfrm>
            <a:off x="879476" y="3388004"/>
            <a:ext cx="25400" cy="14287"/>
          </a:xfrm>
          <a:custGeom>
            <a:avLst/>
            <a:gdLst>
              <a:gd name="T0" fmla="*/ 0 w 17"/>
              <a:gd name="T1" fmla="*/ 2147483647 h 9"/>
              <a:gd name="T2" fmla="*/ 0 w 17"/>
              <a:gd name="T3" fmla="*/ 2147483647 h 9"/>
              <a:gd name="T4" fmla="*/ 2147483647 w 17"/>
              <a:gd name="T5" fmla="*/ 2147483647 h 9"/>
              <a:gd name="T6" fmla="*/ 2147483647 w 17"/>
              <a:gd name="T7" fmla="*/ 0 h 9"/>
              <a:gd name="T8" fmla="*/ 2147483647 w 17"/>
              <a:gd name="T9" fmla="*/ 0 h 9"/>
              <a:gd name="T10" fmla="*/ 2147483647 w 17"/>
              <a:gd name="T11" fmla="*/ 2147483647 h 9"/>
              <a:gd name="T12" fmla="*/ 0 w 17"/>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9">
                <a:moveTo>
                  <a:pt x="0" y="8"/>
                </a:moveTo>
                <a:lnTo>
                  <a:pt x="0" y="8"/>
                </a:lnTo>
                <a:lnTo>
                  <a:pt x="16" y="8"/>
                </a:lnTo>
                <a:lnTo>
                  <a:pt x="16" y="0"/>
                </a:lnTo>
                <a:lnTo>
                  <a:pt x="8" y="0"/>
                </a:lnTo>
                <a:lnTo>
                  <a:pt x="8" y="8"/>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35" name="Freeform 548"/>
          <p:cNvSpPr>
            <a:spLocks/>
          </p:cNvSpPr>
          <p:nvPr/>
        </p:nvSpPr>
        <p:spPr bwMode="ltGray">
          <a:xfrm>
            <a:off x="879476" y="3388004"/>
            <a:ext cx="25400" cy="14287"/>
          </a:xfrm>
          <a:custGeom>
            <a:avLst/>
            <a:gdLst>
              <a:gd name="T0" fmla="*/ 0 w 17"/>
              <a:gd name="T1" fmla="*/ 2147483647 h 9"/>
              <a:gd name="T2" fmla="*/ 2147483647 w 17"/>
              <a:gd name="T3" fmla="*/ 2147483647 h 9"/>
              <a:gd name="T4" fmla="*/ 2147483647 w 17"/>
              <a:gd name="T5" fmla="*/ 0 h 9"/>
              <a:gd name="T6" fmla="*/ 2147483647 w 17"/>
              <a:gd name="T7" fmla="*/ 0 h 9"/>
              <a:gd name="T8" fmla="*/ 2147483647 w 17"/>
              <a:gd name="T9" fmla="*/ 2147483647 h 9"/>
              <a:gd name="T10" fmla="*/ 0 w 17"/>
              <a:gd name="T11" fmla="*/ 2147483647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9">
                <a:moveTo>
                  <a:pt x="0" y="8"/>
                </a:moveTo>
                <a:lnTo>
                  <a:pt x="16" y="8"/>
                </a:lnTo>
                <a:lnTo>
                  <a:pt x="16" y="0"/>
                </a:lnTo>
                <a:lnTo>
                  <a:pt x="8" y="0"/>
                </a:lnTo>
                <a:lnTo>
                  <a:pt x="8" y="8"/>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36" name="Line 549"/>
          <p:cNvSpPr>
            <a:spLocks noChangeShapeType="1"/>
          </p:cNvSpPr>
          <p:nvPr/>
        </p:nvSpPr>
        <p:spPr bwMode="ltGray">
          <a:xfrm>
            <a:off x="2771776" y="4396066"/>
            <a:ext cx="11112" cy="1270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prstClr val="white"/>
              </a:solidFill>
            </a:endParaRPr>
          </a:p>
        </p:txBody>
      </p:sp>
      <p:sp>
        <p:nvSpPr>
          <p:cNvPr id="8737" name="Line 550"/>
          <p:cNvSpPr>
            <a:spLocks noChangeShapeType="1"/>
          </p:cNvSpPr>
          <p:nvPr/>
        </p:nvSpPr>
        <p:spPr bwMode="ltGray">
          <a:xfrm>
            <a:off x="2930526" y="4346854"/>
            <a:ext cx="11112" cy="1270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prstClr val="white"/>
              </a:solidFill>
            </a:endParaRPr>
          </a:p>
        </p:txBody>
      </p:sp>
      <p:sp>
        <p:nvSpPr>
          <p:cNvPr id="8738" name="Line 551"/>
          <p:cNvSpPr>
            <a:spLocks noChangeShapeType="1"/>
          </p:cNvSpPr>
          <p:nvPr/>
        </p:nvSpPr>
        <p:spPr bwMode="ltGray">
          <a:xfrm>
            <a:off x="2587626" y="4102379"/>
            <a:ext cx="26987" cy="1270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prstClr val="white"/>
              </a:solidFill>
            </a:endParaRPr>
          </a:p>
        </p:txBody>
      </p:sp>
      <p:sp>
        <p:nvSpPr>
          <p:cNvPr id="8739" name="Freeform 552"/>
          <p:cNvSpPr>
            <a:spLocks/>
          </p:cNvSpPr>
          <p:nvPr/>
        </p:nvSpPr>
        <p:spPr bwMode="ltGray">
          <a:xfrm>
            <a:off x="2606676" y="4083329"/>
            <a:ext cx="14287" cy="26987"/>
          </a:xfrm>
          <a:custGeom>
            <a:avLst/>
            <a:gdLst>
              <a:gd name="T0" fmla="*/ 0 w 9"/>
              <a:gd name="T1" fmla="*/ 0 h 17"/>
              <a:gd name="T2" fmla="*/ 0 w 9"/>
              <a:gd name="T3" fmla="*/ 0 h 17"/>
              <a:gd name="T4" fmla="*/ 2147483647 w 9"/>
              <a:gd name="T5" fmla="*/ 2147483647 h 17"/>
              <a:gd name="T6" fmla="*/ 2147483647 w 9"/>
              <a:gd name="T7" fmla="*/ 2147483647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7">
                <a:moveTo>
                  <a:pt x="0" y="0"/>
                </a:moveTo>
                <a:lnTo>
                  <a:pt x="0" y="0"/>
                </a:lnTo>
                <a:lnTo>
                  <a:pt x="8" y="8"/>
                </a:lnTo>
                <a:lnTo>
                  <a:pt x="8"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40" name="Freeform 553"/>
          <p:cNvSpPr>
            <a:spLocks/>
          </p:cNvSpPr>
          <p:nvPr/>
        </p:nvSpPr>
        <p:spPr bwMode="ltGray">
          <a:xfrm>
            <a:off x="2606676" y="4083329"/>
            <a:ext cx="14287" cy="26987"/>
          </a:xfrm>
          <a:custGeom>
            <a:avLst/>
            <a:gdLst>
              <a:gd name="T0" fmla="*/ 0 w 9"/>
              <a:gd name="T1" fmla="*/ 0 h 17"/>
              <a:gd name="T2" fmla="*/ 2147483647 w 9"/>
              <a:gd name="T3" fmla="*/ 2147483647 h 17"/>
              <a:gd name="T4" fmla="*/ 2147483647 w 9"/>
              <a:gd name="T5" fmla="*/ 2147483647 h 17"/>
              <a:gd name="T6" fmla="*/ 0 60000 65536"/>
              <a:gd name="T7" fmla="*/ 0 60000 65536"/>
              <a:gd name="T8" fmla="*/ 0 60000 65536"/>
            </a:gdLst>
            <a:ahLst/>
            <a:cxnLst>
              <a:cxn ang="T6">
                <a:pos x="T0" y="T1"/>
              </a:cxn>
              <a:cxn ang="T7">
                <a:pos x="T2" y="T3"/>
              </a:cxn>
              <a:cxn ang="T8">
                <a:pos x="T4" y="T5"/>
              </a:cxn>
            </a:cxnLst>
            <a:rect l="0" t="0" r="r" b="b"/>
            <a:pathLst>
              <a:path w="9" h="17">
                <a:moveTo>
                  <a:pt x="0" y="0"/>
                </a:moveTo>
                <a:lnTo>
                  <a:pt x="8" y="8"/>
                </a:lnTo>
                <a:lnTo>
                  <a:pt x="8"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41" name="Freeform 554"/>
          <p:cNvSpPr>
            <a:spLocks/>
          </p:cNvSpPr>
          <p:nvPr/>
        </p:nvSpPr>
        <p:spPr bwMode="ltGray">
          <a:xfrm>
            <a:off x="2619376" y="4108729"/>
            <a:ext cx="14287" cy="26987"/>
          </a:xfrm>
          <a:custGeom>
            <a:avLst/>
            <a:gdLst>
              <a:gd name="T0" fmla="*/ 0 w 9"/>
              <a:gd name="T1" fmla="*/ 0 h 17"/>
              <a:gd name="T2" fmla="*/ 0 w 9"/>
              <a:gd name="T3" fmla="*/ 0 h 17"/>
              <a:gd name="T4" fmla="*/ 2147483647 w 9"/>
              <a:gd name="T5" fmla="*/ 2147483647 h 17"/>
              <a:gd name="T6" fmla="*/ 2147483647 w 9"/>
              <a:gd name="T7" fmla="*/ 2147483647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7">
                <a:moveTo>
                  <a:pt x="0" y="0"/>
                </a:moveTo>
                <a:lnTo>
                  <a:pt x="0" y="0"/>
                </a:lnTo>
                <a:lnTo>
                  <a:pt x="8" y="8"/>
                </a:lnTo>
                <a:lnTo>
                  <a:pt x="8"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42" name="Freeform 555"/>
          <p:cNvSpPr>
            <a:spLocks/>
          </p:cNvSpPr>
          <p:nvPr/>
        </p:nvSpPr>
        <p:spPr bwMode="ltGray">
          <a:xfrm>
            <a:off x="2619376" y="4108729"/>
            <a:ext cx="14287" cy="26987"/>
          </a:xfrm>
          <a:custGeom>
            <a:avLst/>
            <a:gdLst>
              <a:gd name="T0" fmla="*/ 0 w 9"/>
              <a:gd name="T1" fmla="*/ 0 h 17"/>
              <a:gd name="T2" fmla="*/ 2147483647 w 9"/>
              <a:gd name="T3" fmla="*/ 2147483647 h 17"/>
              <a:gd name="T4" fmla="*/ 2147483647 w 9"/>
              <a:gd name="T5" fmla="*/ 2147483647 h 17"/>
              <a:gd name="T6" fmla="*/ 0 60000 65536"/>
              <a:gd name="T7" fmla="*/ 0 60000 65536"/>
              <a:gd name="T8" fmla="*/ 0 60000 65536"/>
            </a:gdLst>
            <a:ahLst/>
            <a:cxnLst>
              <a:cxn ang="T6">
                <a:pos x="T0" y="T1"/>
              </a:cxn>
              <a:cxn ang="T7">
                <a:pos x="T2" y="T3"/>
              </a:cxn>
              <a:cxn ang="T8">
                <a:pos x="T4" y="T5"/>
              </a:cxn>
            </a:cxnLst>
            <a:rect l="0" t="0" r="r" b="b"/>
            <a:pathLst>
              <a:path w="9" h="17">
                <a:moveTo>
                  <a:pt x="0" y="0"/>
                </a:moveTo>
                <a:lnTo>
                  <a:pt x="8" y="8"/>
                </a:lnTo>
                <a:lnTo>
                  <a:pt x="8"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43" name="Line 556"/>
          <p:cNvSpPr>
            <a:spLocks noChangeShapeType="1"/>
          </p:cNvSpPr>
          <p:nvPr/>
        </p:nvSpPr>
        <p:spPr bwMode="ltGray">
          <a:xfrm>
            <a:off x="2662238" y="4176991"/>
            <a:ext cx="0" cy="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prstClr val="white"/>
              </a:solidFill>
            </a:endParaRPr>
          </a:p>
        </p:txBody>
      </p:sp>
      <p:sp>
        <p:nvSpPr>
          <p:cNvPr id="8744" name="Freeform 557"/>
          <p:cNvSpPr>
            <a:spLocks/>
          </p:cNvSpPr>
          <p:nvPr/>
        </p:nvSpPr>
        <p:spPr bwMode="ltGray">
          <a:xfrm>
            <a:off x="2670176" y="4169054"/>
            <a:ext cx="11112" cy="14287"/>
          </a:xfrm>
          <a:custGeom>
            <a:avLst/>
            <a:gdLst>
              <a:gd name="T0" fmla="*/ 0 w 9"/>
              <a:gd name="T1" fmla="*/ 0 h 9"/>
              <a:gd name="T2" fmla="*/ 0 w 9"/>
              <a:gd name="T3" fmla="*/ 0 h 9"/>
              <a:gd name="T4" fmla="*/ 2147483647 w 9"/>
              <a:gd name="T5" fmla="*/ 2147483647 h 9"/>
              <a:gd name="T6" fmla="*/ 0 w 9"/>
              <a:gd name="T7" fmla="*/ 2147483647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9">
                <a:moveTo>
                  <a:pt x="0" y="0"/>
                </a:moveTo>
                <a:lnTo>
                  <a:pt x="0" y="0"/>
                </a:lnTo>
                <a:lnTo>
                  <a:pt x="8" y="8"/>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45" name="Freeform 558"/>
          <p:cNvSpPr>
            <a:spLocks/>
          </p:cNvSpPr>
          <p:nvPr/>
        </p:nvSpPr>
        <p:spPr bwMode="ltGray">
          <a:xfrm>
            <a:off x="2670176" y="4169054"/>
            <a:ext cx="11112" cy="14287"/>
          </a:xfrm>
          <a:custGeom>
            <a:avLst/>
            <a:gdLst>
              <a:gd name="T0" fmla="*/ 0 w 9"/>
              <a:gd name="T1" fmla="*/ 0 h 9"/>
              <a:gd name="T2" fmla="*/ 2147483647 w 9"/>
              <a:gd name="T3" fmla="*/ 2147483647 h 9"/>
              <a:gd name="T4" fmla="*/ 0 w 9"/>
              <a:gd name="T5" fmla="*/ 2147483647 h 9"/>
              <a:gd name="T6" fmla="*/ 0 60000 65536"/>
              <a:gd name="T7" fmla="*/ 0 60000 65536"/>
              <a:gd name="T8" fmla="*/ 0 60000 65536"/>
            </a:gdLst>
            <a:ahLst/>
            <a:cxnLst>
              <a:cxn ang="T6">
                <a:pos x="T0" y="T1"/>
              </a:cxn>
              <a:cxn ang="T7">
                <a:pos x="T2" y="T3"/>
              </a:cxn>
              <a:cxn ang="T8">
                <a:pos x="T4" y="T5"/>
              </a:cxn>
            </a:cxnLst>
            <a:rect l="0" t="0" r="r" b="b"/>
            <a:pathLst>
              <a:path w="9" h="9">
                <a:moveTo>
                  <a:pt x="0" y="0"/>
                </a:moveTo>
                <a:lnTo>
                  <a:pt x="8" y="8"/>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46" name="Line 559"/>
          <p:cNvSpPr>
            <a:spLocks noChangeShapeType="1"/>
          </p:cNvSpPr>
          <p:nvPr/>
        </p:nvSpPr>
        <p:spPr bwMode="ltGray">
          <a:xfrm>
            <a:off x="2697163" y="4199216"/>
            <a:ext cx="0" cy="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prstClr val="white"/>
              </a:solidFill>
            </a:endParaRPr>
          </a:p>
        </p:txBody>
      </p:sp>
      <p:sp>
        <p:nvSpPr>
          <p:cNvPr id="8747" name="Freeform 560"/>
          <p:cNvSpPr>
            <a:spLocks/>
          </p:cNvSpPr>
          <p:nvPr/>
        </p:nvSpPr>
        <p:spPr bwMode="ltGray">
          <a:xfrm>
            <a:off x="2705101" y="4194454"/>
            <a:ext cx="25400" cy="1587"/>
          </a:xfrm>
          <a:custGeom>
            <a:avLst/>
            <a:gdLst>
              <a:gd name="T0" fmla="*/ 0 w 17"/>
              <a:gd name="T1" fmla="*/ 0 h 1"/>
              <a:gd name="T2" fmla="*/ 0 w 17"/>
              <a:gd name="T3" fmla="*/ 0 h 1"/>
              <a:gd name="T4" fmla="*/ 2147483647 w 17"/>
              <a:gd name="T5" fmla="*/ 0 h 1"/>
              <a:gd name="T6" fmla="*/ 2147483647 w 17"/>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
                <a:moveTo>
                  <a:pt x="0" y="0"/>
                </a:moveTo>
                <a:lnTo>
                  <a:pt x="0" y="0"/>
                </a:lnTo>
                <a:lnTo>
                  <a:pt x="8" y="0"/>
                </a:lnTo>
                <a:lnTo>
                  <a:pt x="16"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48" name="Freeform 561"/>
          <p:cNvSpPr>
            <a:spLocks/>
          </p:cNvSpPr>
          <p:nvPr/>
        </p:nvSpPr>
        <p:spPr bwMode="ltGray">
          <a:xfrm>
            <a:off x="2705101" y="4194454"/>
            <a:ext cx="25400" cy="1587"/>
          </a:xfrm>
          <a:custGeom>
            <a:avLst/>
            <a:gdLst>
              <a:gd name="T0" fmla="*/ 0 w 17"/>
              <a:gd name="T1" fmla="*/ 0 h 1"/>
              <a:gd name="T2" fmla="*/ 2147483647 w 17"/>
              <a:gd name="T3" fmla="*/ 0 h 1"/>
              <a:gd name="T4" fmla="*/ 2147483647 w 17"/>
              <a:gd name="T5" fmla="*/ 0 h 1"/>
              <a:gd name="T6" fmla="*/ 0 60000 65536"/>
              <a:gd name="T7" fmla="*/ 0 60000 65536"/>
              <a:gd name="T8" fmla="*/ 0 60000 65536"/>
            </a:gdLst>
            <a:ahLst/>
            <a:cxnLst>
              <a:cxn ang="T6">
                <a:pos x="T0" y="T1"/>
              </a:cxn>
              <a:cxn ang="T7">
                <a:pos x="T2" y="T3"/>
              </a:cxn>
              <a:cxn ang="T8">
                <a:pos x="T4" y="T5"/>
              </a:cxn>
            </a:cxnLst>
            <a:rect l="0" t="0" r="r" b="b"/>
            <a:pathLst>
              <a:path w="17" h="1">
                <a:moveTo>
                  <a:pt x="0" y="0"/>
                </a:moveTo>
                <a:lnTo>
                  <a:pt x="8" y="0"/>
                </a:lnTo>
                <a:lnTo>
                  <a:pt x="16"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49" name="Line 562"/>
          <p:cNvSpPr>
            <a:spLocks noChangeShapeType="1"/>
          </p:cNvSpPr>
          <p:nvPr/>
        </p:nvSpPr>
        <p:spPr bwMode="ltGray">
          <a:xfrm>
            <a:off x="2528888" y="4151591"/>
            <a:ext cx="0" cy="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prstClr val="white"/>
              </a:solidFill>
            </a:endParaRPr>
          </a:p>
        </p:txBody>
      </p:sp>
      <p:sp>
        <p:nvSpPr>
          <p:cNvPr id="8750" name="Line 563"/>
          <p:cNvSpPr>
            <a:spLocks noChangeShapeType="1"/>
          </p:cNvSpPr>
          <p:nvPr/>
        </p:nvSpPr>
        <p:spPr bwMode="ltGray">
          <a:xfrm>
            <a:off x="2651126" y="4151591"/>
            <a:ext cx="11112" cy="11113"/>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prstClr val="white"/>
              </a:solidFill>
            </a:endParaRPr>
          </a:p>
        </p:txBody>
      </p:sp>
      <p:sp>
        <p:nvSpPr>
          <p:cNvPr id="8751" name="Line 564"/>
          <p:cNvSpPr>
            <a:spLocks noChangeShapeType="1"/>
          </p:cNvSpPr>
          <p:nvPr/>
        </p:nvSpPr>
        <p:spPr bwMode="ltGray">
          <a:xfrm flipV="1">
            <a:off x="2651126" y="3894416"/>
            <a:ext cx="11112" cy="38100"/>
          </a:xfrm>
          <a:prstGeom prst="line">
            <a:avLst/>
          </a:prstGeom>
          <a:noFill/>
          <a:ln w="12700">
            <a:solidFill>
              <a:srgbClr val="CCE2F8"/>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prstClr val="white"/>
              </a:solidFill>
            </a:endParaRPr>
          </a:p>
        </p:txBody>
      </p:sp>
      <p:sp>
        <p:nvSpPr>
          <p:cNvPr id="8752" name="Freeform 565"/>
          <p:cNvSpPr>
            <a:spLocks/>
          </p:cNvSpPr>
          <p:nvPr/>
        </p:nvSpPr>
        <p:spPr bwMode="ltGray">
          <a:xfrm>
            <a:off x="1962151" y="3181629"/>
            <a:ext cx="76200" cy="47625"/>
          </a:xfrm>
          <a:custGeom>
            <a:avLst/>
            <a:gdLst>
              <a:gd name="T0" fmla="*/ 0 w 49"/>
              <a:gd name="T1" fmla="*/ 2147483647 h 33"/>
              <a:gd name="T2" fmla="*/ 0 w 49"/>
              <a:gd name="T3" fmla="*/ 2147483647 h 33"/>
              <a:gd name="T4" fmla="*/ 2147483647 w 49"/>
              <a:gd name="T5" fmla="*/ 2147483647 h 33"/>
              <a:gd name="T6" fmla="*/ 2147483647 w 49"/>
              <a:gd name="T7" fmla="*/ 2147483647 h 33"/>
              <a:gd name="T8" fmla="*/ 2147483647 w 49"/>
              <a:gd name="T9" fmla="*/ 2147483647 h 33"/>
              <a:gd name="T10" fmla="*/ 2147483647 w 49"/>
              <a:gd name="T11" fmla="*/ 0 h 33"/>
              <a:gd name="T12" fmla="*/ 0 w 49"/>
              <a:gd name="T13" fmla="*/ 2147483647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33">
                <a:moveTo>
                  <a:pt x="0" y="24"/>
                </a:moveTo>
                <a:lnTo>
                  <a:pt x="0" y="24"/>
                </a:lnTo>
                <a:lnTo>
                  <a:pt x="8" y="32"/>
                </a:lnTo>
                <a:lnTo>
                  <a:pt x="16" y="24"/>
                </a:lnTo>
                <a:lnTo>
                  <a:pt x="48" y="16"/>
                </a:lnTo>
                <a:lnTo>
                  <a:pt x="16" y="0"/>
                </a:lnTo>
                <a:lnTo>
                  <a:pt x="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53" name="Freeform 566"/>
          <p:cNvSpPr>
            <a:spLocks/>
          </p:cNvSpPr>
          <p:nvPr/>
        </p:nvSpPr>
        <p:spPr bwMode="ltGray">
          <a:xfrm>
            <a:off x="1962151" y="3181629"/>
            <a:ext cx="76200" cy="47625"/>
          </a:xfrm>
          <a:custGeom>
            <a:avLst/>
            <a:gdLst>
              <a:gd name="T0" fmla="*/ 0 w 49"/>
              <a:gd name="T1" fmla="*/ 2147483647 h 33"/>
              <a:gd name="T2" fmla="*/ 2147483647 w 49"/>
              <a:gd name="T3" fmla="*/ 2147483647 h 33"/>
              <a:gd name="T4" fmla="*/ 2147483647 w 49"/>
              <a:gd name="T5" fmla="*/ 2147483647 h 33"/>
              <a:gd name="T6" fmla="*/ 2147483647 w 49"/>
              <a:gd name="T7" fmla="*/ 2147483647 h 33"/>
              <a:gd name="T8" fmla="*/ 2147483647 w 49"/>
              <a:gd name="T9" fmla="*/ 0 h 33"/>
              <a:gd name="T10" fmla="*/ 0 w 49"/>
              <a:gd name="T11" fmla="*/ 2147483647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33">
                <a:moveTo>
                  <a:pt x="0" y="24"/>
                </a:moveTo>
                <a:lnTo>
                  <a:pt x="8" y="32"/>
                </a:lnTo>
                <a:lnTo>
                  <a:pt x="16" y="24"/>
                </a:lnTo>
                <a:lnTo>
                  <a:pt x="48" y="16"/>
                </a:lnTo>
                <a:lnTo>
                  <a:pt x="16" y="0"/>
                </a:lnTo>
                <a:lnTo>
                  <a:pt x="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54" name="Freeform 567"/>
          <p:cNvSpPr>
            <a:spLocks/>
          </p:cNvSpPr>
          <p:nvPr/>
        </p:nvSpPr>
        <p:spPr bwMode="ltGray">
          <a:xfrm>
            <a:off x="2120901" y="3241954"/>
            <a:ext cx="25400" cy="61912"/>
          </a:xfrm>
          <a:custGeom>
            <a:avLst/>
            <a:gdLst>
              <a:gd name="T0" fmla="*/ 0 w 17"/>
              <a:gd name="T1" fmla="*/ 2147483647 h 41"/>
              <a:gd name="T2" fmla="*/ 0 w 17"/>
              <a:gd name="T3" fmla="*/ 2147483647 h 41"/>
              <a:gd name="T4" fmla="*/ 2147483647 w 17"/>
              <a:gd name="T5" fmla="*/ 2147483647 h 41"/>
              <a:gd name="T6" fmla="*/ 2147483647 w 17"/>
              <a:gd name="T7" fmla="*/ 2147483647 h 41"/>
              <a:gd name="T8" fmla="*/ 2147483647 w 17"/>
              <a:gd name="T9" fmla="*/ 2147483647 h 41"/>
              <a:gd name="T10" fmla="*/ 2147483647 w 17"/>
              <a:gd name="T11" fmla="*/ 0 h 41"/>
              <a:gd name="T12" fmla="*/ 0 w 17"/>
              <a:gd name="T13" fmla="*/ 2147483647 h 41"/>
              <a:gd name="T14" fmla="*/ 2147483647 w 17"/>
              <a:gd name="T15" fmla="*/ 2147483647 h 41"/>
              <a:gd name="T16" fmla="*/ 0 w 17"/>
              <a:gd name="T17" fmla="*/ 2147483647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41">
                <a:moveTo>
                  <a:pt x="0" y="40"/>
                </a:moveTo>
                <a:lnTo>
                  <a:pt x="0" y="40"/>
                </a:lnTo>
                <a:lnTo>
                  <a:pt x="8" y="40"/>
                </a:lnTo>
                <a:lnTo>
                  <a:pt x="8" y="16"/>
                </a:lnTo>
                <a:lnTo>
                  <a:pt x="16" y="8"/>
                </a:lnTo>
                <a:lnTo>
                  <a:pt x="8" y="0"/>
                </a:lnTo>
                <a:lnTo>
                  <a:pt x="0" y="16"/>
                </a:lnTo>
                <a:lnTo>
                  <a:pt x="8" y="24"/>
                </a:lnTo>
                <a:lnTo>
                  <a:pt x="0" y="4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55" name="Freeform 568"/>
          <p:cNvSpPr>
            <a:spLocks/>
          </p:cNvSpPr>
          <p:nvPr/>
        </p:nvSpPr>
        <p:spPr bwMode="ltGray">
          <a:xfrm>
            <a:off x="2120901" y="3241954"/>
            <a:ext cx="25400" cy="61912"/>
          </a:xfrm>
          <a:custGeom>
            <a:avLst/>
            <a:gdLst>
              <a:gd name="T0" fmla="*/ 0 w 17"/>
              <a:gd name="T1" fmla="*/ 2147483647 h 41"/>
              <a:gd name="T2" fmla="*/ 2147483647 w 17"/>
              <a:gd name="T3" fmla="*/ 2147483647 h 41"/>
              <a:gd name="T4" fmla="*/ 2147483647 w 17"/>
              <a:gd name="T5" fmla="*/ 2147483647 h 41"/>
              <a:gd name="T6" fmla="*/ 2147483647 w 17"/>
              <a:gd name="T7" fmla="*/ 2147483647 h 41"/>
              <a:gd name="T8" fmla="*/ 2147483647 w 17"/>
              <a:gd name="T9" fmla="*/ 0 h 41"/>
              <a:gd name="T10" fmla="*/ 0 w 17"/>
              <a:gd name="T11" fmla="*/ 2147483647 h 41"/>
              <a:gd name="T12" fmla="*/ 2147483647 w 17"/>
              <a:gd name="T13" fmla="*/ 2147483647 h 41"/>
              <a:gd name="T14" fmla="*/ 0 w 17"/>
              <a:gd name="T15" fmla="*/ 2147483647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41">
                <a:moveTo>
                  <a:pt x="0" y="40"/>
                </a:moveTo>
                <a:lnTo>
                  <a:pt x="8" y="40"/>
                </a:lnTo>
                <a:lnTo>
                  <a:pt x="8" y="16"/>
                </a:lnTo>
                <a:lnTo>
                  <a:pt x="16" y="8"/>
                </a:lnTo>
                <a:lnTo>
                  <a:pt x="8" y="0"/>
                </a:lnTo>
                <a:lnTo>
                  <a:pt x="0" y="16"/>
                </a:lnTo>
                <a:lnTo>
                  <a:pt x="8" y="24"/>
                </a:lnTo>
                <a:lnTo>
                  <a:pt x="0" y="4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56" name="Freeform 569"/>
          <p:cNvSpPr>
            <a:spLocks/>
          </p:cNvSpPr>
          <p:nvPr/>
        </p:nvSpPr>
        <p:spPr bwMode="ltGray">
          <a:xfrm>
            <a:off x="2195513" y="3388004"/>
            <a:ext cx="61913" cy="111125"/>
          </a:xfrm>
          <a:custGeom>
            <a:avLst/>
            <a:gdLst>
              <a:gd name="T0" fmla="*/ 0 w 41"/>
              <a:gd name="T1" fmla="*/ 2147483647 h 73"/>
              <a:gd name="T2" fmla="*/ 0 w 41"/>
              <a:gd name="T3" fmla="*/ 2147483647 h 73"/>
              <a:gd name="T4" fmla="*/ 2147483647 w 41"/>
              <a:gd name="T5" fmla="*/ 2147483647 h 73"/>
              <a:gd name="T6" fmla="*/ 2147483647 w 41"/>
              <a:gd name="T7" fmla="*/ 2147483647 h 73"/>
              <a:gd name="T8" fmla="*/ 2147483647 w 41"/>
              <a:gd name="T9" fmla="*/ 2147483647 h 73"/>
              <a:gd name="T10" fmla="*/ 2147483647 w 41"/>
              <a:gd name="T11" fmla="*/ 2147483647 h 73"/>
              <a:gd name="T12" fmla="*/ 2147483647 w 41"/>
              <a:gd name="T13" fmla="*/ 2147483647 h 73"/>
              <a:gd name="T14" fmla="*/ 2147483647 w 41"/>
              <a:gd name="T15" fmla="*/ 2147483647 h 73"/>
              <a:gd name="T16" fmla="*/ 2147483647 w 41"/>
              <a:gd name="T17" fmla="*/ 2147483647 h 73"/>
              <a:gd name="T18" fmla="*/ 2147483647 w 41"/>
              <a:gd name="T19" fmla="*/ 2147483647 h 73"/>
              <a:gd name="T20" fmla="*/ 2147483647 w 41"/>
              <a:gd name="T21" fmla="*/ 2147483647 h 73"/>
              <a:gd name="T22" fmla="*/ 0 w 41"/>
              <a:gd name="T23" fmla="*/ 0 h 73"/>
              <a:gd name="T24" fmla="*/ 0 w 41"/>
              <a:gd name="T25" fmla="*/ 2147483647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73">
                <a:moveTo>
                  <a:pt x="0" y="8"/>
                </a:moveTo>
                <a:lnTo>
                  <a:pt x="0" y="8"/>
                </a:lnTo>
                <a:lnTo>
                  <a:pt x="16" y="32"/>
                </a:lnTo>
                <a:lnTo>
                  <a:pt x="16" y="40"/>
                </a:lnTo>
                <a:lnTo>
                  <a:pt x="24" y="40"/>
                </a:lnTo>
                <a:lnTo>
                  <a:pt x="24" y="48"/>
                </a:lnTo>
                <a:lnTo>
                  <a:pt x="32" y="48"/>
                </a:lnTo>
                <a:lnTo>
                  <a:pt x="24" y="72"/>
                </a:lnTo>
                <a:lnTo>
                  <a:pt x="32" y="72"/>
                </a:lnTo>
                <a:lnTo>
                  <a:pt x="40" y="56"/>
                </a:lnTo>
                <a:lnTo>
                  <a:pt x="16" y="8"/>
                </a:lnTo>
                <a:lnTo>
                  <a:pt x="0"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57" name="Freeform 570"/>
          <p:cNvSpPr>
            <a:spLocks/>
          </p:cNvSpPr>
          <p:nvPr/>
        </p:nvSpPr>
        <p:spPr bwMode="ltGray">
          <a:xfrm>
            <a:off x="2195513" y="3388004"/>
            <a:ext cx="61913" cy="111125"/>
          </a:xfrm>
          <a:custGeom>
            <a:avLst/>
            <a:gdLst>
              <a:gd name="T0" fmla="*/ 0 w 41"/>
              <a:gd name="T1" fmla="*/ 2147483647 h 73"/>
              <a:gd name="T2" fmla="*/ 2147483647 w 41"/>
              <a:gd name="T3" fmla="*/ 2147483647 h 73"/>
              <a:gd name="T4" fmla="*/ 2147483647 w 41"/>
              <a:gd name="T5" fmla="*/ 2147483647 h 73"/>
              <a:gd name="T6" fmla="*/ 2147483647 w 41"/>
              <a:gd name="T7" fmla="*/ 2147483647 h 73"/>
              <a:gd name="T8" fmla="*/ 2147483647 w 41"/>
              <a:gd name="T9" fmla="*/ 2147483647 h 73"/>
              <a:gd name="T10" fmla="*/ 2147483647 w 41"/>
              <a:gd name="T11" fmla="*/ 2147483647 h 73"/>
              <a:gd name="T12" fmla="*/ 2147483647 w 41"/>
              <a:gd name="T13" fmla="*/ 2147483647 h 73"/>
              <a:gd name="T14" fmla="*/ 2147483647 w 41"/>
              <a:gd name="T15" fmla="*/ 2147483647 h 73"/>
              <a:gd name="T16" fmla="*/ 2147483647 w 41"/>
              <a:gd name="T17" fmla="*/ 2147483647 h 73"/>
              <a:gd name="T18" fmla="*/ 2147483647 w 41"/>
              <a:gd name="T19" fmla="*/ 2147483647 h 73"/>
              <a:gd name="T20" fmla="*/ 0 w 41"/>
              <a:gd name="T21" fmla="*/ 0 h 73"/>
              <a:gd name="T22" fmla="*/ 0 w 41"/>
              <a:gd name="T23" fmla="*/ 2147483647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73">
                <a:moveTo>
                  <a:pt x="0" y="8"/>
                </a:moveTo>
                <a:lnTo>
                  <a:pt x="16" y="32"/>
                </a:lnTo>
                <a:lnTo>
                  <a:pt x="16" y="40"/>
                </a:lnTo>
                <a:lnTo>
                  <a:pt x="24" y="40"/>
                </a:lnTo>
                <a:lnTo>
                  <a:pt x="24" y="48"/>
                </a:lnTo>
                <a:lnTo>
                  <a:pt x="32" y="48"/>
                </a:lnTo>
                <a:lnTo>
                  <a:pt x="24" y="72"/>
                </a:lnTo>
                <a:lnTo>
                  <a:pt x="32" y="72"/>
                </a:lnTo>
                <a:lnTo>
                  <a:pt x="40" y="56"/>
                </a:lnTo>
                <a:lnTo>
                  <a:pt x="16" y="8"/>
                </a:lnTo>
                <a:lnTo>
                  <a:pt x="0" y="0"/>
                </a:lnTo>
                <a:lnTo>
                  <a:pt x="0"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58" name="Freeform 571"/>
          <p:cNvSpPr>
            <a:spLocks/>
          </p:cNvSpPr>
          <p:nvPr/>
        </p:nvSpPr>
        <p:spPr bwMode="ltGray">
          <a:xfrm>
            <a:off x="2157413" y="3411816"/>
            <a:ext cx="61913" cy="100013"/>
          </a:xfrm>
          <a:custGeom>
            <a:avLst/>
            <a:gdLst>
              <a:gd name="T0" fmla="*/ 0 w 41"/>
              <a:gd name="T1" fmla="*/ 0 h 65"/>
              <a:gd name="T2" fmla="*/ 0 w 41"/>
              <a:gd name="T3" fmla="*/ 0 h 65"/>
              <a:gd name="T4" fmla="*/ 0 w 41"/>
              <a:gd name="T5" fmla="*/ 2147483647 h 65"/>
              <a:gd name="T6" fmla="*/ 2147483647 w 41"/>
              <a:gd name="T7" fmla="*/ 2147483647 h 65"/>
              <a:gd name="T8" fmla="*/ 2147483647 w 41"/>
              <a:gd name="T9" fmla="*/ 2147483647 h 65"/>
              <a:gd name="T10" fmla="*/ 2147483647 w 41"/>
              <a:gd name="T11" fmla="*/ 2147483647 h 65"/>
              <a:gd name="T12" fmla="*/ 2147483647 w 41"/>
              <a:gd name="T13" fmla="*/ 2147483647 h 65"/>
              <a:gd name="T14" fmla="*/ 2147483647 w 41"/>
              <a:gd name="T15" fmla="*/ 2147483647 h 65"/>
              <a:gd name="T16" fmla="*/ 2147483647 w 41"/>
              <a:gd name="T17" fmla="*/ 2147483647 h 65"/>
              <a:gd name="T18" fmla="*/ 2147483647 w 41"/>
              <a:gd name="T19" fmla="*/ 2147483647 h 65"/>
              <a:gd name="T20" fmla="*/ 2147483647 w 41"/>
              <a:gd name="T21" fmla="*/ 2147483647 h 65"/>
              <a:gd name="T22" fmla="*/ 2147483647 w 41"/>
              <a:gd name="T23" fmla="*/ 2147483647 h 65"/>
              <a:gd name="T24" fmla="*/ 2147483647 w 41"/>
              <a:gd name="T25" fmla="*/ 2147483647 h 65"/>
              <a:gd name="T26" fmla="*/ 2147483647 w 41"/>
              <a:gd name="T27" fmla="*/ 0 h 65"/>
              <a:gd name="T28" fmla="*/ 0 w 41"/>
              <a:gd name="T29" fmla="*/ 0 h 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1" h="65">
                <a:moveTo>
                  <a:pt x="0" y="0"/>
                </a:moveTo>
                <a:lnTo>
                  <a:pt x="0" y="0"/>
                </a:lnTo>
                <a:lnTo>
                  <a:pt x="0" y="8"/>
                </a:lnTo>
                <a:lnTo>
                  <a:pt x="8" y="8"/>
                </a:lnTo>
                <a:lnTo>
                  <a:pt x="16" y="8"/>
                </a:lnTo>
                <a:lnTo>
                  <a:pt x="8" y="24"/>
                </a:lnTo>
                <a:lnTo>
                  <a:pt x="24" y="40"/>
                </a:lnTo>
                <a:lnTo>
                  <a:pt x="32" y="64"/>
                </a:lnTo>
                <a:lnTo>
                  <a:pt x="40" y="56"/>
                </a:lnTo>
                <a:lnTo>
                  <a:pt x="32" y="40"/>
                </a:lnTo>
                <a:lnTo>
                  <a:pt x="32" y="32"/>
                </a:lnTo>
                <a:lnTo>
                  <a:pt x="16" y="32"/>
                </a:lnTo>
                <a:lnTo>
                  <a:pt x="16" y="8"/>
                </a:lnTo>
                <a:lnTo>
                  <a:pt x="8"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59" name="Freeform 572"/>
          <p:cNvSpPr>
            <a:spLocks/>
          </p:cNvSpPr>
          <p:nvPr/>
        </p:nvSpPr>
        <p:spPr bwMode="ltGray">
          <a:xfrm>
            <a:off x="2157413" y="3411816"/>
            <a:ext cx="61913" cy="100013"/>
          </a:xfrm>
          <a:custGeom>
            <a:avLst/>
            <a:gdLst>
              <a:gd name="T0" fmla="*/ 0 w 41"/>
              <a:gd name="T1" fmla="*/ 0 h 65"/>
              <a:gd name="T2" fmla="*/ 0 w 41"/>
              <a:gd name="T3" fmla="*/ 2147483647 h 65"/>
              <a:gd name="T4" fmla="*/ 2147483647 w 41"/>
              <a:gd name="T5" fmla="*/ 2147483647 h 65"/>
              <a:gd name="T6" fmla="*/ 2147483647 w 41"/>
              <a:gd name="T7" fmla="*/ 2147483647 h 65"/>
              <a:gd name="T8" fmla="*/ 2147483647 w 41"/>
              <a:gd name="T9" fmla="*/ 2147483647 h 65"/>
              <a:gd name="T10" fmla="*/ 2147483647 w 41"/>
              <a:gd name="T11" fmla="*/ 2147483647 h 65"/>
              <a:gd name="T12" fmla="*/ 2147483647 w 41"/>
              <a:gd name="T13" fmla="*/ 2147483647 h 65"/>
              <a:gd name="T14" fmla="*/ 2147483647 w 41"/>
              <a:gd name="T15" fmla="*/ 2147483647 h 65"/>
              <a:gd name="T16" fmla="*/ 2147483647 w 41"/>
              <a:gd name="T17" fmla="*/ 2147483647 h 65"/>
              <a:gd name="T18" fmla="*/ 2147483647 w 41"/>
              <a:gd name="T19" fmla="*/ 2147483647 h 65"/>
              <a:gd name="T20" fmla="*/ 2147483647 w 41"/>
              <a:gd name="T21" fmla="*/ 2147483647 h 65"/>
              <a:gd name="T22" fmla="*/ 2147483647 w 41"/>
              <a:gd name="T23" fmla="*/ 2147483647 h 65"/>
              <a:gd name="T24" fmla="*/ 2147483647 w 41"/>
              <a:gd name="T25" fmla="*/ 0 h 65"/>
              <a:gd name="T26" fmla="*/ 0 w 41"/>
              <a:gd name="T27" fmla="*/ 0 h 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1" h="65">
                <a:moveTo>
                  <a:pt x="0" y="0"/>
                </a:moveTo>
                <a:lnTo>
                  <a:pt x="0" y="8"/>
                </a:lnTo>
                <a:lnTo>
                  <a:pt x="8" y="8"/>
                </a:lnTo>
                <a:lnTo>
                  <a:pt x="16" y="8"/>
                </a:lnTo>
                <a:lnTo>
                  <a:pt x="8" y="24"/>
                </a:lnTo>
                <a:lnTo>
                  <a:pt x="24" y="40"/>
                </a:lnTo>
                <a:lnTo>
                  <a:pt x="32" y="64"/>
                </a:lnTo>
                <a:lnTo>
                  <a:pt x="40" y="56"/>
                </a:lnTo>
                <a:lnTo>
                  <a:pt x="32" y="40"/>
                </a:lnTo>
                <a:lnTo>
                  <a:pt x="32" y="32"/>
                </a:lnTo>
                <a:lnTo>
                  <a:pt x="16" y="32"/>
                </a:lnTo>
                <a:lnTo>
                  <a:pt x="16" y="8"/>
                </a:lnTo>
                <a:lnTo>
                  <a:pt x="8" y="0"/>
                </a:lnTo>
                <a:lnTo>
                  <a:pt x="0"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60" name="Freeform 573"/>
          <p:cNvSpPr>
            <a:spLocks/>
          </p:cNvSpPr>
          <p:nvPr/>
        </p:nvSpPr>
        <p:spPr bwMode="ltGray">
          <a:xfrm>
            <a:off x="2413001" y="3619779"/>
            <a:ext cx="158750" cy="123825"/>
          </a:xfrm>
          <a:custGeom>
            <a:avLst/>
            <a:gdLst>
              <a:gd name="T0" fmla="*/ 2147483647 w 105"/>
              <a:gd name="T1" fmla="*/ 0 h 81"/>
              <a:gd name="T2" fmla="*/ 2147483647 w 105"/>
              <a:gd name="T3" fmla="*/ 0 h 81"/>
              <a:gd name="T4" fmla="*/ 2147483647 w 105"/>
              <a:gd name="T5" fmla="*/ 2147483647 h 81"/>
              <a:gd name="T6" fmla="*/ 2147483647 w 105"/>
              <a:gd name="T7" fmla="*/ 2147483647 h 81"/>
              <a:gd name="T8" fmla="*/ 0 w 105"/>
              <a:gd name="T9" fmla="*/ 2147483647 h 81"/>
              <a:gd name="T10" fmla="*/ 2147483647 w 105"/>
              <a:gd name="T11" fmla="*/ 2147483647 h 81"/>
              <a:gd name="T12" fmla="*/ 0 w 105"/>
              <a:gd name="T13" fmla="*/ 2147483647 h 81"/>
              <a:gd name="T14" fmla="*/ 0 w 105"/>
              <a:gd name="T15" fmla="*/ 2147483647 h 81"/>
              <a:gd name="T16" fmla="*/ 0 w 105"/>
              <a:gd name="T17" fmla="*/ 2147483647 h 81"/>
              <a:gd name="T18" fmla="*/ 2147483647 w 105"/>
              <a:gd name="T19" fmla="*/ 2147483647 h 81"/>
              <a:gd name="T20" fmla="*/ 2147483647 w 105"/>
              <a:gd name="T21" fmla="*/ 2147483647 h 81"/>
              <a:gd name="T22" fmla="*/ 2147483647 w 105"/>
              <a:gd name="T23" fmla="*/ 2147483647 h 81"/>
              <a:gd name="T24" fmla="*/ 2147483647 w 105"/>
              <a:gd name="T25" fmla="*/ 2147483647 h 81"/>
              <a:gd name="T26" fmla="*/ 2147483647 w 105"/>
              <a:gd name="T27" fmla="*/ 2147483647 h 81"/>
              <a:gd name="T28" fmla="*/ 2147483647 w 105"/>
              <a:gd name="T29" fmla="*/ 2147483647 h 81"/>
              <a:gd name="T30" fmla="*/ 2147483647 w 105"/>
              <a:gd name="T31" fmla="*/ 2147483647 h 81"/>
              <a:gd name="T32" fmla="*/ 2147483647 w 105"/>
              <a:gd name="T33" fmla="*/ 2147483647 h 81"/>
              <a:gd name="T34" fmla="*/ 2147483647 w 105"/>
              <a:gd name="T35" fmla="*/ 2147483647 h 81"/>
              <a:gd name="T36" fmla="*/ 2147483647 w 105"/>
              <a:gd name="T37" fmla="*/ 2147483647 h 81"/>
              <a:gd name="T38" fmla="*/ 2147483647 w 105"/>
              <a:gd name="T39" fmla="*/ 2147483647 h 81"/>
              <a:gd name="T40" fmla="*/ 2147483647 w 105"/>
              <a:gd name="T41" fmla="*/ 2147483647 h 81"/>
              <a:gd name="T42" fmla="*/ 2147483647 w 105"/>
              <a:gd name="T43" fmla="*/ 2147483647 h 81"/>
              <a:gd name="T44" fmla="*/ 2147483647 w 105"/>
              <a:gd name="T45" fmla="*/ 2147483647 h 81"/>
              <a:gd name="T46" fmla="*/ 2147483647 w 105"/>
              <a:gd name="T47" fmla="*/ 2147483647 h 81"/>
              <a:gd name="T48" fmla="*/ 2147483647 w 105"/>
              <a:gd name="T49" fmla="*/ 2147483647 h 81"/>
              <a:gd name="T50" fmla="*/ 2147483647 w 105"/>
              <a:gd name="T51" fmla="*/ 0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5" h="81">
                <a:moveTo>
                  <a:pt x="48" y="0"/>
                </a:moveTo>
                <a:lnTo>
                  <a:pt x="48" y="0"/>
                </a:lnTo>
                <a:lnTo>
                  <a:pt x="48" y="8"/>
                </a:lnTo>
                <a:lnTo>
                  <a:pt x="8" y="8"/>
                </a:lnTo>
                <a:lnTo>
                  <a:pt x="0" y="32"/>
                </a:lnTo>
                <a:lnTo>
                  <a:pt x="8" y="24"/>
                </a:lnTo>
                <a:lnTo>
                  <a:pt x="0" y="56"/>
                </a:lnTo>
                <a:lnTo>
                  <a:pt x="0" y="72"/>
                </a:lnTo>
                <a:lnTo>
                  <a:pt x="0" y="80"/>
                </a:lnTo>
                <a:lnTo>
                  <a:pt x="8" y="80"/>
                </a:lnTo>
                <a:lnTo>
                  <a:pt x="16" y="72"/>
                </a:lnTo>
                <a:lnTo>
                  <a:pt x="16" y="40"/>
                </a:lnTo>
                <a:lnTo>
                  <a:pt x="24" y="24"/>
                </a:lnTo>
                <a:lnTo>
                  <a:pt x="32" y="16"/>
                </a:lnTo>
                <a:lnTo>
                  <a:pt x="32" y="8"/>
                </a:lnTo>
                <a:lnTo>
                  <a:pt x="56" y="16"/>
                </a:lnTo>
                <a:lnTo>
                  <a:pt x="56" y="32"/>
                </a:lnTo>
                <a:lnTo>
                  <a:pt x="48" y="48"/>
                </a:lnTo>
                <a:lnTo>
                  <a:pt x="64" y="40"/>
                </a:lnTo>
                <a:lnTo>
                  <a:pt x="64" y="56"/>
                </a:lnTo>
                <a:lnTo>
                  <a:pt x="80" y="48"/>
                </a:lnTo>
                <a:lnTo>
                  <a:pt x="80" y="16"/>
                </a:lnTo>
                <a:lnTo>
                  <a:pt x="96" y="32"/>
                </a:lnTo>
                <a:lnTo>
                  <a:pt x="104" y="24"/>
                </a:lnTo>
                <a:lnTo>
                  <a:pt x="88" y="8"/>
                </a:lnTo>
                <a:lnTo>
                  <a:pt x="48"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61" name="Freeform 574"/>
          <p:cNvSpPr>
            <a:spLocks/>
          </p:cNvSpPr>
          <p:nvPr/>
        </p:nvSpPr>
        <p:spPr bwMode="ltGray">
          <a:xfrm>
            <a:off x="2413001" y="3619779"/>
            <a:ext cx="158750" cy="123825"/>
          </a:xfrm>
          <a:custGeom>
            <a:avLst/>
            <a:gdLst>
              <a:gd name="T0" fmla="*/ 2147483647 w 105"/>
              <a:gd name="T1" fmla="*/ 0 h 81"/>
              <a:gd name="T2" fmla="*/ 2147483647 w 105"/>
              <a:gd name="T3" fmla="*/ 2147483647 h 81"/>
              <a:gd name="T4" fmla="*/ 2147483647 w 105"/>
              <a:gd name="T5" fmla="*/ 2147483647 h 81"/>
              <a:gd name="T6" fmla="*/ 0 w 105"/>
              <a:gd name="T7" fmla="*/ 2147483647 h 81"/>
              <a:gd name="T8" fmla="*/ 2147483647 w 105"/>
              <a:gd name="T9" fmla="*/ 2147483647 h 81"/>
              <a:gd name="T10" fmla="*/ 0 w 105"/>
              <a:gd name="T11" fmla="*/ 2147483647 h 81"/>
              <a:gd name="T12" fmla="*/ 0 w 105"/>
              <a:gd name="T13" fmla="*/ 2147483647 h 81"/>
              <a:gd name="T14" fmla="*/ 0 w 105"/>
              <a:gd name="T15" fmla="*/ 2147483647 h 81"/>
              <a:gd name="T16" fmla="*/ 2147483647 w 105"/>
              <a:gd name="T17" fmla="*/ 2147483647 h 81"/>
              <a:gd name="T18" fmla="*/ 2147483647 w 105"/>
              <a:gd name="T19" fmla="*/ 2147483647 h 81"/>
              <a:gd name="T20" fmla="*/ 2147483647 w 105"/>
              <a:gd name="T21" fmla="*/ 2147483647 h 81"/>
              <a:gd name="T22" fmla="*/ 2147483647 w 105"/>
              <a:gd name="T23" fmla="*/ 2147483647 h 81"/>
              <a:gd name="T24" fmla="*/ 2147483647 w 105"/>
              <a:gd name="T25" fmla="*/ 2147483647 h 81"/>
              <a:gd name="T26" fmla="*/ 2147483647 w 105"/>
              <a:gd name="T27" fmla="*/ 2147483647 h 81"/>
              <a:gd name="T28" fmla="*/ 2147483647 w 105"/>
              <a:gd name="T29" fmla="*/ 2147483647 h 81"/>
              <a:gd name="T30" fmla="*/ 2147483647 w 105"/>
              <a:gd name="T31" fmla="*/ 2147483647 h 81"/>
              <a:gd name="T32" fmla="*/ 2147483647 w 105"/>
              <a:gd name="T33" fmla="*/ 2147483647 h 81"/>
              <a:gd name="T34" fmla="*/ 2147483647 w 105"/>
              <a:gd name="T35" fmla="*/ 2147483647 h 81"/>
              <a:gd name="T36" fmla="*/ 2147483647 w 105"/>
              <a:gd name="T37" fmla="*/ 2147483647 h 81"/>
              <a:gd name="T38" fmla="*/ 2147483647 w 105"/>
              <a:gd name="T39" fmla="*/ 2147483647 h 81"/>
              <a:gd name="T40" fmla="*/ 2147483647 w 105"/>
              <a:gd name="T41" fmla="*/ 2147483647 h 81"/>
              <a:gd name="T42" fmla="*/ 2147483647 w 105"/>
              <a:gd name="T43" fmla="*/ 2147483647 h 81"/>
              <a:gd name="T44" fmla="*/ 2147483647 w 105"/>
              <a:gd name="T45" fmla="*/ 2147483647 h 81"/>
              <a:gd name="T46" fmla="*/ 2147483647 w 105"/>
              <a:gd name="T47" fmla="*/ 2147483647 h 81"/>
              <a:gd name="T48" fmla="*/ 2147483647 w 105"/>
              <a:gd name="T49" fmla="*/ 0 h 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5" h="81">
                <a:moveTo>
                  <a:pt x="48" y="0"/>
                </a:moveTo>
                <a:lnTo>
                  <a:pt x="48" y="8"/>
                </a:lnTo>
                <a:lnTo>
                  <a:pt x="8" y="8"/>
                </a:lnTo>
                <a:lnTo>
                  <a:pt x="0" y="32"/>
                </a:lnTo>
                <a:lnTo>
                  <a:pt x="8" y="24"/>
                </a:lnTo>
                <a:lnTo>
                  <a:pt x="0" y="56"/>
                </a:lnTo>
                <a:lnTo>
                  <a:pt x="0" y="72"/>
                </a:lnTo>
                <a:lnTo>
                  <a:pt x="0" y="80"/>
                </a:lnTo>
                <a:lnTo>
                  <a:pt x="8" y="80"/>
                </a:lnTo>
                <a:lnTo>
                  <a:pt x="16" y="72"/>
                </a:lnTo>
                <a:lnTo>
                  <a:pt x="16" y="40"/>
                </a:lnTo>
                <a:lnTo>
                  <a:pt x="24" y="24"/>
                </a:lnTo>
                <a:lnTo>
                  <a:pt x="32" y="16"/>
                </a:lnTo>
                <a:lnTo>
                  <a:pt x="32" y="8"/>
                </a:lnTo>
                <a:lnTo>
                  <a:pt x="56" y="16"/>
                </a:lnTo>
                <a:lnTo>
                  <a:pt x="56" y="32"/>
                </a:lnTo>
                <a:lnTo>
                  <a:pt x="48" y="48"/>
                </a:lnTo>
                <a:lnTo>
                  <a:pt x="64" y="40"/>
                </a:lnTo>
                <a:lnTo>
                  <a:pt x="64" y="56"/>
                </a:lnTo>
                <a:lnTo>
                  <a:pt x="80" y="48"/>
                </a:lnTo>
                <a:lnTo>
                  <a:pt x="80" y="16"/>
                </a:lnTo>
                <a:lnTo>
                  <a:pt x="96" y="32"/>
                </a:lnTo>
                <a:lnTo>
                  <a:pt x="104" y="24"/>
                </a:lnTo>
                <a:lnTo>
                  <a:pt x="88" y="8"/>
                </a:lnTo>
                <a:lnTo>
                  <a:pt x="48" y="0"/>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62" name="Freeform 575"/>
          <p:cNvSpPr>
            <a:spLocks/>
          </p:cNvSpPr>
          <p:nvPr/>
        </p:nvSpPr>
        <p:spPr bwMode="ltGray">
          <a:xfrm>
            <a:off x="2325688" y="3534054"/>
            <a:ext cx="149225" cy="74612"/>
          </a:xfrm>
          <a:custGeom>
            <a:avLst/>
            <a:gdLst>
              <a:gd name="T0" fmla="*/ 2147483647 w 97"/>
              <a:gd name="T1" fmla="*/ 2147483647 h 49"/>
              <a:gd name="T2" fmla="*/ 2147483647 w 97"/>
              <a:gd name="T3" fmla="*/ 2147483647 h 49"/>
              <a:gd name="T4" fmla="*/ 2147483647 w 97"/>
              <a:gd name="T5" fmla="*/ 2147483647 h 49"/>
              <a:gd name="T6" fmla="*/ 2147483647 w 97"/>
              <a:gd name="T7" fmla="*/ 2147483647 h 49"/>
              <a:gd name="T8" fmla="*/ 2147483647 w 97"/>
              <a:gd name="T9" fmla="*/ 2147483647 h 49"/>
              <a:gd name="T10" fmla="*/ 2147483647 w 97"/>
              <a:gd name="T11" fmla="*/ 2147483647 h 49"/>
              <a:gd name="T12" fmla="*/ 2147483647 w 97"/>
              <a:gd name="T13" fmla="*/ 2147483647 h 49"/>
              <a:gd name="T14" fmla="*/ 2147483647 w 97"/>
              <a:gd name="T15" fmla="*/ 2147483647 h 49"/>
              <a:gd name="T16" fmla="*/ 2147483647 w 97"/>
              <a:gd name="T17" fmla="*/ 2147483647 h 49"/>
              <a:gd name="T18" fmla="*/ 0 w 97"/>
              <a:gd name="T19" fmla="*/ 2147483647 h 49"/>
              <a:gd name="T20" fmla="*/ 2147483647 w 97"/>
              <a:gd name="T21" fmla="*/ 2147483647 h 49"/>
              <a:gd name="T22" fmla="*/ 2147483647 w 97"/>
              <a:gd name="T23" fmla="*/ 0 h 49"/>
              <a:gd name="T24" fmla="*/ 2147483647 w 97"/>
              <a:gd name="T25" fmla="*/ 2147483647 h 49"/>
              <a:gd name="T26" fmla="*/ 2147483647 w 97"/>
              <a:gd name="T27" fmla="*/ 2147483647 h 49"/>
              <a:gd name="T28" fmla="*/ 2147483647 w 97"/>
              <a:gd name="T29" fmla="*/ 2147483647 h 49"/>
              <a:gd name="T30" fmla="*/ 2147483647 w 97"/>
              <a:gd name="T31" fmla="*/ 2147483647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7" h="49">
                <a:moveTo>
                  <a:pt x="96" y="48"/>
                </a:moveTo>
                <a:lnTo>
                  <a:pt x="96" y="48"/>
                </a:lnTo>
                <a:lnTo>
                  <a:pt x="88" y="48"/>
                </a:lnTo>
                <a:lnTo>
                  <a:pt x="64" y="48"/>
                </a:lnTo>
                <a:lnTo>
                  <a:pt x="56" y="40"/>
                </a:lnTo>
                <a:lnTo>
                  <a:pt x="48" y="48"/>
                </a:lnTo>
                <a:lnTo>
                  <a:pt x="48" y="40"/>
                </a:lnTo>
                <a:lnTo>
                  <a:pt x="24" y="48"/>
                </a:lnTo>
                <a:lnTo>
                  <a:pt x="16" y="40"/>
                </a:lnTo>
                <a:lnTo>
                  <a:pt x="0" y="48"/>
                </a:lnTo>
                <a:lnTo>
                  <a:pt x="32" y="24"/>
                </a:lnTo>
                <a:lnTo>
                  <a:pt x="56" y="0"/>
                </a:lnTo>
                <a:lnTo>
                  <a:pt x="72" y="8"/>
                </a:lnTo>
                <a:lnTo>
                  <a:pt x="80" y="24"/>
                </a:lnTo>
                <a:lnTo>
                  <a:pt x="88" y="24"/>
                </a:lnTo>
                <a:lnTo>
                  <a:pt x="96" y="4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63" name="Freeform 576"/>
          <p:cNvSpPr>
            <a:spLocks/>
          </p:cNvSpPr>
          <p:nvPr/>
        </p:nvSpPr>
        <p:spPr bwMode="ltGray">
          <a:xfrm>
            <a:off x="2325688" y="3534054"/>
            <a:ext cx="149225" cy="74612"/>
          </a:xfrm>
          <a:custGeom>
            <a:avLst/>
            <a:gdLst>
              <a:gd name="T0" fmla="*/ 2147483647 w 97"/>
              <a:gd name="T1" fmla="*/ 2147483647 h 49"/>
              <a:gd name="T2" fmla="*/ 2147483647 w 97"/>
              <a:gd name="T3" fmla="*/ 2147483647 h 49"/>
              <a:gd name="T4" fmla="*/ 2147483647 w 97"/>
              <a:gd name="T5" fmla="*/ 2147483647 h 49"/>
              <a:gd name="T6" fmla="*/ 2147483647 w 97"/>
              <a:gd name="T7" fmla="*/ 2147483647 h 49"/>
              <a:gd name="T8" fmla="*/ 2147483647 w 97"/>
              <a:gd name="T9" fmla="*/ 2147483647 h 49"/>
              <a:gd name="T10" fmla="*/ 2147483647 w 97"/>
              <a:gd name="T11" fmla="*/ 2147483647 h 49"/>
              <a:gd name="T12" fmla="*/ 2147483647 w 97"/>
              <a:gd name="T13" fmla="*/ 2147483647 h 49"/>
              <a:gd name="T14" fmla="*/ 2147483647 w 97"/>
              <a:gd name="T15" fmla="*/ 2147483647 h 49"/>
              <a:gd name="T16" fmla="*/ 0 w 97"/>
              <a:gd name="T17" fmla="*/ 2147483647 h 49"/>
              <a:gd name="T18" fmla="*/ 2147483647 w 97"/>
              <a:gd name="T19" fmla="*/ 2147483647 h 49"/>
              <a:gd name="T20" fmla="*/ 2147483647 w 97"/>
              <a:gd name="T21" fmla="*/ 0 h 49"/>
              <a:gd name="T22" fmla="*/ 2147483647 w 97"/>
              <a:gd name="T23" fmla="*/ 2147483647 h 49"/>
              <a:gd name="T24" fmla="*/ 2147483647 w 97"/>
              <a:gd name="T25" fmla="*/ 2147483647 h 49"/>
              <a:gd name="T26" fmla="*/ 2147483647 w 97"/>
              <a:gd name="T27" fmla="*/ 2147483647 h 49"/>
              <a:gd name="T28" fmla="*/ 2147483647 w 97"/>
              <a:gd name="T29" fmla="*/ 2147483647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7" h="49">
                <a:moveTo>
                  <a:pt x="96" y="48"/>
                </a:moveTo>
                <a:lnTo>
                  <a:pt x="88" y="48"/>
                </a:lnTo>
                <a:lnTo>
                  <a:pt x="64" y="48"/>
                </a:lnTo>
                <a:lnTo>
                  <a:pt x="56" y="40"/>
                </a:lnTo>
                <a:lnTo>
                  <a:pt x="48" y="48"/>
                </a:lnTo>
                <a:lnTo>
                  <a:pt x="48" y="40"/>
                </a:lnTo>
                <a:lnTo>
                  <a:pt x="24" y="48"/>
                </a:lnTo>
                <a:lnTo>
                  <a:pt x="16" y="40"/>
                </a:lnTo>
                <a:lnTo>
                  <a:pt x="0" y="48"/>
                </a:lnTo>
                <a:lnTo>
                  <a:pt x="32" y="24"/>
                </a:lnTo>
                <a:lnTo>
                  <a:pt x="56" y="0"/>
                </a:lnTo>
                <a:lnTo>
                  <a:pt x="72" y="8"/>
                </a:lnTo>
                <a:lnTo>
                  <a:pt x="80" y="24"/>
                </a:lnTo>
                <a:lnTo>
                  <a:pt x="88" y="24"/>
                </a:lnTo>
                <a:lnTo>
                  <a:pt x="96" y="4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64" name="Freeform 577"/>
          <p:cNvSpPr>
            <a:spLocks/>
          </p:cNvSpPr>
          <p:nvPr/>
        </p:nvSpPr>
        <p:spPr bwMode="ltGray">
          <a:xfrm>
            <a:off x="2497138" y="3705504"/>
            <a:ext cx="87313" cy="38100"/>
          </a:xfrm>
          <a:custGeom>
            <a:avLst/>
            <a:gdLst>
              <a:gd name="T0" fmla="*/ 0 w 57"/>
              <a:gd name="T1" fmla="*/ 2147483647 h 25"/>
              <a:gd name="T2" fmla="*/ 0 w 57"/>
              <a:gd name="T3" fmla="*/ 2147483647 h 25"/>
              <a:gd name="T4" fmla="*/ 2147483647 w 57"/>
              <a:gd name="T5" fmla="*/ 2147483647 h 25"/>
              <a:gd name="T6" fmla="*/ 2147483647 w 57"/>
              <a:gd name="T7" fmla="*/ 2147483647 h 25"/>
              <a:gd name="T8" fmla="*/ 2147483647 w 57"/>
              <a:gd name="T9" fmla="*/ 0 h 25"/>
              <a:gd name="T10" fmla="*/ 2147483647 w 57"/>
              <a:gd name="T11" fmla="*/ 2147483647 h 25"/>
              <a:gd name="T12" fmla="*/ 2147483647 w 57"/>
              <a:gd name="T13" fmla="*/ 2147483647 h 25"/>
              <a:gd name="T14" fmla="*/ 0 w 57"/>
              <a:gd name="T15" fmla="*/ 2147483647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 h="25">
                <a:moveTo>
                  <a:pt x="0" y="24"/>
                </a:moveTo>
                <a:lnTo>
                  <a:pt x="0" y="24"/>
                </a:lnTo>
                <a:lnTo>
                  <a:pt x="16" y="16"/>
                </a:lnTo>
                <a:lnTo>
                  <a:pt x="24" y="8"/>
                </a:lnTo>
                <a:lnTo>
                  <a:pt x="56" y="0"/>
                </a:lnTo>
                <a:lnTo>
                  <a:pt x="24" y="24"/>
                </a:lnTo>
                <a:lnTo>
                  <a:pt x="8" y="24"/>
                </a:lnTo>
                <a:lnTo>
                  <a:pt x="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65" name="Freeform 578"/>
          <p:cNvSpPr>
            <a:spLocks/>
          </p:cNvSpPr>
          <p:nvPr/>
        </p:nvSpPr>
        <p:spPr bwMode="ltGray">
          <a:xfrm>
            <a:off x="2497138" y="3705504"/>
            <a:ext cx="87313" cy="38100"/>
          </a:xfrm>
          <a:custGeom>
            <a:avLst/>
            <a:gdLst>
              <a:gd name="T0" fmla="*/ 0 w 57"/>
              <a:gd name="T1" fmla="*/ 2147483647 h 25"/>
              <a:gd name="T2" fmla="*/ 2147483647 w 57"/>
              <a:gd name="T3" fmla="*/ 2147483647 h 25"/>
              <a:gd name="T4" fmla="*/ 2147483647 w 57"/>
              <a:gd name="T5" fmla="*/ 2147483647 h 25"/>
              <a:gd name="T6" fmla="*/ 2147483647 w 57"/>
              <a:gd name="T7" fmla="*/ 0 h 25"/>
              <a:gd name="T8" fmla="*/ 2147483647 w 57"/>
              <a:gd name="T9" fmla="*/ 2147483647 h 25"/>
              <a:gd name="T10" fmla="*/ 2147483647 w 57"/>
              <a:gd name="T11" fmla="*/ 2147483647 h 25"/>
              <a:gd name="T12" fmla="*/ 0 w 57"/>
              <a:gd name="T13" fmla="*/ 2147483647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 h="25">
                <a:moveTo>
                  <a:pt x="0" y="24"/>
                </a:moveTo>
                <a:lnTo>
                  <a:pt x="16" y="16"/>
                </a:lnTo>
                <a:lnTo>
                  <a:pt x="24" y="8"/>
                </a:lnTo>
                <a:lnTo>
                  <a:pt x="56" y="0"/>
                </a:lnTo>
                <a:lnTo>
                  <a:pt x="24" y="24"/>
                </a:lnTo>
                <a:lnTo>
                  <a:pt x="8" y="24"/>
                </a:lnTo>
                <a:lnTo>
                  <a:pt x="0" y="24"/>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66" name="Freeform 579"/>
          <p:cNvSpPr>
            <a:spLocks/>
          </p:cNvSpPr>
          <p:nvPr/>
        </p:nvSpPr>
        <p:spPr bwMode="ltGray">
          <a:xfrm>
            <a:off x="2570163" y="3668991"/>
            <a:ext cx="63500" cy="26988"/>
          </a:xfrm>
          <a:custGeom>
            <a:avLst/>
            <a:gdLst>
              <a:gd name="T0" fmla="*/ 2147483647 w 41"/>
              <a:gd name="T1" fmla="*/ 2147483647 h 17"/>
              <a:gd name="T2" fmla="*/ 2147483647 w 41"/>
              <a:gd name="T3" fmla="*/ 2147483647 h 17"/>
              <a:gd name="T4" fmla="*/ 0 w 41"/>
              <a:gd name="T5" fmla="*/ 2147483647 h 17"/>
              <a:gd name="T6" fmla="*/ 2147483647 w 41"/>
              <a:gd name="T7" fmla="*/ 2147483647 h 17"/>
              <a:gd name="T8" fmla="*/ 2147483647 w 41"/>
              <a:gd name="T9" fmla="*/ 0 h 17"/>
              <a:gd name="T10" fmla="*/ 2147483647 w 41"/>
              <a:gd name="T11" fmla="*/ 2147483647 h 17"/>
              <a:gd name="T12" fmla="*/ 2147483647 w 41"/>
              <a:gd name="T13" fmla="*/ 214748364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7">
                <a:moveTo>
                  <a:pt x="8" y="16"/>
                </a:moveTo>
                <a:lnTo>
                  <a:pt x="8" y="16"/>
                </a:lnTo>
                <a:lnTo>
                  <a:pt x="0" y="16"/>
                </a:lnTo>
                <a:lnTo>
                  <a:pt x="32" y="8"/>
                </a:lnTo>
                <a:lnTo>
                  <a:pt x="40" y="0"/>
                </a:lnTo>
                <a:lnTo>
                  <a:pt x="40" y="16"/>
                </a:lnTo>
                <a:lnTo>
                  <a:pt x="8"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67" name="Freeform 580"/>
          <p:cNvSpPr>
            <a:spLocks/>
          </p:cNvSpPr>
          <p:nvPr/>
        </p:nvSpPr>
        <p:spPr bwMode="ltGray">
          <a:xfrm>
            <a:off x="2570163" y="3668991"/>
            <a:ext cx="63500" cy="26988"/>
          </a:xfrm>
          <a:custGeom>
            <a:avLst/>
            <a:gdLst>
              <a:gd name="T0" fmla="*/ 2147483647 w 41"/>
              <a:gd name="T1" fmla="*/ 2147483647 h 17"/>
              <a:gd name="T2" fmla="*/ 0 w 41"/>
              <a:gd name="T3" fmla="*/ 2147483647 h 17"/>
              <a:gd name="T4" fmla="*/ 2147483647 w 41"/>
              <a:gd name="T5" fmla="*/ 2147483647 h 17"/>
              <a:gd name="T6" fmla="*/ 2147483647 w 41"/>
              <a:gd name="T7" fmla="*/ 0 h 17"/>
              <a:gd name="T8" fmla="*/ 2147483647 w 41"/>
              <a:gd name="T9" fmla="*/ 2147483647 h 17"/>
              <a:gd name="T10" fmla="*/ 2147483647 w 41"/>
              <a:gd name="T11" fmla="*/ 214748364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17">
                <a:moveTo>
                  <a:pt x="8" y="16"/>
                </a:moveTo>
                <a:lnTo>
                  <a:pt x="0" y="16"/>
                </a:lnTo>
                <a:lnTo>
                  <a:pt x="32" y="8"/>
                </a:lnTo>
                <a:lnTo>
                  <a:pt x="40" y="0"/>
                </a:lnTo>
                <a:lnTo>
                  <a:pt x="40" y="16"/>
                </a:lnTo>
                <a:lnTo>
                  <a:pt x="8" y="16"/>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8768" name="Freeform 581"/>
          <p:cNvSpPr>
            <a:spLocks/>
          </p:cNvSpPr>
          <p:nvPr/>
        </p:nvSpPr>
        <p:spPr bwMode="ltGray">
          <a:xfrm>
            <a:off x="4924426" y="2218016"/>
            <a:ext cx="138112" cy="42863"/>
          </a:xfrm>
          <a:custGeom>
            <a:avLst/>
            <a:gdLst>
              <a:gd name="T0" fmla="*/ 2147483647 w 110"/>
              <a:gd name="T1" fmla="*/ 2147483647 h 27"/>
              <a:gd name="T2" fmla="*/ 2147483647 w 110"/>
              <a:gd name="T3" fmla="*/ 2147483647 h 27"/>
              <a:gd name="T4" fmla="*/ 2147483647 w 110"/>
              <a:gd name="T5" fmla="*/ 2147483647 h 27"/>
              <a:gd name="T6" fmla="*/ 2147483647 w 110"/>
              <a:gd name="T7" fmla="*/ 2147483647 h 27"/>
              <a:gd name="T8" fmla="*/ 2147483647 w 110"/>
              <a:gd name="T9" fmla="*/ 2147483647 h 27"/>
              <a:gd name="T10" fmla="*/ 2147483647 w 110"/>
              <a:gd name="T11" fmla="*/ 2147483647 h 27"/>
              <a:gd name="T12" fmla="*/ 2147483647 w 110"/>
              <a:gd name="T13" fmla="*/ 2147483647 h 27"/>
              <a:gd name="T14" fmla="*/ 2147483647 w 110"/>
              <a:gd name="T15" fmla="*/ 2147483647 h 27"/>
              <a:gd name="T16" fmla="*/ 2147483647 w 110"/>
              <a:gd name="T17" fmla="*/ 2147483647 h 27"/>
              <a:gd name="T18" fmla="*/ 2147483647 w 110"/>
              <a:gd name="T19" fmla="*/ 2147483647 h 27"/>
              <a:gd name="T20" fmla="*/ 2147483647 w 110"/>
              <a:gd name="T21" fmla="*/ 2147483647 h 27"/>
              <a:gd name="T22" fmla="*/ 2147483647 w 110"/>
              <a:gd name="T23" fmla="*/ 2147483647 h 27"/>
              <a:gd name="T24" fmla="*/ 2147483647 w 110"/>
              <a:gd name="T25" fmla="*/ 2147483647 h 27"/>
              <a:gd name="T26" fmla="*/ 2147483647 w 110"/>
              <a:gd name="T27" fmla="*/ 0 h 27"/>
              <a:gd name="T28" fmla="*/ 2147483647 w 110"/>
              <a:gd name="T29" fmla="*/ 2147483647 h 27"/>
              <a:gd name="T30" fmla="*/ 2147483647 w 110"/>
              <a:gd name="T31" fmla="*/ 2147483647 h 27"/>
              <a:gd name="T32" fmla="*/ 2147483647 w 110"/>
              <a:gd name="T33" fmla="*/ 2147483647 h 27"/>
              <a:gd name="T34" fmla="*/ 0 w 110"/>
              <a:gd name="T35" fmla="*/ 2147483647 h 27"/>
              <a:gd name="T36" fmla="*/ 2147483647 w 110"/>
              <a:gd name="T37" fmla="*/ 0 h 27"/>
              <a:gd name="T38" fmla="*/ 2147483647 w 110"/>
              <a:gd name="T39" fmla="*/ 0 h 27"/>
              <a:gd name="T40" fmla="*/ 2147483647 w 110"/>
              <a:gd name="T41" fmla="*/ 0 h 27"/>
              <a:gd name="T42" fmla="*/ 2147483647 w 110"/>
              <a:gd name="T43" fmla="*/ 0 h 27"/>
              <a:gd name="T44" fmla="*/ 2147483647 w 110"/>
              <a:gd name="T45" fmla="*/ 0 h 27"/>
              <a:gd name="T46" fmla="*/ 2147483647 w 110"/>
              <a:gd name="T47" fmla="*/ 0 h 27"/>
              <a:gd name="T48" fmla="*/ 2147483647 w 110"/>
              <a:gd name="T49" fmla="*/ 0 h 27"/>
              <a:gd name="T50" fmla="*/ 2147483647 w 110"/>
              <a:gd name="T51" fmla="*/ 0 h 27"/>
              <a:gd name="T52" fmla="*/ 2147483647 w 110"/>
              <a:gd name="T53" fmla="*/ 2147483647 h 27"/>
              <a:gd name="T54" fmla="*/ 2147483647 w 110"/>
              <a:gd name="T55" fmla="*/ 2147483647 h 27"/>
              <a:gd name="T56" fmla="*/ 2147483647 w 110"/>
              <a:gd name="T57" fmla="*/ 2147483647 h 27"/>
              <a:gd name="T58" fmla="*/ 2147483647 w 110"/>
              <a:gd name="T59" fmla="*/ 2147483647 h 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0" h="27">
                <a:moveTo>
                  <a:pt x="90" y="9"/>
                </a:moveTo>
                <a:lnTo>
                  <a:pt x="80" y="9"/>
                </a:lnTo>
                <a:lnTo>
                  <a:pt x="70" y="9"/>
                </a:lnTo>
                <a:lnTo>
                  <a:pt x="70" y="18"/>
                </a:lnTo>
                <a:lnTo>
                  <a:pt x="60" y="27"/>
                </a:lnTo>
                <a:lnTo>
                  <a:pt x="60" y="18"/>
                </a:lnTo>
                <a:lnTo>
                  <a:pt x="50" y="18"/>
                </a:lnTo>
                <a:lnTo>
                  <a:pt x="40" y="9"/>
                </a:lnTo>
                <a:lnTo>
                  <a:pt x="50" y="9"/>
                </a:lnTo>
                <a:lnTo>
                  <a:pt x="60" y="9"/>
                </a:lnTo>
                <a:lnTo>
                  <a:pt x="50" y="9"/>
                </a:lnTo>
                <a:lnTo>
                  <a:pt x="40" y="9"/>
                </a:lnTo>
                <a:lnTo>
                  <a:pt x="50" y="9"/>
                </a:lnTo>
                <a:lnTo>
                  <a:pt x="40" y="0"/>
                </a:lnTo>
                <a:lnTo>
                  <a:pt x="30" y="9"/>
                </a:lnTo>
                <a:lnTo>
                  <a:pt x="20" y="9"/>
                </a:lnTo>
                <a:lnTo>
                  <a:pt x="10" y="9"/>
                </a:lnTo>
                <a:lnTo>
                  <a:pt x="0" y="9"/>
                </a:lnTo>
                <a:lnTo>
                  <a:pt x="10" y="0"/>
                </a:lnTo>
                <a:lnTo>
                  <a:pt x="30" y="0"/>
                </a:lnTo>
                <a:lnTo>
                  <a:pt x="50" y="0"/>
                </a:lnTo>
                <a:lnTo>
                  <a:pt x="60" y="0"/>
                </a:lnTo>
                <a:lnTo>
                  <a:pt x="80" y="0"/>
                </a:lnTo>
                <a:lnTo>
                  <a:pt x="90" y="0"/>
                </a:lnTo>
                <a:lnTo>
                  <a:pt x="100" y="0"/>
                </a:lnTo>
                <a:lnTo>
                  <a:pt x="110" y="0"/>
                </a:lnTo>
                <a:lnTo>
                  <a:pt x="110" y="9"/>
                </a:lnTo>
                <a:lnTo>
                  <a:pt x="100" y="9"/>
                </a:lnTo>
                <a:lnTo>
                  <a:pt x="90" y="9"/>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solidFill>
                <a:prstClr val="white"/>
              </a:solidFill>
            </a:endParaRPr>
          </a:p>
        </p:txBody>
      </p:sp>
      <p:sp>
        <p:nvSpPr>
          <p:cNvPr id="8769" name="Freeform 582"/>
          <p:cNvSpPr>
            <a:spLocks/>
          </p:cNvSpPr>
          <p:nvPr/>
        </p:nvSpPr>
        <p:spPr bwMode="ltGray">
          <a:xfrm>
            <a:off x="5126038" y="2160866"/>
            <a:ext cx="76200" cy="71438"/>
          </a:xfrm>
          <a:custGeom>
            <a:avLst/>
            <a:gdLst>
              <a:gd name="T0" fmla="*/ 2147483647 w 60"/>
              <a:gd name="T1" fmla="*/ 2147483647 h 45"/>
              <a:gd name="T2" fmla="*/ 2147483647 w 60"/>
              <a:gd name="T3" fmla="*/ 2147483647 h 45"/>
              <a:gd name="T4" fmla="*/ 2147483647 w 60"/>
              <a:gd name="T5" fmla="*/ 2147483647 h 45"/>
              <a:gd name="T6" fmla="*/ 2147483647 w 60"/>
              <a:gd name="T7" fmla="*/ 2147483647 h 45"/>
              <a:gd name="T8" fmla="*/ 0 w 60"/>
              <a:gd name="T9" fmla="*/ 2147483647 h 45"/>
              <a:gd name="T10" fmla="*/ 0 w 60"/>
              <a:gd name="T11" fmla="*/ 2147483647 h 45"/>
              <a:gd name="T12" fmla="*/ 2147483647 w 60"/>
              <a:gd name="T13" fmla="*/ 2147483647 h 45"/>
              <a:gd name="T14" fmla="*/ 2147483647 w 60"/>
              <a:gd name="T15" fmla="*/ 2147483647 h 45"/>
              <a:gd name="T16" fmla="*/ 2147483647 w 60"/>
              <a:gd name="T17" fmla="*/ 2147483647 h 45"/>
              <a:gd name="T18" fmla="*/ 2147483647 w 60"/>
              <a:gd name="T19" fmla="*/ 2147483647 h 45"/>
              <a:gd name="T20" fmla="*/ 2147483647 w 60"/>
              <a:gd name="T21" fmla="*/ 2147483647 h 45"/>
              <a:gd name="T22" fmla="*/ 2147483647 w 60"/>
              <a:gd name="T23" fmla="*/ 2147483647 h 45"/>
              <a:gd name="T24" fmla="*/ 2147483647 w 60"/>
              <a:gd name="T25" fmla="*/ 2147483647 h 45"/>
              <a:gd name="T26" fmla="*/ 2147483647 w 60"/>
              <a:gd name="T27" fmla="*/ 2147483647 h 45"/>
              <a:gd name="T28" fmla="*/ 2147483647 w 60"/>
              <a:gd name="T29" fmla="*/ 2147483647 h 45"/>
              <a:gd name="T30" fmla="*/ 2147483647 w 60"/>
              <a:gd name="T31" fmla="*/ 0 h 45"/>
              <a:gd name="T32" fmla="*/ 2147483647 w 60"/>
              <a:gd name="T33" fmla="*/ 2147483647 h 45"/>
              <a:gd name="T34" fmla="*/ 2147483647 w 60"/>
              <a:gd name="T35" fmla="*/ 2147483647 h 45"/>
              <a:gd name="T36" fmla="*/ 2147483647 w 60"/>
              <a:gd name="T37" fmla="*/ 2147483647 h 45"/>
              <a:gd name="T38" fmla="*/ 2147483647 w 60"/>
              <a:gd name="T39" fmla="*/ 2147483647 h 45"/>
              <a:gd name="T40" fmla="*/ 2147483647 w 60"/>
              <a:gd name="T41" fmla="*/ 2147483647 h 45"/>
              <a:gd name="T42" fmla="*/ 2147483647 w 60"/>
              <a:gd name="T43" fmla="*/ 2147483647 h 45"/>
              <a:gd name="T44" fmla="*/ 2147483647 w 60"/>
              <a:gd name="T45" fmla="*/ 2147483647 h 45"/>
              <a:gd name="T46" fmla="*/ 2147483647 w 60"/>
              <a:gd name="T47" fmla="*/ 2147483647 h 45"/>
              <a:gd name="T48" fmla="*/ 2147483647 w 60"/>
              <a:gd name="T49" fmla="*/ 2147483647 h 45"/>
              <a:gd name="T50" fmla="*/ 2147483647 w 60"/>
              <a:gd name="T51" fmla="*/ 2147483647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45">
                <a:moveTo>
                  <a:pt x="50" y="36"/>
                </a:moveTo>
                <a:lnTo>
                  <a:pt x="40" y="36"/>
                </a:lnTo>
                <a:lnTo>
                  <a:pt x="30" y="45"/>
                </a:lnTo>
                <a:lnTo>
                  <a:pt x="20" y="45"/>
                </a:lnTo>
                <a:lnTo>
                  <a:pt x="0" y="36"/>
                </a:lnTo>
                <a:lnTo>
                  <a:pt x="0" y="27"/>
                </a:lnTo>
                <a:lnTo>
                  <a:pt x="10" y="27"/>
                </a:lnTo>
                <a:lnTo>
                  <a:pt x="30" y="27"/>
                </a:lnTo>
                <a:lnTo>
                  <a:pt x="30" y="18"/>
                </a:lnTo>
                <a:lnTo>
                  <a:pt x="20" y="27"/>
                </a:lnTo>
                <a:lnTo>
                  <a:pt x="20" y="18"/>
                </a:lnTo>
                <a:lnTo>
                  <a:pt x="30" y="18"/>
                </a:lnTo>
                <a:lnTo>
                  <a:pt x="40" y="18"/>
                </a:lnTo>
                <a:lnTo>
                  <a:pt x="50" y="9"/>
                </a:lnTo>
                <a:lnTo>
                  <a:pt x="60" y="9"/>
                </a:lnTo>
                <a:lnTo>
                  <a:pt x="60" y="0"/>
                </a:lnTo>
                <a:lnTo>
                  <a:pt x="60" y="9"/>
                </a:lnTo>
                <a:lnTo>
                  <a:pt x="60" y="18"/>
                </a:lnTo>
                <a:lnTo>
                  <a:pt x="50" y="18"/>
                </a:lnTo>
                <a:lnTo>
                  <a:pt x="40" y="18"/>
                </a:lnTo>
                <a:lnTo>
                  <a:pt x="30" y="27"/>
                </a:lnTo>
                <a:lnTo>
                  <a:pt x="40" y="27"/>
                </a:lnTo>
                <a:lnTo>
                  <a:pt x="60" y="27"/>
                </a:lnTo>
                <a:lnTo>
                  <a:pt x="60" y="36"/>
                </a:lnTo>
                <a:lnTo>
                  <a:pt x="50" y="36"/>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solidFill>
                <a:prstClr val="white"/>
              </a:solidFill>
            </a:endParaRPr>
          </a:p>
        </p:txBody>
      </p:sp>
      <p:sp>
        <p:nvSpPr>
          <p:cNvPr id="8770" name="Freeform 583"/>
          <p:cNvSpPr>
            <a:spLocks/>
          </p:cNvSpPr>
          <p:nvPr/>
        </p:nvSpPr>
        <p:spPr bwMode="ltGray">
          <a:xfrm>
            <a:off x="4297363" y="2260879"/>
            <a:ext cx="250825" cy="155575"/>
          </a:xfrm>
          <a:custGeom>
            <a:avLst/>
            <a:gdLst>
              <a:gd name="T0" fmla="*/ 2147483647 w 201"/>
              <a:gd name="T1" fmla="*/ 2147483647 h 98"/>
              <a:gd name="T2" fmla="*/ 2147483647 w 201"/>
              <a:gd name="T3" fmla="*/ 2147483647 h 98"/>
              <a:gd name="T4" fmla="*/ 2147483647 w 201"/>
              <a:gd name="T5" fmla="*/ 2147483647 h 98"/>
              <a:gd name="T6" fmla="*/ 2147483647 w 201"/>
              <a:gd name="T7" fmla="*/ 2147483647 h 98"/>
              <a:gd name="T8" fmla="*/ 2147483647 w 201"/>
              <a:gd name="T9" fmla="*/ 2147483647 h 98"/>
              <a:gd name="T10" fmla="*/ 2147483647 w 201"/>
              <a:gd name="T11" fmla="*/ 2147483647 h 98"/>
              <a:gd name="T12" fmla="*/ 2147483647 w 201"/>
              <a:gd name="T13" fmla="*/ 2147483647 h 98"/>
              <a:gd name="T14" fmla="*/ 2147483647 w 201"/>
              <a:gd name="T15" fmla="*/ 2147483647 h 98"/>
              <a:gd name="T16" fmla="*/ 2147483647 w 201"/>
              <a:gd name="T17" fmla="*/ 2147483647 h 98"/>
              <a:gd name="T18" fmla="*/ 2147483647 w 201"/>
              <a:gd name="T19" fmla="*/ 2147483647 h 98"/>
              <a:gd name="T20" fmla="*/ 2147483647 w 201"/>
              <a:gd name="T21" fmla="*/ 2147483647 h 98"/>
              <a:gd name="T22" fmla="*/ 2147483647 w 201"/>
              <a:gd name="T23" fmla="*/ 2147483647 h 98"/>
              <a:gd name="T24" fmla="*/ 2147483647 w 201"/>
              <a:gd name="T25" fmla="*/ 2147483647 h 98"/>
              <a:gd name="T26" fmla="*/ 2147483647 w 201"/>
              <a:gd name="T27" fmla="*/ 2147483647 h 98"/>
              <a:gd name="T28" fmla="*/ 2147483647 w 201"/>
              <a:gd name="T29" fmla="*/ 2147483647 h 98"/>
              <a:gd name="T30" fmla="*/ 2147483647 w 201"/>
              <a:gd name="T31" fmla="*/ 2147483647 h 98"/>
              <a:gd name="T32" fmla="*/ 2147483647 w 201"/>
              <a:gd name="T33" fmla="*/ 2147483647 h 98"/>
              <a:gd name="T34" fmla="*/ 2147483647 w 201"/>
              <a:gd name="T35" fmla="*/ 2147483647 h 98"/>
              <a:gd name="T36" fmla="*/ 2147483647 w 201"/>
              <a:gd name="T37" fmla="*/ 2147483647 h 98"/>
              <a:gd name="T38" fmla="*/ 2147483647 w 201"/>
              <a:gd name="T39" fmla="*/ 2147483647 h 98"/>
              <a:gd name="T40" fmla="*/ 2147483647 w 201"/>
              <a:gd name="T41" fmla="*/ 2147483647 h 98"/>
              <a:gd name="T42" fmla="*/ 2147483647 w 201"/>
              <a:gd name="T43" fmla="*/ 2147483647 h 98"/>
              <a:gd name="T44" fmla="*/ 0 w 201"/>
              <a:gd name="T45" fmla="*/ 2147483647 h 98"/>
              <a:gd name="T46" fmla="*/ 0 w 201"/>
              <a:gd name="T47" fmla="*/ 2147483647 h 98"/>
              <a:gd name="T48" fmla="*/ 2147483647 w 201"/>
              <a:gd name="T49" fmla="*/ 2147483647 h 98"/>
              <a:gd name="T50" fmla="*/ 2147483647 w 201"/>
              <a:gd name="T51" fmla="*/ 2147483647 h 98"/>
              <a:gd name="T52" fmla="*/ 2147483647 w 201"/>
              <a:gd name="T53" fmla="*/ 2147483647 h 98"/>
              <a:gd name="T54" fmla="*/ 2147483647 w 201"/>
              <a:gd name="T55" fmla="*/ 2147483647 h 98"/>
              <a:gd name="T56" fmla="*/ 2147483647 w 201"/>
              <a:gd name="T57" fmla="*/ 2147483647 h 98"/>
              <a:gd name="T58" fmla="*/ 2147483647 w 201"/>
              <a:gd name="T59" fmla="*/ 2147483647 h 98"/>
              <a:gd name="T60" fmla="*/ 2147483647 w 201"/>
              <a:gd name="T61" fmla="*/ 2147483647 h 98"/>
              <a:gd name="T62" fmla="*/ 2147483647 w 201"/>
              <a:gd name="T63" fmla="*/ 0 h 98"/>
              <a:gd name="T64" fmla="*/ 2147483647 w 201"/>
              <a:gd name="T65" fmla="*/ 0 h 98"/>
              <a:gd name="T66" fmla="*/ 2147483647 w 201"/>
              <a:gd name="T67" fmla="*/ 2147483647 h 98"/>
              <a:gd name="T68" fmla="*/ 2147483647 w 201"/>
              <a:gd name="T69" fmla="*/ 2147483647 h 98"/>
              <a:gd name="T70" fmla="*/ 2147483647 w 201"/>
              <a:gd name="T71" fmla="*/ 2147483647 h 98"/>
              <a:gd name="T72" fmla="*/ 2147483647 w 201"/>
              <a:gd name="T73" fmla="*/ 2147483647 h 98"/>
              <a:gd name="T74" fmla="*/ 2147483647 w 201"/>
              <a:gd name="T75" fmla="*/ 2147483647 h 98"/>
              <a:gd name="T76" fmla="*/ 2147483647 w 201"/>
              <a:gd name="T77" fmla="*/ 2147483647 h 98"/>
              <a:gd name="T78" fmla="*/ 2147483647 w 201"/>
              <a:gd name="T79" fmla="*/ 2147483647 h 98"/>
              <a:gd name="T80" fmla="*/ 2147483647 w 201"/>
              <a:gd name="T81" fmla="*/ 2147483647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1" h="98">
                <a:moveTo>
                  <a:pt x="161" y="80"/>
                </a:moveTo>
                <a:lnTo>
                  <a:pt x="161" y="71"/>
                </a:lnTo>
                <a:lnTo>
                  <a:pt x="151" y="71"/>
                </a:lnTo>
                <a:lnTo>
                  <a:pt x="141" y="71"/>
                </a:lnTo>
                <a:lnTo>
                  <a:pt x="151" y="71"/>
                </a:lnTo>
                <a:lnTo>
                  <a:pt x="151" y="62"/>
                </a:lnTo>
                <a:lnTo>
                  <a:pt x="141" y="53"/>
                </a:lnTo>
                <a:lnTo>
                  <a:pt x="141" y="44"/>
                </a:lnTo>
                <a:lnTo>
                  <a:pt x="151" y="44"/>
                </a:lnTo>
                <a:lnTo>
                  <a:pt x="141" y="44"/>
                </a:lnTo>
                <a:lnTo>
                  <a:pt x="130" y="44"/>
                </a:lnTo>
                <a:lnTo>
                  <a:pt x="120" y="44"/>
                </a:lnTo>
                <a:lnTo>
                  <a:pt x="120" y="62"/>
                </a:lnTo>
                <a:lnTo>
                  <a:pt x="110" y="71"/>
                </a:lnTo>
                <a:lnTo>
                  <a:pt x="100" y="71"/>
                </a:lnTo>
                <a:lnTo>
                  <a:pt x="100" y="89"/>
                </a:lnTo>
                <a:lnTo>
                  <a:pt x="100" y="98"/>
                </a:lnTo>
                <a:lnTo>
                  <a:pt x="90" y="98"/>
                </a:lnTo>
                <a:lnTo>
                  <a:pt x="70" y="98"/>
                </a:lnTo>
                <a:lnTo>
                  <a:pt x="60" y="89"/>
                </a:lnTo>
                <a:lnTo>
                  <a:pt x="40" y="71"/>
                </a:lnTo>
                <a:lnTo>
                  <a:pt x="60" y="71"/>
                </a:lnTo>
                <a:lnTo>
                  <a:pt x="70" y="71"/>
                </a:lnTo>
                <a:lnTo>
                  <a:pt x="80" y="71"/>
                </a:lnTo>
                <a:lnTo>
                  <a:pt x="70" y="71"/>
                </a:lnTo>
                <a:lnTo>
                  <a:pt x="60" y="71"/>
                </a:lnTo>
                <a:lnTo>
                  <a:pt x="50" y="71"/>
                </a:lnTo>
                <a:lnTo>
                  <a:pt x="40" y="71"/>
                </a:lnTo>
                <a:lnTo>
                  <a:pt x="40" y="62"/>
                </a:lnTo>
                <a:lnTo>
                  <a:pt x="50" y="53"/>
                </a:lnTo>
                <a:lnTo>
                  <a:pt x="60" y="53"/>
                </a:lnTo>
                <a:lnTo>
                  <a:pt x="70" y="53"/>
                </a:lnTo>
                <a:lnTo>
                  <a:pt x="70" y="44"/>
                </a:lnTo>
                <a:lnTo>
                  <a:pt x="80" y="44"/>
                </a:lnTo>
                <a:lnTo>
                  <a:pt x="70" y="44"/>
                </a:lnTo>
                <a:lnTo>
                  <a:pt x="60" y="44"/>
                </a:lnTo>
                <a:lnTo>
                  <a:pt x="50" y="44"/>
                </a:lnTo>
                <a:lnTo>
                  <a:pt x="40" y="53"/>
                </a:lnTo>
                <a:lnTo>
                  <a:pt x="30" y="53"/>
                </a:lnTo>
                <a:lnTo>
                  <a:pt x="30" y="44"/>
                </a:lnTo>
                <a:lnTo>
                  <a:pt x="20" y="44"/>
                </a:lnTo>
                <a:lnTo>
                  <a:pt x="30" y="44"/>
                </a:lnTo>
                <a:lnTo>
                  <a:pt x="20" y="44"/>
                </a:lnTo>
                <a:lnTo>
                  <a:pt x="10" y="35"/>
                </a:lnTo>
                <a:lnTo>
                  <a:pt x="10" y="26"/>
                </a:lnTo>
                <a:lnTo>
                  <a:pt x="0" y="26"/>
                </a:lnTo>
                <a:lnTo>
                  <a:pt x="0" y="18"/>
                </a:lnTo>
                <a:lnTo>
                  <a:pt x="0" y="9"/>
                </a:lnTo>
                <a:lnTo>
                  <a:pt x="10" y="9"/>
                </a:lnTo>
                <a:lnTo>
                  <a:pt x="20" y="9"/>
                </a:lnTo>
                <a:lnTo>
                  <a:pt x="30" y="9"/>
                </a:lnTo>
                <a:lnTo>
                  <a:pt x="40" y="9"/>
                </a:lnTo>
                <a:lnTo>
                  <a:pt x="30" y="9"/>
                </a:lnTo>
                <a:lnTo>
                  <a:pt x="40" y="9"/>
                </a:lnTo>
                <a:lnTo>
                  <a:pt x="50" y="18"/>
                </a:lnTo>
                <a:lnTo>
                  <a:pt x="40" y="18"/>
                </a:lnTo>
                <a:lnTo>
                  <a:pt x="40" y="9"/>
                </a:lnTo>
                <a:lnTo>
                  <a:pt x="50" y="9"/>
                </a:lnTo>
                <a:lnTo>
                  <a:pt x="70" y="9"/>
                </a:lnTo>
                <a:lnTo>
                  <a:pt x="70" y="18"/>
                </a:lnTo>
                <a:lnTo>
                  <a:pt x="80" y="26"/>
                </a:lnTo>
                <a:lnTo>
                  <a:pt x="70" y="18"/>
                </a:lnTo>
                <a:lnTo>
                  <a:pt x="70" y="9"/>
                </a:lnTo>
                <a:lnTo>
                  <a:pt x="70" y="0"/>
                </a:lnTo>
                <a:lnTo>
                  <a:pt x="80" y="0"/>
                </a:lnTo>
                <a:lnTo>
                  <a:pt x="90" y="0"/>
                </a:lnTo>
                <a:lnTo>
                  <a:pt x="100" y="0"/>
                </a:lnTo>
                <a:lnTo>
                  <a:pt x="100" y="9"/>
                </a:lnTo>
                <a:lnTo>
                  <a:pt x="110" y="9"/>
                </a:lnTo>
                <a:lnTo>
                  <a:pt x="120" y="9"/>
                </a:lnTo>
                <a:lnTo>
                  <a:pt x="120" y="18"/>
                </a:lnTo>
                <a:lnTo>
                  <a:pt x="120" y="26"/>
                </a:lnTo>
                <a:lnTo>
                  <a:pt x="151" y="35"/>
                </a:lnTo>
                <a:lnTo>
                  <a:pt x="161" y="44"/>
                </a:lnTo>
                <a:lnTo>
                  <a:pt x="171" y="44"/>
                </a:lnTo>
                <a:lnTo>
                  <a:pt x="181" y="44"/>
                </a:lnTo>
                <a:lnTo>
                  <a:pt x="191" y="62"/>
                </a:lnTo>
                <a:lnTo>
                  <a:pt x="201" y="71"/>
                </a:lnTo>
                <a:lnTo>
                  <a:pt x="191" y="71"/>
                </a:lnTo>
                <a:lnTo>
                  <a:pt x="181" y="80"/>
                </a:lnTo>
                <a:lnTo>
                  <a:pt x="161" y="80"/>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solidFill>
                <a:prstClr val="white"/>
              </a:solidFill>
            </a:endParaRPr>
          </a:p>
        </p:txBody>
      </p:sp>
      <p:sp>
        <p:nvSpPr>
          <p:cNvPr id="8771" name="Freeform 584"/>
          <p:cNvSpPr>
            <a:spLocks/>
          </p:cNvSpPr>
          <p:nvPr/>
        </p:nvSpPr>
        <p:spPr bwMode="ltGray">
          <a:xfrm>
            <a:off x="4422776" y="2232304"/>
            <a:ext cx="174625" cy="69850"/>
          </a:xfrm>
          <a:custGeom>
            <a:avLst/>
            <a:gdLst>
              <a:gd name="T0" fmla="*/ 2147483647 w 141"/>
              <a:gd name="T1" fmla="*/ 2147483647 h 44"/>
              <a:gd name="T2" fmla="*/ 2147483647 w 141"/>
              <a:gd name="T3" fmla="*/ 2147483647 h 44"/>
              <a:gd name="T4" fmla="*/ 2147483647 w 141"/>
              <a:gd name="T5" fmla="*/ 2147483647 h 44"/>
              <a:gd name="T6" fmla="*/ 2147483647 w 141"/>
              <a:gd name="T7" fmla="*/ 2147483647 h 44"/>
              <a:gd name="T8" fmla="*/ 2147483647 w 141"/>
              <a:gd name="T9" fmla="*/ 2147483647 h 44"/>
              <a:gd name="T10" fmla="*/ 2147483647 w 141"/>
              <a:gd name="T11" fmla="*/ 2147483647 h 44"/>
              <a:gd name="T12" fmla="*/ 2147483647 w 141"/>
              <a:gd name="T13" fmla="*/ 2147483647 h 44"/>
              <a:gd name="T14" fmla="*/ 2147483647 w 141"/>
              <a:gd name="T15" fmla="*/ 2147483647 h 44"/>
              <a:gd name="T16" fmla="*/ 2147483647 w 141"/>
              <a:gd name="T17" fmla="*/ 2147483647 h 44"/>
              <a:gd name="T18" fmla="*/ 2147483647 w 141"/>
              <a:gd name="T19" fmla="*/ 2147483647 h 44"/>
              <a:gd name="T20" fmla="*/ 2147483647 w 141"/>
              <a:gd name="T21" fmla="*/ 2147483647 h 44"/>
              <a:gd name="T22" fmla="*/ 2147483647 w 141"/>
              <a:gd name="T23" fmla="*/ 2147483647 h 44"/>
              <a:gd name="T24" fmla="*/ 2147483647 w 141"/>
              <a:gd name="T25" fmla="*/ 2147483647 h 44"/>
              <a:gd name="T26" fmla="*/ 2147483647 w 141"/>
              <a:gd name="T27" fmla="*/ 2147483647 h 44"/>
              <a:gd name="T28" fmla="*/ 2147483647 w 141"/>
              <a:gd name="T29" fmla="*/ 2147483647 h 44"/>
              <a:gd name="T30" fmla="*/ 2147483647 w 141"/>
              <a:gd name="T31" fmla="*/ 2147483647 h 44"/>
              <a:gd name="T32" fmla="*/ 2147483647 w 141"/>
              <a:gd name="T33" fmla="*/ 2147483647 h 44"/>
              <a:gd name="T34" fmla="*/ 2147483647 w 141"/>
              <a:gd name="T35" fmla="*/ 2147483647 h 44"/>
              <a:gd name="T36" fmla="*/ 0 w 141"/>
              <a:gd name="T37" fmla="*/ 2147483647 h 44"/>
              <a:gd name="T38" fmla="*/ 0 w 141"/>
              <a:gd name="T39" fmla="*/ 0 h 44"/>
              <a:gd name="T40" fmla="*/ 2147483647 w 141"/>
              <a:gd name="T41" fmla="*/ 0 h 44"/>
              <a:gd name="T42" fmla="*/ 2147483647 w 141"/>
              <a:gd name="T43" fmla="*/ 2147483647 h 44"/>
              <a:gd name="T44" fmla="*/ 2147483647 w 141"/>
              <a:gd name="T45" fmla="*/ 2147483647 h 44"/>
              <a:gd name="T46" fmla="*/ 2147483647 w 141"/>
              <a:gd name="T47" fmla="*/ 0 h 44"/>
              <a:gd name="T48" fmla="*/ 2147483647 w 141"/>
              <a:gd name="T49" fmla="*/ 0 h 44"/>
              <a:gd name="T50" fmla="*/ 2147483647 w 141"/>
              <a:gd name="T51" fmla="*/ 0 h 44"/>
              <a:gd name="T52" fmla="*/ 2147483647 w 141"/>
              <a:gd name="T53" fmla="*/ 2147483647 h 44"/>
              <a:gd name="T54" fmla="*/ 2147483647 w 141"/>
              <a:gd name="T55" fmla="*/ 0 h 44"/>
              <a:gd name="T56" fmla="*/ 2147483647 w 141"/>
              <a:gd name="T57" fmla="*/ 0 h 44"/>
              <a:gd name="T58" fmla="*/ 2147483647 w 141"/>
              <a:gd name="T59" fmla="*/ 2147483647 h 44"/>
              <a:gd name="T60" fmla="*/ 2147483647 w 141"/>
              <a:gd name="T61" fmla="*/ 2147483647 h 44"/>
              <a:gd name="T62" fmla="*/ 2147483647 w 141"/>
              <a:gd name="T63" fmla="*/ 0 h 44"/>
              <a:gd name="T64" fmla="*/ 2147483647 w 141"/>
              <a:gd name="T65" fmla="*/ 0 h 44"/>
              <a:gd name="T66" fmla="*/ 2147483647 w 141"/>
              <a:gd name="T67" fmla="*/ 0 h 44"/>
              <a:gd name="T68" fmla="*/ 2147483647 w 141"/>
              <a:gd name="T69" fmla="*/ 0 h 44"/>
              <a:gd name="T70" fmla="*/ 2147483647 w 141"/>
              <a:gd name="T71" fmla="*/ 2147483647 h 44"/>
              <a:gd name="T72" fmla="*/ 2147483647 w 141"/>
              <a:gd name="T73" fmla="*/ 2147483647 h 44"/>
              <a:gd name="T74" fmla="*/ 2147483647 w 141"/>
              <a:gd name="T75" fmla="*/ 2147483647 h 44"/>
              <a:gd name="T76" fmla="*/ 2147483647 w 141"/>
              <a:gd name="T77" fmla="*/ 2147483647 h 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1" h="44">
                <a:moveTo>
                  <a:pt x="141" y="18"/>
                </a:moveTo>
                <a:lnTo>
                  <a:pt x="121" y="27"/>
                </a:lnTo>
                <a:lnTo>
                  <a:pt x="101" y="36"/>
                </a:lnTo>
                <a:lnTo>
                  <a:pt x="81" y="44"/>
                </a:lnTo>
                <a:lnTo>
                  <a:pt x="71" y="44"/>
                </a:lnTo>
                <a:lnTo>
                  <a:pt x="71" y="36"/>
                </a:lnTo>
                <a:lnTo>
                  <a:pt x="61" y="36"/>
                </a:lnTo>
                <a:lnTo>
                  <a:pt x="41" y="36"/>
                </a:lnTo>
                <a:lnTo>
                  <a:pt x="30" y="36"/>
                </a:lnTo>
                <a:lnTo>
                  <a:pt x="20" y="27"/>
                </a:lnTo>
                <a:lnTo>
                  <a:pt x="30" y="27"/>
                </a:lnTo>
                <a:lnTo>
                  <a:pt x="41" y="27"/>
                </a:lnTo>
                <a:lnTo>
                  <a:pt x="51" y="27"/>
                </a:lnTo>
                <a:lnTo>
                  <a:pt x="41" y="27"/>
                </a:lnTo>
                <a:lnTo>
                  <a:pt x="30" y="27"/>
                </a:lnTo>
                <a:lnTo>
                  <a:pt x="20" y="27"/>
                </a:lnTo>
                <a:lnTo>
                  <a:pt x="10" y="18"/>
                </a:lnTo>
                <a:lnTo>
                  <a:pt x="0" y="9"/>
                </a:lnTo>
                <a:lnTo>
                  <a:pt x="0" y="0"/>
                </a:lnTo>
                <a:lnTo>
                  <a:pt x="10" y="0"/>
                </a:lnTo>
                <a:lnTo>
                  <a:pt x="20" y="9"/>
                </a:lnTo>
                <a:lnTo>
                  <a:pt x="20" y="0"/>
                </a:lnTo>
                <a:lnTo>
                  <a:pt x="30" y="0"/>
                </a:lnTo>
                <a:lnTo>
                  <a:pt x="41" y="0"/>
                </a:lnTo>
                <a:lnTo>
                  <a:pt x="61" y="9"/>
                </a:lnTo>
                <a:lnTo>
                  <a:pt x="71" y="0"/>
                </a:lnTo>
                <a:lnTo>
                  <a:pt x="81" y="0"/>
                </a:lnTo>
                <a:lnTo>
                  <a:pt x="81" y="9"/>
                </a:lnTo>
                <a:lnTo>
                  <a:pt x="91" y="9"/>
                </a:lnTo>
                <a:lnTo>
                  <a:pt x="91" y="0"/>
                </a:lnTo>
                <a:lnTo>
                  <a:pt x="101" y="0"/>
                </a:lnTo>
                <a:lnTo>
                  <a:pt x="111" y="0"/>
                </a:lnTo>
                <a:lnTo>
                  <a:pt x="121" y="0"/>
                </a:lnTo>
                <a:lnTo>
                  <a:pt x="121" y="9"/>
                </a:lnTo>
                <a:lnTo>
                  <a:pt x="131" y="9"/>
                </a:lnTo>
                <a:lnTo>
                  <a:pt x="141" y="18"/>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solidFill>
                <a:prstClr val="white"/>
              </a:solidFill>
            </a:endParaRPr>
          </a:p>
        </p:txBody>
      </p:sp>
      <p:sp>
        <p:nvSpPr>
          <p:cNvPr id="8772" name="Freeform 585"/>
          <p:cNvSpPr>
            <a:spLocks/>
          </p:cNvSpPr>
          <p:nvPr/>
        </p:nvSpPr>
        <p:spPr bwMode="ltGray">
          <a:xfrm>
            <a:off x="4284663" y="2316441"/>
            <a:ext cx="25400" cy="26988"/>
          </a:xfrm>
          <a:custGeom>
            <a:avLst/>
            <a:gdLst>
              <a:gd name="T0" fmla="*/ 2147483647 w 20"/>
              <a:gd name="T1" fmla="*/ 0 h 18"/>
              <a:gd name="T2" fmla="*/ 2147483647 w 20"/>
              <a:gd name="T3" fmla="*/ 2147483647 h 18"/>
              <a:gd name="T4" fmla="*/ 2147483647 w 20"/>
              <a:gd name="T5" fmla="*/ 2147483647 h 18"/>
              <a:gd name="T6" fmla="*/ 2147483647 w 20"/>
              <a:gd name="T7" fmla="*/ 2147483647 h 18"/>
              <a:gd name="T8" fmla="*/ 0 w 20"/>
              <a:gd name="T9" fmla="*/ 2147483647 h 18"/>
              <a:gd name="T10" fmla="*/ 2147483647 w 20"/>
              <a:gd name="T11" fmla="*/ 0 h 18"/>
              <a:gd name="T12" fmla="*/ 2147483647 w 20"/>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8">
                <a:moveTo>
                  <a:pt x="10" y="0"/>
                </a:moveTo>
                <a:lnTo>
                  <a:pt x="10" y="9"/>
                </a:lnTo>
                <a:lnTo>
                  <a:pt x="20" y="18"/>
                </a:lnTo>
                <a:lnTo>
                  <a:pt x="10" y="9"/>
                </a:lnTo>
                <a:lnTo>
                  <a:pt x="0" y="9"/>
                </a:lnTo>
                <a:lnTo>
                  <a:pt x="10" y="0"/>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solidFill>
                <a:prstClr val="white"/>
              </a:solidFill>
            </a:endParaRPr>
          </a:p>
        </p:txBody>
      </p:sp>
      <p:sp>
        <p:nvSpPr>
          <p:cNvPr id="8773" name="Freeform 586"/>
          <p:cNvSpPr>
            <a:spLocks/>
          </p:cNvSpPr>
          <p:nvPr/>
        </p:nvSpPr>
        <p:spPr bwMode="ltGray">
          <a:xfrm>
            <a:off x="4284663" y="2316441"/>
            <a:ext cx="25400" cy="26988"/>
          </a:xfrm>
          <a:custGeom>
            <a:avLst/>
            <a:gdLst>
              <a:gd name="T0" fmla="*/ 2147483647 w 20"/>
              <a:gd name="T1" fmla="*/ 0 h 18"/>
              <a:gd name="T2" fmla="*/ 2147483647 w 20"/>
              <a:gd name="T3" fmla="*/ 2147483647 h 18"/>
              <a:gd name="T4" fmla="*/ 2147483647 w 20"/>
              <a:gd name="T5" fmla="*/ 2147483647 h 18"/>
              <a:gd name="T6" fmla="*/ 2147483647 w 20"/>
              <a:gd name="T7" fmla="*/ 2147483647 h 18"/>
              <a:gd name="T8" fmla="*/ 0 w 20"/>
              <a:gd name="T9" fmla="*/ 2147483647 h 18"/>
              <a:gd name="T10" fmla="*/ 2147483647 w 20"/>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8">
                <a:moveTo>
                  <a:pt x="10" y="0"/>
                </a:moveTo>
                <a:lnTo>
                  <a:pt x="10" y="9"/>
                </a:lnTo>
                <a:lnTo>
                  <a:pt x="20" y="18"/>
                </a:lnTo>
                <a:lnTo>
                  <a:pt x="10" y="9"/>
                </a:lnTo>
                <a:lnTo>
                  <a:pt x="0" y="9"/>
                </a:lnTo>
                <a:lnTo>
                  <a:pt x="10" y="0"/>
                </a:lnTo>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solidFill>
                <a:prstClr val="white"/>
              </a:solidFill>
            </a:endParaRPr>
          </a:p>
        </p:txBody>
      </p:sp>
      <p:sp>
        <p:nvSpPr>
          <p:cNvPr id="8774" name="Freeform 587"/>
          <p:cNvSpPr>
            <a:spLocks/>
          </p:cNvSpPr>
          <p:nvPr/>
        </p:nvSpPr>
        <p:spPr bwMode="ltGray">
          <a:xfrm>
            <a:off x="3633788" y="2808566"/>
            <a:ext cx="187325" cy="77788"/>
          </a:xfrm>
          <a:custGeom>
            <a:avLst/>
            <a:gdLst>
              <a:gd name="T0" fmla="*/ 2147483647 w 150"/>
              <a:gd name="T1" fmla="*/ 2147483647 h 53"/>
              <a:gd name="T2" fmla="*/ 2147483647 w 150"/>
              <a:gd name="T3" fmla="*/ 2147483647 h 53"/>
              <a:gd name="T4" fmla="*/ 2147483647 w 150"/>
              <a:gd name="T5" fmla="*/ 2147483647 h 53"/>
              <a:gd name="T6" fmla="*/ 2147483647 w 150"/>
              <a:gd name="T7" fmla="*/ 2147483647 h 53"/>
              <a:gd name="T8" fmla="*/ 2147483647 w 150"/>
              <a:gd name="T9" fmla="*/ 2147483647 h 53"/>
              <a:gd name="T10" fmla="*/ 2147483647 w 150"/>
              <a:gd name="T11" fmla="*/ 2147483647 h 53"/>
              <a:gd name="T12" fmla="*/ 2147483647 w 150"/>
              <a:gd name="T13" fmla="*/ 2147483647 h 53"/>
              <a:gd name="T14" fmla="*/ 2147483647 w 150"/>
              <a:gd name="T15" fmla="*/ 2147483647 h 53"/>
              <a:gd name="T16" fmla="*/ 2147483647 w 150"/>
              <a:gd name="T17" fmla="*/ 2147483647 h 53"/>
              <a:gd name="T18" fmla="*/ 2147483647 w 150"/>
              <a:gd name="T19" fmla="*/ 2147483647 h 53"/>
              <a:gd name="T20" fmla="*/ 2147483647 w 150"/>
              <a:gd name="T21" fmla="*/ 2147483647 h 53"/>
              <a:gd name="T22" fmla="*/ 2147483647 w 150"/>
              <a:gd name="T23" fmla="*/ 2147483647 h 53"/>
              <a:gd name="T24" fmla="*/ 2147483647 w 150"/>
              <a:gd name="T25" fmla="*/ 2147483647 h 53"/>
              <a:gd name="T26" fmla="*/ 2147483647 w 150"/>
              <a:gd name="T27" fmla="*/ 2147483647 h 53"/>
              <a:gd name="T28" fmla="*/ 2147483647 w 150"/>
              <a:gd name="T29" fmla="*/ 2147483647 h 53"/>
              <a:gd name="T30" fmla="*/ 2147483647 w 150"/>
              <a:gd name="T31" fmla="*/ 2147483647 h 53"/>
              <a:gd name="T32" fmla="*/ 0 w 150"/>
              <a:gd name="T33" fmla="*/ 2147483647 h 53"/>
              <a:gd name="T34" fmla="*/ 2147483647 w 150"/>
              <a:gd name="T35" fmla="*/ 2147483647 h 53"/>
              <a:gd name="T36" fmla="*/ 2147483647 w 150"/>
              <a:gd name="T37" fmla="*/ 2147483647 h 53"/>
              <a:gd name="T38" fmla="*/ 2147483647 w 150"/>
              <a:gd name="T39" fmla="*/ 2147483647 h 53"/>
              <a:gd name="T40" fmla="*/ 2147483647 w 150"/>
              <a:gd name="T41" fmla="*/ 2147483647 h 53"/>
              <a:gd name="T42" fmla="*/ 0 w 150"/>
              <a:gd name="T43" fmla="*/ 2147483647 h 53"/>
              <a:gd name="T44" fmla="*/ 0 w 150"/>
              <a:gd name="T45" fmla="*/ 0 h 53"/>
              <a:gd name="T46" fmla="*/ 0 w 150"/>
              <a:gd name="T47" fmla="*/ 2147483647 h 53"/>
              <a:gd name="T48" fmla="*/ 0 w 150"/>
              <a:gd name="T49" fmla="*/ 0 h 53"/>
              <a:gd name="T50" fmla="*/ 2147483647 w 150"/>
              <a:gd name="T51" fmla="*/ 0 h 53"/>
              <a:gd name="T52" fmla="*/ 2147483647 w 150"/>
              <a:gd name="T53" fmla="*/ 0 h 53"/>
              <a:gd name="T54" fmla="*/ 2147483647 w 150"/>
              <a:gd name="T55" fmla="*/ 2147483647 h 53"/>
              <a:gd name="T56" fmla="*/ 2147483647 w 150"/>
              <a:gd name="T57" fmla="*/ 2147483647 h 53"/>
              <a:gd name="T58" fmla="*/ 2147483647 w 150"/>
              <a:gd name="T59" fmla="*/ 2147483647 h 53"/>
              <a:gd name="T60" fmla="*/ 2147483647 w 150"/>
              <a:gd name="T61" fmla="*/ 2147483647 h 53"/>
              <a:gd name="T62" fmla="*/ 2147483647 w 150"/>
              <a:gd name="T63" fmla="*/ 0 h 53"/>
              <a:gd name="T64" fmla="*/ 2147483647 w 150"/>
              <a:gd name="T65" fmla="*/ 2147483647 h 53"/>
              <a:gd name="T66" fmla="*/ 2147483647 w 150"/>
              <a:gd name="T67" fmla="*/ 2147483647 h 53"/>
              <a:gd name="T68" fmla="*/ 2147483647 w 150"/>
              <a:gd name="T69" fmla="*/ 2147483647 h 53"/>
              <a:gd name="T70" fmla="*/ 2147483647 w 150"/>
              <a:gd name="T71" fmla="*/ 0 h 53"/>
              <a:gd name="T72" fmla="*/ 2147483647 w 150"/>
              <a:gd name="T73" fmla="*/ 0 h 53"/>
              <a:gd name="T74" fmla="*/ 2147483647 w 150"/>
              <a:gd name="T75" fmla="*/ 0 h 53"/>
              <a:gd name="T76" fmla="*/ 2147483647 w 150"/>
              <a:gd name="T77" fmla="*/ 2147483647 h 53"/>
              <a:gd name="T78" fmla="*/ 2147483647 w 150"/>
              <a:gd name="T79" fmla="*/ 0 h 53"/>
              <a:gd name="T80" fmla="*/ 2147483647 w 150"/>
              <a:gd name="T81" fmla="*/ 0 h 53"/>
              <a:gd name="T82" fmla="*/ 2147483647 w 150"/>
              <a:gd name="T83" fmla="*/ 0 h 53"/>
              <a:gd name="T84" fmla="*/ 2147483647 w 150"/>
              <a:gd name="T85" fmla="*/ 0 h 53"/>
              <a:gd name="T86" fmla="*/ 2147483647 w 150"/>
              <a:gd name="T87" fmla="*/ 0 h 53"/>
              <a:gd name="T88" fmla="*/ 2147483647 w 150"/>
              <a:gd name="T89" fmla="*/ 2147483647 h 53"/>
              <a:gd name="T90" fmla="*/ 2147483647 w 150"/>
              <a:gd name="T91" fmla="*/ 2147483647 h 53"/>
              <a:gd name="T92" fmla="*/ 2147483647 w 150"/>
              <a:gd name="T93" fmla="*/ 2147483647 h 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0" h="53">
                <a:moveTo>
                  <a:pt x="150" y="26"/>
                </a:moveTo>
                <a:lnTo>
                  <a:pt x="140" y="26"/>
                </a:lnTo>
                <a:lnTo>
                  <a:pt x="130" y="35"/>
                </a:lnTo>
                <a:lnTo>
                  <a:pt x="130" y="44"/>
                </a:lnTo>
                <a:lnTo>
                  <a:pt x="110" y="44"/>
                </a:lnTo>
                <a:lnTo>
                  <a:pt x="100" y="53"/>
                </a:lnTo>
                <a:lnTo>
                  <a:pt x="80" y="53"/>
                </a:lnTo>
                <a:lnTo>
                  <a:pt x="60" y="53"/>
                </a:lnTo>
                <a:lnTo>
                  <a:pt x="50" y="53"/>
                </a:lnTo>
                <a:lnTo>
                  <a:pt x="30" y="44"/>
                </a:lnTo>
                <a:lnTo>
                  <a:pt x="20" y="35"/>
                </a:lnTo>
                <a:lnTo>
                  <a:pt x="10" y="35"/>
                </a:lnTo>
                <a:lnTo>
                  <a:pt x="20" y="35"/>
                </a:lnTo>
                <a:lnTo>
                  <a:pt x="20" y="26"/>
                </a:lnTo>
                <a:lnTo>
                  <a:pt x="10" y="26"/>
                </a:lnTo>
                <a:lnTo>
                  <a:pt x="0" y="26"/>
                </a:lnTo>
                <a:lnTo>
                  <a:pt x="20" y="26"/>
                </a:lnTo>
                <a:lnTo>
                  <a:pt x="30" y="17"/>
                </a:lnTo>
                <a:lnTo>
                  <a:pt x="20" y="17"/>
                </a:lnTo>
                <a:lnTo>
                  <a:pt x="10" y="17"/>
                </a:lnTo>
                <a:lnTo>
                  <a:pt x="0" y="8"/>
                </a:lnTo>
                <a:lnTo>
                  <a:pt x="0" y="0"/>
                </a:lnTo>
                <a:lnTo>
                  <a:pt x="0" y="8"/>
                </a:lnTo>
                <a:lnTo>
                  <a:pt x="0" y="0"/>
                </a:lnTo>
                <a:lnTo>
                  <a:pt x="10" y="0"/>
                </a:lnTo>
                <a:lnTo>
                  <a:pt x="20" y="0"/>
                </a:lnTo>
                <a:lnTo>
                  <a:pt x="30" y="8"/>
                </a:lnTo>
                <a:lnTo>
                  <a:pt x="30" y="17"/>
                </a:lnTo>
                <a:lnTo>
                  <a:pt x="30" y="8"/>
                </a:lnTo>
                <a:lnTo>
                  <a:pt x="40" y="8"/>
                </a:lnTo>
                <a:lnTo>
                  <a:pt x="40" y="0"/>
                </a:lnTo>
                <a:lnTo>
                  <a:pt x="40" y="8"/>
                </a:lnTo>
                <a:lnTo>
                  <a:pt x="50" y="8"/>
                </a:lnTo>
                <a:lnTo>
                  <a:pt x="60" y="8"/>
                </a:lnTo>
                <a:lnTo>
                  <a:pt x="60" y="0"/>
                </a:lnTo>
                <a:lnTo>
                  <a:pt x="70" y="0"/>
                </a:lnTo>
                <a:lnTo>
                  <a:pt x="80" y="0"/>
                </a:lnTo>
                <a:lnTo>
                  <a:pt x="90" y="8"/>
                </a:lnTo>
                <a:lnTo>
                  <a:pt x="90" y="0"/>
                </a:lnTo>
                <a:lnTo>
                  <a:pt x="100" y="0"/>
                </a:lnTo>
                <a:lnTo>
                  <a:pt x="110" y="0"/>
                </a:lnTo>
                <a:lnTo>
                  <a:pt x="120" y="0"/>
                </a:lnTo>
                <a:lnTo>
                  <a:pt x="130" y="0"/>
                </a:lnTo>
                <a:lnTo>
                  <a:pt x="130" y="17"/>
                </a:lnTo>
                <a:lnTo>
                  <a:pt x="150" y="26"/>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solidFill>
                <a:prstClr val="white"/>
              </a:solidFill>
            </a:endParaRPr>
          </a:p>
        </p:txBody>
      </p:sp>
      <p:sp>
        <p:nvSpPr>
          <p:cNvPr id="8775" name="Freeform 588"/>
          <p:cNvSpPr>
            <a:spLocks/>
          </p:cNvSpPr>
          <p:nvPr/>
        </p:nvSpPr>
        <p:spPr bwMode="ltGray">
          <a:xfrm>
            <a:off x="1808163" y="2545041"/>
            <a:ext cx="357188" cy="182563"/>
          </a:xfrm>
          <a:custGeom>
            <a:avLst/>
            <a:gdLst>
              <a:gd name="T0" fmla="*/ 2147483647 w 291"/>
              <a:gd name="T1" fmla="*/ 2147483647 h 125"/>
              <a:gd name="T2" fmla="*/ 2147483647 w 291"/>
              <a:gd name="T3" fmla="*/ 2147483647 h 125"/>
              <a:gd name="T4" fmla="*/ 2147483647 w 291"/>
              <a:gd name="T5" fmla="*/ 2147483647 h 125"/>
              <a:gd name="T6" fmla="*/ 2147483647 w 291"/>
              <a:gd name="T7" fmla="*/ 2147483647 h 125"/>
              <a:gd name="T8" fmla="*/ 2147483647 w 291"/>
              <a:gd name="T9" fmla="*/ 2147483647 h 125"/>
              <a:gd name="T10" fmla="*/ 2147483647 w 291"/>
              <a:gd name="T11" fmla="*/ 2147483647 h 125"/>
              <a:gd name="T12" fmla="*/ 2147483647 w 291"/>
              <a:gd name="T13" fmla="*/ 2147483647 h 125"/>
              <a:gd name="T14" fmla="*/ 2147483647 w 291"/>
              <a:gd name="T15" fmla="*/ 2147483647 h 125"/>
              <a:gd name="T16" fmla="*/ 2147483647 w 291"/>
              <a:gd name="T17" fmla="*/ 2147483647 h 125"/>
              <a:gd name="T18" fmla="*/ 2147483647 w 291"/>
              <a:gd name="T19" fmla="*/ 2147483647 h 125"/>
              <a:gd name="T20" fmla="*/ 2147483647 w 291"/>
              <a:gd name="T21" fmla="*/ 2147483647 h 125"/>
              <a:gd name="T22" fmla="*/ 2147483647 w 291"/>
              <a:gd name="T23" fmla="*/ 2147483647 h 125"/>
              <a:gd name="T24" fmla="*/ 2147483647 w 291"/>
              <a:gd name="T25" fmla="*/ 2147483647 h 125"/>
              <a:gd name="T26" fmla="*/ 2147483647 w 291"/>
              <a:gd name="T27" fmla="*/ 2147483647 h 125"/>
              <a:gd name="T28" fmla="*/ 2147483647 w 291"/>
              <a:gd name="T29" fmla="*/ 2147483647 h 125"/>
              <a:gd name="T30" fmla="*/ 2147483647 w 291"/>
              <a:gd name="T31" fmla="*/ 2147483647 h 125"/>
              <a:gd name="T32" fmla="*/ 2147483647 w 291"/>
              <a:gd name="T33" fmla="*/ 2147483647 h 125"/>
              <a:gd name="T34" fmla="*/ 2147483647 w 291"/>
              <a:gd name="T35" fmla="*/ 2147483647 h 125"/>
              <a:gd name="T36" fmla="*/ 2147483647 w 291"/>
              <a:gd name="T37" fmla="*/ 2147483647 h 125"/>
              <a:gd name="T38" fmla="*/ 0 w 291"/>
              <a:gd name="T39" fmla="*/ 2147483647 h 125"/>
              <a:gd name="T40" fmla="*/ 2147483647 w 291"/>
              <a:gd name="T41" fmla="*/ 2147483647 h 125"/>
              <a:gd name="T42" fmla="*/ 2147483647 w 291"/>
              <a:gd name="T43" fmla="*/ 2147483647 h 125"/>
              <a:gd name="T44" fmla="*/ 2147483647 w 291"/>
              <a:gd name="T45" fmla="*/ 2147483647 h 125"/>
              <a:gd name="T46" fmla="*/ 2147483647 w 291"/>
              <a:gd name="T47" fmla="*/ 2147483647 h 125"/>
              <a:gd name="T48" fmla="*/ 2147483647 w 291"/>
              <a:gd name="T49" fmla="*/ 2147483647 h 125"/>
              <a:gd name="T50" fmla="*/ 2147483647 w 291"/>
              <a:gd name="T51" fmla="*/ 2147483647 h 125"/>
              <a:gd name="T52" fmla="*/ 2147483647 w 291"/>
              <a:gd name="T53" fmla="*/ 2147483647 h 125"/>
              <a:gd name="T54" fmla="*/ 2147483647 w 291"/>
              <a:gd name="T55" fmla="*/ 2147483647 h 125"/>
              <a:gd name="T56" fmla="*/ 2147483647 w 291"/>
              <a:gd name="T57" fmla="*/ 2147483647 h 125"/>
              <a:gd name="T58" fmla="*/ 2147483647 w 291"/>
              <a:gd name="T59" fmla="*/ 2147483647 h 125"/>
              <a:gd name="T60" fmla="*/ 2147483647 w 291"/>
              <a:gd name="T61" fmla="*/ 2147483647 h 125"/>
              <a:gd name="T62" fmla="*/ 2147483647 w 291"/>
              <a:gd name="T63" fmla="*/ 2147483647 h 125"/>
              <a:gd name="T64" fmla="*/ 2147483647 w 291"/>
              <a:gd name="T65" fmla="*/ 2147483647 h 125"/>
              <a:gd name="T66" fmla="*/ 2147483647 w 291"/>
              <a:gd name="T67" fmla="*/ 0 h 125"/>
              <a:gd name="T68" fmla="*/ 2147483647 w 291"/>
              <a:gd name="T69" fmla="*/ 0 h 125"/>
              <a:gd name="T70" fmla="*/ 2147483647 w 291"/>
              <a:gd name="T71" fmla="*/ 2147483647 h 125"/>
              <a:gd name="T72" fmla="*/ 2147483647 w 291"/>
              <a:gd name="T73" fmla="*/ 2147483647 h 125"/>
              <a:gd name="T74" fmla="*/ 2147483647 w 291"/>
              <a:gd name="T75" fmla="*/ 2147483647 h 125"/>
              <a:gd name="T76" fmla="*/ 2147483647 w 291"/>
              <a:gd name="T77" fmla="*/ 2147483647 h 125"/>
              <a:gd name="T78" fmla="*/ 2147483647 w 291"/>
              <a:gd name="T79" fmla="*/ 2147483647 h 125"/>
              <a:gd name="T80" fmla="*/ 2147483647 w 291"/>
              <a:gd name="T81" fmla="*/ 2147483647 h 125"/>
              <a:gd name="T82" fmla="*/ 2147483647 w 291"/>
              <a:gd name="T83" fmla="*/ 2147483647 h 1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91" h="125">
                <a:moveTo>
                  <a:pt x="261" y="98"/>
                </a:moveTo>
                <a:lnTo>
                  <a:pt x="261" y="107"/>
                </a:lnTo>
                <a:lnTo>
                  <a:pt x="261" y="116"/>
                </a:lnTo>
                <a:lnTo>
                  <a:pt x="271" y="116"/>
                </a:lnTo>
                <a:lnTo>
                  <a:pt x="261" y="116"/>
                </a:lnTo>
                <a:lnTo>
                  <a:pt x="261" y="125"/>
                </a:lnTo>
                <a:lnTo>
                  <a:pt x="241" y="125"/>
                </a:lnTo>
                <a:lnTo>
                  <a:pt x="220" y="116"/>
                </a:lnTo>
                <a:lnTo>
                  <a:pt x="210" y="116"/>
                </a:lnTo>
                <a:lnTo>
                  <a:pt x="190" y="116"/>
                </a:lnTo>
                <a:lnTo>
                  <a:pt x="180" y="116"/>
                </a:lnTo>
                <a:lnTo>
                  <a:pt x="160" y="116"/>
                </a:lnTo>
                <a:lnTo>
                  <a:pt x="160" y="125"/>
                </a:lnTo>
                <a:lnTo>
                  <a:pt x="140" y="125"/>
                </a:lnTo>
                <a:lnTo>
                  <a:pt x="120" y="125"/>
                </a:lnTo>
                <a:lnTo>
                  <a:pt x="100" y="125"/>
                </a:lnTo>
                <a:lnTo>
                  <a:pt x="90" y="125"/>
                </a:lnTo>
                <a:lnTo>
                  <a:pt x="90" y="116"/>
                </a:lnTo>
                <a:lnTo>
                  <a:pt x="80" y="116"/>
                </a:lnTo>
                <a:lnTo>
                  <a:pt x="70" y="116"/>
                </a:lnTo>
                <a:lnTo>
                  <a:pt x="60" y="116"/>
                </a:lnTo>
                <a:lnTo>
                  <a:pt x="40" y="116"/>
                </a:lnTo>
                <a:lnTo>
                  <a:pt x="30" y="107"/>
                </a:lnTo>
                <a:lnTo>
                  <a:pt x="20" y="98"/>
                </a:lnTo>
                <a:lnTo>
                  <a:pt x="40" y="89"/>
                </a:lnTo>
                <a:lnTo>
                  <a:pt x="60" y="89"/>
                </a:lnTo>
                <a:lnTo>
                  <a:pt x="80" y="89"/>
                </a:lnTo>
                <a:lnTo>
                  <a:pt x="90" y="89"/>
                </a:lnTo>
                <a:lnTo>
                  <a:pt x="90" y="80"/>
                </a:lnTo>
                <a:lnTo>
                  <a:pt x="70" y="80"/>
                </a:lnTo>
                <a:lnTo>
                  <a:pt x="60" y="80"/>
                </a:lnTo>
                <a:lnTo>
                  <a:pt x="40" y="80"/>
                </a:lnTo>
                <a:lnTo>
                  <a:pt x="20" y="80"/>
                </a:lnTo>
                <a:lnTo>
                  <a:pt x="10" y="71"/>
                </a:lnTo>
                <a:lnTo>
                  <a:pt x="20" y="62"/>
                </a:lnTo>
                <a:lnTo>
                  <a:pt x="30" y="62"/>
                </a:lnTo>
                <a:lnTo>
                  <a:pt x="20" y="62"/>
                </a:lnTo>
                <a:lnTo>
                  <a:pt x="10" y="62"/>
                </a:lnTo>
                <a:lnTo>
                  <a:pt x="0" y="62"/>
                </a:lnTo>
                <a:lnTo>
                  <a:pt x="0" y="53"/>
                </a:lnTo>
                <a:lnTo>
                  <a:pt x="10" y="35"/>
                </a:lnTo>
                <a:lnTo>
                  <a:pt x="40" y="17"/>
                </a:lnTo>
                <a:lnTo>
                  <a:pt x="70" y="8"/>
                </a:lnTo>
                <a:lnTo>
                  <a:pt x="70" y="17"/>
                </a:lnTo>
                <a:lnTo>
                  <a:pt x="80" y="26"/>
                </a:lnTo>
                <a:lnTo>
                  <a:pt x="80" y="35"/>
                </a:lnTo>
                <a:lnTo>
                  <a:pt x="80" y="26"/>
                </a:lnTo>
                <a:lnTo>
                  <a:pt x="90" y="17"/>
                </a:lnTo>
                <a:lnTo>
                  <a:pt x="110" y="26"/>
                </a:lnTo>
                <a:lnTo>
                  <a:pt x="120" y="26"/>
                </a:lnTo>
                <a:lnTo>
                  <a:pt x="120" y="35"/>
                </a:lnTo>
                <a:lnTo>
                  <a:pt x="130" y="35"/>
                </a:lnTo>
                <a:lnTo>
                  <a:pt x="130" y="26"/>
                </a:lnTo>
                <a:lnTo>
                  <a:pt x="140" y="26"/>
                </a:lnTo>
                <a:lnTo>
                  <a:pt x="150" y="26"/>
                </a:lnTo>
                <a:lnTo>
                  <a:pt x="160" y="26"/>
                </a:lnTo>
                <a:lnTo>
                  <a:pt x="160" y="35"/>
                </a:lnTo>
                <a:lnTo>
                  <a:pt x="160" y="44"/>
                </a:lnTo>
                <a:lnTo>
                  <a:pt x="160" y="53"/>
                </a:lnTo>
                <a:lnTo>
                  <a:pt x="170" y="53"/>
                </a:lnTo>
                <a:lnTo>
                  <a:pt x="180" y="53"/>
                </a:lnTo>
                <a:lnTo>
                  <a:pt x="170" y="35"/>
                </a:lnTo>
                <a:lnTo>
                  <a:pt x="170" y="26"/>
                </a:lnTo>
                <a:lnTo>
                  <a:pt x="160" y="17"/>
                </a:lnTo>
                <a:lnTo>
                  <a:pt x="170" y="8"/>
                </a:lnTo>
                <a:lnTo>
                  <a:pt x="180" y="8"/>
                </a:lnTo>
                <a:lnTo>
                  <a:pt x="190" y="8"/>
                </a:lnTo>
                <a:lnTo>
                  <a:pt x="190" y="0"/>
                </a:lnTo>
                <a:lnTo>
                  <a:pt x="200" y="0"/>
                </a:lnTo>
                <a:lnTo>
                  <a:pt x="210" y="0"/>
                </a:lnTo>
                <a:lnTo>
                  <a:pt x="220" y="0"/>
                </a:lnTo>
                <a:lnTo>
                  <a:pt x="220" y="8"/>
                </a:lnTo>
                <a:lnTo>
                  <a:pt x="220" y="17"/>
                </a:lnTo>
                <a:lnTo>
                  <a:pt x="220" y="26"/>
                </a:lnTo>
                <a:lnTo>
                  <a:pt x="220" y="35"/>
                </a:lnTo>
                <a:lnTo>
                  <a:pt x="220" y="53"/>
                </a:lnTo>
                <a:lnTo>
                  <a:pt x="231" y="62"/>
                </a:lnTo>
                <a:lnTo>
                  <a:pt x="241" y="80"/>
                </a:lnTo>
                <a:lnTo>
                  <a:pt x="261" y="89"/>
                </a:lnTo>
                <a:lnTo>
                  <a:pt x="291" y="98"/>
                </a:lnTo>
                <a:lnTo>
                  <a:pt x="281" y="98"/>
                </a:lnTo>
                <a:lnTo>
                  <a:pt x="271" y="98"/>
                </a:lnTo>
                <a:lnTo>
                  <a:pt x="261" y="98"/>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solidFill>
                <a:prstClr val="white"/>
              </a:solidFill>
            </a:endParaRPr>
          </a:p>
        </p:txBody>
      </p:sp>
      <p:sp>
        <p:nvSpPr>
          <p:cNvPr id="8776" name="Freeform 589"/>
          <p:cNvSpPr>
            <a:spLocks/>
          </p:cNvSpPr>
          <p:nvPr/>
        </p:nvSpPr>
        <p:spPr bwMode="ltGray">
          <a:xfrm>
            <a:off x="1670051" y="2503766"/>
            <a:ext cx="212725" cy="146050"/>
          </a:xfrm>
          <a:custGeom>
            <a:avLst/>
            <a:gdLst>
              <a:gd name="T0" fmla="*/ 2147483647 w 171"/>
              <a:gd name="T1" fmla="*/ 2147483647 h 98"/>
              <a:gd name="T2" fmla="*/ 2147483647 w 171"/>
              <a:gd name="T3" fmla="*/ 2147483647 h 98"/>
              <a:gd name="T4" fmla="*/ 2147483647 w 171"/>
              <a:gd name="T5" fmla="*/ 2147483647 h 98"/>
              <a:gd name="T6" fmla="*/ 2147483647 w 171"/>
              <a:gd name="T7" fmla="*/ 2147483647 h 98"/>
              <a:gd name="T8" fmla="*/ 0 w 171"/>
              <a:gd name="T9" fmla="*/ 2147483647 h 98"/>
              <a:gd name="T10" fmla="*/ 2147483647 w 171"/>
              <a:gd name="T11" fmla="*/ 2147483647 h 98"/>
              <a:gd name="T12" fmla="*/ 2147483647 w 171"/>
              <a:gd name="T13" fmla="*/ 2147483647 h 98"/>
              <a:gd name="T14" fmla="*/ 2147483647 w 171"/>
              <a:gd name="T15" fmla="*/ 2147483647 h 98"/>
              <a:gd name="T16" fmla="*/ 2147483647 w 171"/>
              <a:gd name="T17" fmla="*/ 2147483647 h 98"/>
              <a:gd name="T18" fmla="*/ 2147483647 w 171"/>
              <a:gd name="T19" fmla="*/ 2147483647 h 98"/>
              <a:gd name="T20" fmla="*/ 2147483647 w 171"/>
              <a:gd name="T21" fmla="*/ 2147483647 h 98"/>
              <a:gd name="T22" fmla="*/ 2147483647 w 171"/>
              <a:gd name="T23" fmla="*/ 0 h 98"/>
              <a:gd name="T24" fmla="*/ 2147483647 w 171"/>
              <a:gd name="T25" fmla="*/ 0 h 98"/>
              <a:gd name="T26" fmla="*/ 2147483647 w 171"/>
              <a:gd name="T27" fmla="*/ 2147483647 h 98"/>
              <a:gd name="T28" fmla="*/ 2147483647 w 171"/>
              <a:gd name="T29" fmla="*/ 0 h 98"/>
              <a:gd name="T30" fmla="*/ 2147483647 w 171"/>
              <a:gd name="T31" fmla="*/ 0 h 98"/>
              <a:gd name="T32" fmla="*/ 2147483647 w 171"/>
              <a:gd name="T33" fmla="*/ 2147483647 h 98"/>
              <a:gd name="T34" fmla="*/ 2147483647 w 171"/>
              <a:gd name="T35" fmla="*/ 2147483647 h 98"/>
              <a:gd name="T36" fmla="*/ 2147483647 w 171"/>
              <a:gd name="T37" fmla="*/ 2147483647 h 98"/>
              <a:gd name="T38" fmla="*/ 2147483647 w 171"/>
              <a:gd name="T39" fmla="*/ 2147483647 h 98"/>
              <a:gd name="T40" fmla="*/ 2147483647 w 171"/>
              <a:gd name="T41" fmla="*/ 2147483647 h 98"/>
              <a:gd name="T42" fmla="*/ 2147483647 w 171"/>
              <a:gd name="T43" fmla="*/ 2147483647 h 98"/>
              <a:gd name="T44" fmla="*/ 2147483647 w 171"/>
              <a:gd name="T45" fmla="*/ 2147483647 h 98"/>
              <a:gd name="T46" fmla="*/ 2147483647 w 171"/>
              <a:gd name="T47" fmla="*/ 2147483647 h 98"/>
              <a:gd name="T48" fmla="*/ 2147483647 w 171"/>
              <a:gd name="T49" fmla="*/ 2147483647 h 98"/>
              <a:gd name="T50" fmla="*/ 2147483647 w 171"/>
              <a:gd name="T51" fmla="*/ 2147483647 h 98"/>
              <a:gd name="T52" fmla="*/ 2147483647 w 171"/>
              <a:gd name="T53" fmla="*/ 2147483647 h 98"/>
              <a:gd name="T54" fmla="*/ 2147483647 w 171"/>
              <a:gd name="T55" fmla="*/ 2147483647 h 98"/>
              <a:gd name="T56" fmla="*/ 2147483647 w 171"/>
              <a:gd name="T57" fmla="*/ 2147483647 h 98"/>
              <a:gd name="T58" fmla="*/ 2147483647 w 171"/>
              <a:gd name="T59" fmla="*/ 2147483647 h 98"/>
              <a:gd name="T60" fmla="*/ 2147483647 w 171"/>
              <a:gd name="T61" fmla="*/ 2147483647 h 98"/>
              <a:gd name="T62" fmla="*/ 2147483647 w 171"/>
              <a:gd name="T63" fmla="*/ 2147483647 h 98"/>
              <a:gd name="T64" fmla="*/ 2147483647 w 171"/>
              <a:gd name="T65" fmla="*/ 2147483647 h 98"/>
              <a:gd name="T66" fmla="*/ 2147483647 w 171"/>
              <a:gd name="T67" fmla="*/ 2147483647 h 98"/>
              <a:gd name="T68" fmla="*/ 2147483647 w 171"/>
              <a:gd name="T69" fmla="*/ 2147483647 h 98"/>
              <a:gd name="T70" fmla="*/ 2147483647 w 171"/>
              <a:gd name="T71" fmla="*/ 2147483647 h 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71" h="98">
                <a:moveTo>
                  <a:pt x="30" y="89"/>
                </a:moveTo>
                <a:lnTo>
                  <a:pt x="30" y="80"/>
                </a:lnTo>
                <a:lnTo>
                  <a:pt x="20" y="80"/>
                </a:lnTo>
                <a:lnTo>
                  <a:pt x="10" y="80"/>
                </a:lnTo>
                <a:lnTo>
                  <a:pt x="0" y="71"/>
                </a:lnTo>
                <a:lnTo>
                  <a:pt x="10" y="62"/>
                </a:lnTo>
                <a:lnTo>
                  <a:pt x="30" y="35"/>
                </a:lnTo>
                <a:lnTo>
                  <a:pt x="30" y="27"/>
                </a:lnTo>
                <a:lnTo>
                  <a:pt x="30" y="18"/>
                </a:lnTo>
                <a:lnTo>
                  <a:pt x="30" y="9"/>
                </a:lnTo>
                <a:lnTo>
                  <a:pt x="20" y="9"/>
                </a:lnTo>
                <a:lnTo>
                  <a:pt x="30" y="0"/>
                </a:lnTo>
                <a:lnTo>
                  <a:pt x="40" y="0"/>
                </a:lnTo>
                <a:lnTo>
                  <a:pt x="60" y="9"/>
                </a:lnTo>
                <a:lnTo>
                  <a:pt x="70" y="0"/>
                </a:lnTo>
                <a:lnTo>
                  <a:pt x="80" y="0"/>
                </a:lnTo>
                <a:lnTo>
                  <a:pt x="90" y="9"/>
                </a:lnTo>
                <a:lnTo>
                  <a:pt x="101" y="9"/>
                </a:lnTo>
                <a:lnTo>
                  <a:pt x="111" y="18"/>
                </a:lnTo>
                <a:lnTo>
                  <a:pt x="121" y="9"/>
                </a:lnTo>
                <a:lnTo>
                  <a:pt x="131" y="9"/>
                </a:lnTo>
                <a:lnTo>
                  <a:pt x="141" y="18"/>
                </a:lnTo>
                <a:lnTo>
                  <a:pt x="161" y="27"/>
                </a:lnTo>
                <a:lnTo>
                  <a:pt x="171" y="27"/>
                </a:lnTo>
                <a:lnTo>
                  <a:pt x="161" y="35"/>
                </a:lnTo>
                <a:lnTo>
                  <a:pt x="141" y="44"/>
                </a:lnTo>
                <a:lnTo>
                  <a:pt x="131" y="44"/>
                </a:lnTo>
                <a:lnTo>
                  <a:pt x="111" y="53"/>
                </a:lnTo>
                <a:lnTo>
                  <a:pt x="101" y="62"/>
                </a:lnTo>
                <a:lnTo>
                  <a:pt x="90" y="80"/>
                </a:lnTo>
                <a:lnTo>
                  <a:pt x="80" y="89"/>
                </a:lnTo>
                <a:lnTo>
                  <a:pt x="60" y="89"/>
                </a:lnTo>
                <a:lnTo>
                  <a:pt x="40" y="98"/>
                </a:lnTo>
                <a:lnTo>
                  <a:pt x="40" y="89"/>
                </a:lnTo>
                <a:lnTo>
                  <a:pt x="30" y="89"/>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solidFill>
                <a:prstClr val="white"/>
              </a:solidFill>
            </a:endParaRPr>
          </a:p>
        </p:txBody>
      </p:sp>
      <p:sp>
        <p:nvSpPr>
          <p:cNvPr id="8777" name="Freeform 590"/>
          <p:cNvSpPr>
            <a:spLocks/>
          </p:cNvSpPr>
          <p:nvPr/>
        </p:nvSpPr>
        <p:spPr bwMode="ltGray">
          <a:xfrm>
            <a:off x="1831976" y="2411691"/>
            <a:ext cx="233362" cy="106363"/>
          </a:xfrm>
          <a:custGeom>
            <a:avLst/>
            <a:gdLst>
              <a:gd name="T0" fmla="*/ 2147483647 w 190"/>
              <a:gd name="T1" fmla="*/ 2147483647 h 72"/>
              <a:gd name="T2" fmla="*/ 2147483647 w 190"/>
              <a:gd name="T3" fmla="*/ 2147483647 h 72"/>
              <a:gd name="T4" fmla="*/ 2147483647 w 190"/>
              <a:gd name="T5" fmla="*/ 2147483647 h 72"/>
              <a:gd name="T6" fmla="*/ 2147483647 w 190"/>
              <a:gd name="T7" fmla="*/ 2147483647 h 72"/>
              <a:gd name="T8" fmla="*/ 2147483647 w 190"/>
              <a:gd name="T9" fmla="*/ 2147483647 h 72"/>
              <a:gd name="T10" fmla="*/ 2147483647 w 190"/>
              <a:gd name="T11" fmla="*/ 2147483647 h 72"/>
              <a:gd name="T12" fmla="*/ 2147483647 w 190"/>
              <a:gd name="T13" fmla="*/ 2147483647 h 72"/>
              <a:gd name="T14" fmla="*/ 0 w 190"/>
              <a:gd name="T15" fmla="*/ 2147483647 h 72"/>
              <a:gd name="T16" fmla="*/ 2147483647 w 190"/>
              <a:gd name="T17" fmla="*/ 2147483647 h 72"/>
              <a:gd name="T18" fmla="*/ 2147483647 w 190"/>
              <a:gd name="T19" fmla="*/ 2147483647 h 72"/>
              <a:gd name="T20" fmla="*/ 2147483647 w 190"/>
              <a:gd name="T21" fmla="*/ 2147483647 h 72"/>
              <a:gd name="T22" fmla="*/ 2147483647 w 190"/>
              <a:gd name="T23" fmla="*/ 2147483647 h 72"/>
              <a:gd name="T24" fmla="*/ 2147483647 w 190"/>
              <a:gd name="T25" fmla="*/ 2147483647 h 72"/>
              <a:gd name="T26" fmla="*/ 2147483647 w 190"/>
              <a:gd name="T27" fmla="*/ 2147483647 h 72"/>
              <a:gd name="T28" fmla="*/ 2147483647 w 190"/>
              <a:gd name="T29" fmla="*/ 2147483647 h 72"/>
              <a:gd name="T30" fmla="*/ 2147483647 w 190"/>
              <a:gd name="T31" fmla="*/ 2147483647 h 72"/>
              <a:gd name="T32" fmla="*/ 2147483647 w 190"/>
              <a:gd name="T33" fmla="*/ 2147483647 h 72"/>
              <a:gd name="T34" fmla="*/ 2147483647 w 190"/>
              <a:gd name="T35" fmla="*/ 2147483647 h 72"/>
              <a:gd name="T36" fmla="*/ 2147483647 w 190"/>
              <a:gd name="T37" fmla="*/ 2147483647 h 72"/>
              <a:gd name="T38" fmla="*/ 2147483647 w 190"/>
              <a:gd name="T39" fmla="*/ 2147483647 h 72"/>
              <a:gd name="T40" fmla="*/ 2147483647 w 190"/>
              <a:gd name="T41" fmla="*/ 2147483647 h 72"/>
              <a:gd name="T42" fmla="*/ 2147483647 w 190"/>
              <a:gd name="T43" fmla="*/ 2147483647 h 72"/>
              <a:gd name="T44" fmla="*/ 2147483647 w 190"/>
              <a:gd name="T45" fmla="*/ 2147483647 h 72"/>
              <a:gd name="T46" fmla="*/ 2147483647 w 190"/>
              <a:gd name="T47" fmla="*/ 2147483647 h 72"/>
              <a:gd name="T48" fmla="*/ 2147483647 w 190"/>
              <a:gd name="T49" fmla="*/ 2147483647 h 72"/>
              <a:gd name="T50" fmla="*/ 2147483647 w 190"/>
              <a:gd name="T51" fmla="*/ 2147483647 h 72"/>
              <a:gd name="T52" fmla="*/ 2147483647 w 190"/>
              <a:gd name="T53" fmla="*/ 0 h 72"/>
              <a:gd name="T54" fmla="*/ 2147483647 w 190"/>
              <a:gd name="T55" fmla="*/ 2147483647 h 72"/>
              <a:gd name="T56" fmla="*/ 2147483647 w 190"/>
              <a:gd name="T57" fmla="*/ 2147483647 h 72"/>
              <a:gd name="T58" fmla="*/ 2147483647 w 190"/>
              <a:gd name="T59" fmla="*/ 2147483647 h 72"/>
              <a:gd name="T60" fmla="*/ 2147483647 w 190"/>
              <a:gd name="T61" fmla="*/ 2147483647 h 72"/>
              <a:gd name="T62" fmla="*/ 2147483647 w 190"/>
              <a:gd name="T63" fmla="*/ 2147483647 h 72"/>
              <a:gd name="T64" fmla="*/ 2147483647 w 190"/>
              <a:gd name="T65" fmla="*/ 2147483647 h 72"/>
              <a:gd name="T66" fmla="*/ 2147483647 w 190"/>
              <a:gd name="T67" fmla="*/ 2147483647 h 72"/>
              <a:gd name="T68" fmla="*/ 2147483647 w 190"/>
              <a:gd name="T69" fmla="*/ 2147483647 h 72"/>
              <a:gd name="T70" fmla="*/ 2147483647 w 190"/>
              <a:gd name="T71" fmla="*/ 2147483647 h 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0" h="72">
                <a:moveTo>
                  <a:pt x="70" y="72"/>
                </a:moveTo>
                <a:lnTo>
                  <a:pt x="60" y="63"/>
                </a:lnTo>
                <a:lnTo>
                  <a:pt x="50" y="63"/>
                </a:lnTo>
                <a:lnTo>
                  <a:pt x="60" y="63"/>
                </a:lnTo>
                <a:lnTo>
                  <a:pt x="70" y="63"/>
                </a:lnTo>
                <a:lnTo>
                  <a:pt x="70" y="54"/>
                </a:lnTo>
                <a:lnTo>
                  <a:pt x="60" y="54"/>
                </a:lnTo>
                <a:lnTo>
                  <a:pt x="60" y="45"/>
                </a:lnTo>
                <a:lnTo>
                  <a:pt x="50" y="45"/>
                </a:lnTo>
                <a:lnTo>
                  <a:pt x="50" y="54"/>
                </a:lnTo>
                <a:lnTo>
                  <a:pt x="40" y="54"/>
                </a:lnTo>
                <a:lnTo>
                  <a:pt x="30" y="54"/>
                </a:lnTo>
                <a:lnTo>
                  <a:pt x="20" y="54"/>
                </a:lnTo>
                <a:lnTo>
                  <a:pt x="10" y="54"/>
                </a:lnTo>
                <a:lnTo>
                  <a:pt x="0" y="54"/>
                </a:lnTo>
                <a:lnTo>
                  <a:pt x="0" y="45"/>
                </a:lnTo>
                <a:lnTo>
                  <a:pt x="0" y="36"/>
                </a:lnTo>
                <a:lnTo>
                  <a:pt x="10" y="36"/>
                </a:lnTo>
                <a:lnTo>
                  <a:pt x="20" y="36"/>
                </a:lnTo>
                <a:lnTo>
                  <a:pt x="30" y="36"/>
                </a:lnTo>
                <a:lnTo>
                  <a:pt x="40" y="36"/>
                </a:lnTo>
                <a:lnTo>
                  <a:pt x="30" y="36"/>
                </a:lnTo>
                <a:lnTo>
                  <a:pt x="20" y="36"/>
                </a:lnTo>
                <a:lnTo>
                  <a:pt x="10" y="36"/>
                </a:lnTo>
                <a:lnTo>
                  <a:pt x="10" y="27"/>
                </a:lnTo>
                <a:lnTo>
                  <a:pt x="20" y="27"/>
                </a:lnTo>
                <a:lnTo>
                  <a:pt x="30" y="27"/>
                </a:lnTo>
                <a:lnTo>
                  <a:pt x="40" y="27"/>
                </a:lnTo>
                <a:lnTo>
                  <a:pt x="50" y="27"/>
                </a:lnTo>
                <a:lnTo>
                  <a:pt x="40" y="27"/>
                </a:lnTo>
                <a:lnTo>
                  <a:pt x="30" y="27"/>
                </a:lnTo>
                <a:lnTo>
                  <a:pt x="20" y="27"/>
                </a:lnTo>
                <a:lnTo>
                  <a:pt x="20" y="18"/>
                </a:lnTo>
                <a:lnTo>
                  <a:pt x="30" y="18"/>
                </a:lnTo>
                <a:lnTo>
                  <a:pt x="40" y="18"/>
                </a:lnTo>
                <a:lnTo>
                  <a:pt x="30" y="9"/>
                </a:lnTo>
                <a:lnTo>
                  <a:pt x="40" y="9"/>
                </a:lnTo>
                <a:lnTo>
                  <a:pt x="50" y="9"/>
                </a:lnTo>
                <a:lnTo>
                  <a:pt x="60" y="18"/>
                </a:lnTo>
                <a:lnTo>
                  <a:pt x="70" y="18"/>
                </a:lnTo>
                <a:lnTo>
                  <a:pt x="80" y="27"/>
                </a:lnTo>
                <a:lnTo>
                  <a:pt x="100" y="36"/>
                </a:lnTo>
                <a:lnTo>
                  <a:pt x="120" y="36"/>
                </a:lnTo>
                <a:lnTo>
                  <a:pt x="130" y="36"/>
                </a:lnTo>
                <a:lnTo>
                  <a:pt x="140" y="36"/>
                </a:lnTo>
                <a:lnTo>
                  <a:pt x="130" y="36"/>
                </a:lnTo>
                <a:lnTo>
                  <a:pt x="120" y="36"/>
                </a:lnTo>
                <a:lnTo>
                  <a:pt x="130" y="27"/>
                </a:lnTo>
                <a:lnTo>
                  <a:pt x="130" y="18"/>
                </a:lnTo>
                <a:lnTo>
                  <a:pt x="120" y="18"/>
                </a:lnTo>
                <a:lnTo>
                  <a:pt x="110" y="18"/>
                </a:lnTo>
                <a:lnTo>
                  <a:pt x="110" y="9"/>
                </a:lnTo>
                <a:lnTo>
                  <a:pt x="120" y="0"/>
                </a:lnTo>
                <a:lnTo>
                  <a:pt x="130" y="0"/>
                </a:lnTo>
                <a:lnTo>
                  <a:pt x="140" y="0"/>
                </a:lnTo>
                <a:lnTo>
                  <a:pt x="140" y="9"/>
                </a:lnTo>
                <a:lnTo>
                  <a:pt x="140" y="18"/>
                </a:lnTo>
                <a:lnTo>
                  <a:pt x="150" y="27"/>
                </a:lnTo>
                <a:lnTo>
                  <a:pt x="170" y="27"/>
                </a:lnTo>
                <a:lnTo>
                  <a:pt x="180" y="18"/>
                </a:lnTo>
                <a:lnTo>
                  <a:pt x="180" y="27"/>
                </a:lnTo>
                <a:lnTo>
                  <a:pt x="190" y="27"/>
                </a:lnTo>
                <a:lnTo>
                  <a:pt x="190" y="36"/>
                </a:lnTo>
                <a:lnTo>
                  <a:pt x="180" y="54"/>
                </a:lnTo>
                <a:lnTo>
                  <a:pt x="170" y="54"/>
                </a:lnTo>
                <a:lnTo>
                  <a:pt x="140" y="54"/>
                </a:lnTo>
                <a:lnTo>
                  <a:pt x="130" y="63"/>
                </a:lnTo>
                <a:lnTo>
                  <a:pt x="110" y="63"/>
                </a:lnTo>
                <a:lnTo>
                  <a:pt x="100" y="63"/>
                </a:lnTo>
                <a:lnTo>
                  <a:pt x="90" y="63"/>
                </a:lnTo>
                <a:lnTo>
                  <a:pt x="80" y="63"/>
                </a:lnTo>
                <a:lnTo>
                  <a:pt x="70" y="72"/>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solidFill>
                <a:prstClr val="white"/>
              </a:solidFill>
            </a:endParaRPr>
          </a:p>
        </p:txBody>
      </p:sp>
      <p:sp>
        <p:nvSpPr>
          <p:cNvPr id="8778" name="Freeform 591"/>
          <p:cNvSpPr>
            <a:spLocks/>
          </p:cNvSpPr>
          <p:nvPr/>
        </p:nvSpPr>
        <p:spPr bwMode="ltGray">
          <a:xfrm>
            <a:off x="1792288" y="2451379"/>
            <a:ext cx="39688" cy="12700"/>
          </a:xfrm>
          <a:custGeom>
            <a:avLst/>
            <a:gdLst>
              <a:gd name="T0" fmla="*/ 2147483647 w 30"/>
              <a:gd name="T1" fmla="*/ 2147483647 h 9"/>
              <a:gd name="T2" fmla="*/ 0 w 30"/>
              <a:gd name="T3" fmla="*/ 2147483647 h 9"/>
              <a:gd name="T4" fmla="*/ 2147483647 w 30"/>
              <a:gd name="T5" fmla="*/ 2147483647 h 9"/>
              <a:gd name="T6" fmla="*/ 2147483647 w 30"/>
              <a:gd name="T7" fmla="*/ 0 h 9"/>
              <a:gd name="T8" fmla="*/ 2147483647 w 30"/>
              <a:gd name="T9" fmla="*/ 0 h 9"/>
              <a:gd name="T10" fmla="*/ 2147483647 w 30"/>
              <a:gd name="T11" fmla="*/ 2147483647 h 9"/>
              <a:gd name="T12" fmla="*/ 2147483647 w 30"/>
              <a:gd name="T13" fmla="*/ 2147483647 h 9"/>
              <a:gd name="T14" fmla="*/ 2147483647 w 30"/>
              <a:gd name="T15" fmla="*/ 2147483647 h 9"/>
              <a:gd name="T16" fmla="*/ 2147483647 w 30"/>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9">
                <a:moveTo>
                  <a:pt x="10" y="9"/>
                </a:moveTo>
                <a:lnTo>
                  <a:pt x="0" y="9"/>
                </a:lnTo>
                <a:lnTo>
                  <a:pt x="10" y="9"/>
                </a:lnTo>
                <a:lnTo>
                  <a:pt x="20" y="0"/>
                </a:lnTo>
                <a:lnTo>
                  <a:pt x="30" y="0"/>
                </a:lnTo>
                <a:lnTo>
                  <a:pt x="30" y="9"/>
                </a:lnTo>
                <a:lnTo>
                  <a:pt x="20" y="9"/>
                </a:lnTo>
                <a:lnTo>
                  <a:pt x="10" y="9"/>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solidFill>
                <a:prstClr val="white"/>
              </a:solidFill>
            </a:endParaRPr>
          </a:p>
        </p:txBody>
      </p:sp>
      <p:sp>
        <p:nvSpPr>
          <p:cNvPr id="8779" name="Freeform 592"/>
          <p:cNvSpPr>
            <a:spLocks/>
          </p:cNvSpPr>
          <p:nvPr/>
        </p:nvSpPr>
        <p:spPr bwMode="ltGray">
          <a:xfrm>
            <a:off x="1882776" y="2411691"/>
            <a:ext cx="23812" cy="1588"/>
          </a:xfrm>
          <a:custGeom>
            <a:avLst/>
            <a:gdLst>
              <a:gd name="T0" fmla="*/ 2147483647 w 20"/>
              <a:gd name="T1" fmla="*/ 0 h 1286"/>
              <a:gd name="T2" fmla="*/ 0 w 20"/>
              <a:gd name="T3" fmla="*/ 0 h 1286"/>
              <a:gd name="T4" fmla="*/ 2147483647 w 20"/>
              <a:gd name="T5" fmla="*/ 0 h 1286"/>
              <a:gd name="T6" fmla="*/ 2147483647 w 20"/>
              <a:gd name="T7" fmla="*/ 0 h 1286"/>
              <a:gd name="T8" fmla="*/ 2147483647 w 20"/>
              <a:gd name="T9" fmla="*/ 0 h 1286"/>
              <a:gd name="T10" fmla="*/ 2147483647 w 20"/>
              <a:gd name="T11" fmla="*/ 0 h 12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286">
                <a:moveTo>
                  <a:pt x="10" y="0"/>
                </a:moveTo>
                <a:lnTo>
                  <a:pt x="0" y="0"/>
                </a:lnTo>
                <a:lnTo>
                  <a:pt x="10" y="0"/>
                </a:lnTo>
                <a:lnTo>
                  <a:pt x="20" y="0"/>
                </a:lnTo>
                <a:lnTo>
                  <a:pt x="10" y="0"/>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solidFill>
                <a:prstClr val="white"/>
              </a:solidFill>
            </a:endParaRPr>
          </a:p>
        </p:txBody>
      </p:sp>
      <p:sp>
        <p:nvSpPr>
          <p:cNvPr id="8780" name="Freeform 593"/>
          <p:cNvSpPr>
            <a:spLocks/>
          </p:cNvSpPr>
          <p:nvPr/>
        </p:nvSpPr>
        <p:spPr bwMode="ltGray">
          <a:xfrm>
            <a:off x="1731963" y="2384704"/>
            <a:ext cx="138113" cy="79375"/>
          </a:xfrm>
          <a:custGeom>
            <a:avLst/>
            <a:gdLst>
              <a:gd name="T0" fmla="*/ 2147483647 w 111"/>
              <a:gd name="T1" fmla="*/ 0 h 54"/>
              <a:gd name="T2" fmla="*/ 2147483647 w 111"/>
              <a:gd name="T3" fmla="*/ 2147483647 h 54"/>
              <a:gd name="T4" fmla="*/ 2147483647 w 111"/>
              <a:gd name="T5" fmla="*/ 2147483647 h 54"/>
              <a:gd name="T6" fmla="*/ 2147483647 w 111"/>
              <a:gd name="T7" fmla="*/ 2147483647 h 54"/>
              <a:gd name="T8" fmla="*/ 2147483647 w 111"/>
              <a:gd name="T9" fmla="*/ 2147483647 h 54"/>
              <a:gd name="T10" fmla="*/ 2147483647 w 111"/>
              <a:gd name="T11" fmla="*/ 2147483647 h 54"/>
              <a:gd name="T12" fmla="*/ 2147483647 w 111"/>
              <a:gd name="T13" fmla="*/ 2147483647 h 54"/>
              <a:gd name="T14" fmla="*/ 2147483647 w 111"/>
              <a:gd name="T15" fmla="*/ 2147483647 h 54"/>
              <a:gd name="T16" fmla="*/ 2147483647 w 111"/>
              <a:gd name="T17" fmla="*/ 2147483647 h 54"/>
              <a:gd name="T18" fmla="*/ 2147483647 w 111"/>
              <a:gd name="T19" fmla="*/ 2147483647 h 54"/>
              <a:gd name="T20" fmla="*/ 2147483647 w 111"/>
              <a:gd name="T21" fmla="*/ 2147483647 h 54"/>
              <a:gd name="T22" fmla="*/ 2147483647 w 111"/>
              <a:gd name="T23" fmla="*/ 2147483647 h 54"/>
              <a:gd name="T24" fmla="*/ 2147483647 w 111"/>
              <a:gd name="T25" fmla="*/ 2147483647 h 54"/>
              <a:gd name="T26" fmla="*/ 2147483647 w 111"/>
              <a:gd name="T27" fmla="*/ 2147483647 h 54"/>
              <a:gd name="T28" fmla="*/ 2147483647 w 111"/>
              <a:gd name="T29" fmla="*/ 2147483647 h 54"/>
              <a:gd name="T30" fmla="*/ 2147483647 w 111"/>
              <a:gd name="T31" fmla="*/ 2147483647 h 54"/>
              <a:gd name="T32" fmla="*/ 2147483647 w 111"/>
              <a:gd name="T33" fmla="*/ 2147483647 h 54"/>
              <a:gd name="T34" fmla="*/ 2147483647 w 111"/>
              <a:gd name="T35" fmla="*/ 2147483647 h 54"/>
              <a:gd name="T36" fmla="*/ 2147483647 w 111"/>
              <a:gd name="T37" fmla="*/ 2147483647 h 54"/>
              <a:gd name="T38" fmla="*/ 0 w 111"/>
              <a:gd name="T39" fmla="*/ 2147483647 h 54"/>
              <a:gd name="T40" fmla="*/ 0 w 111"/>
              <a:gd name="T41" fmla="*/ 2147483647 h 54"/>
              <a:gd name="T42" fmla="*/ 2147483647 w 111"/>
              <a:gd name="T43" fmla="*/ 2147483647 h 54"/>
              <a:gd name="T44" fmla="*/ 2147483647 w 111"/>
              <a:gd name="T45" fmla="*/ 2147483647 h 54"/>
              <a:gd name="T46" fmla="*/ 2147483647 w 111"/>
              <a:gd name="T47" fmla="*/ 2147483647 h 54"/>
              <a:gd name="T48" fmla="*/ 2147483647 w 111"/>
              <a:gd name="T49" fmla="*/ 2147483647 h 54"/>
              <a:gd name="T50" fmla="*/ 2147483647 w 111"/>
              <a:gd name="T51" fmla="*/ 2147483647 h 54"/>
              <a:gd name="T52" fmla="*/ 2147483647 w 111"/>
              <a:gd name="T53" fmla="*/ 2147483647 h 54"/>
              <a:gd name="T54" fmla="*/ 2147483647 w 111"/>
              <a:gd name="T55" fmla="*/ 0 h 54"/>
              <a:gd name="T56" fmla="*/ 2147483647 w 111"/>
              <a:gd name="T57" fmla="*/ 0 h 54"/>
              <a:gd name="T58" fmla="*/ 2147483647 w 111"/>
              <a:gd name="T59" fmla="*/ 0 h 54"/>
              <a:gd name="T60" fmla="*/ 2147483647 w 111"/>
              <a:gd name="T61" fmla="*/ 0 h 54"/>
              <a:gd name="T62" fmla="*/ 2147483647 w 111"/>
              <a:gd name="T63" fmla="*/ 0 h 54"/>
              <a:gd name="T64" fmla="*/ 2147483647 w 111"/>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1" h="54">
                <a:moveTo>
                  <a:pt x="111" y="0"/>
                </a:moveTo>
                <a:lnTo>
                  <a:pt x="111" y="9"/>
                </a:lnTo>
                <a:lnTo>
                  <a:pt x="101" y="9"/>
                </a:lnTo>
                <a:lnTo>
                  <a:pt x="101" y="18"/>
                </a:lnTo>
                <a:lnTo>
                  <a:pt x="111" y="18"/>
                </a:lnTo>
                <a:lnTo>
                  <a:pt x="101" y="18"/>
                </a:lnTo>
                <a:lnTo>
                  <a:pt x="81" y="36"/>
                </a:lnTo>
                <a:lnTo>
                  <a:pt x="71" y="27"/>
                </a:lnTo>
                <a:lnTo>
                  <a:pt x="71" y="18"/>
                </a:lnTo>
                <a:lnTo>
                  <a:pt x="61" y="27"/>
                </a:lnTo>
                <a:lnTo>
                  <a:pt x="61" y="36"/>
                </a:lnTo>
                <a:lnTo>
                  <a:pt x="51" y="36"/>
                </a:lnTo>
                <a:lnTo>
                  <a:pt x="51" y="45"/>
                </a:lnTo>
                <a:lnTo>
                  <a:pt x="51" y="54"/>
                </a:lnTo>
                <a:lnTo>
                  <a:pt x="40" y="54"/>
                </a:lnTo>
                <a:lnTo>
                  <a:pt x="30" y="54"/>
                </a:lnTo>
                <a:lnTo>
                  <a:pt x="30" y="45"/>
                </a:lnTo>
                <a:lnTo>
                  <a:pt x="20" y="45"/>
                </a:lnTo>
                <a:lnTo>
                  <a:pt x="10" y="45"/>
                </a:lnTo>
                <a:lnTo>
                  <a:pt x="0" y="45"/>
                </a:lnTo>
                <a:lnTo>
                  <a:pt x="0" y="36"/>
                </a:lnTo>
                <a:lnTo>
                  <a:pt x="10" y="27"/>
                </a:lnTo>
                <a:lnTo>
                  <a:pt x="20" y="27"/>
                </a:lnTo>
                <a:lnTo>
                  <a:pt x="30" y="18"/>
                </a:lnTo>
                <a:lnTo>
                  <a:pt x="40" y="18"/>
                </a:lnTo>
                <a:lnTo>
                  <a:pt x="51" y="18"/>
                </a:lnTo>
                <a:lnTo>
                  <a:pt x="51" y="9"/>
                </a:lnTo>
                <a:lnTo>
                  <a:pt x="61" y="0"/>
                </a:lnTo>
                <a:lnTo>
                  <a:pt x="71" y="0"/>
                </a:lnTo>
                <a:lnTo>
                  <a:pt x="81" y="0"/>
                </a:lnTo>
                <a:lnTo>
                  <a:pt x="101" y="0"/>
                </a:lnTo>
                <a:lnTo>
                  <a:pt x="111" y="0"/>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solidFill>
                <a:prstClr val="white"/>
              </a:solidFill>
            </a:endParaRPr>
          </a:p>
        </p:txBody>
      </p:sp>
      <p:sp>
        <p:nvSpPr>
          <p:cNvPr id="8781" name="Freeform 594"/>
          <p:cNvSpPr>
            <a:spLocks/>
          </p:cNvSpPr>
          <p:nvPr/>
        </p:nvSpPr>
        <p:spPr bwMode="ltGray">
          <a:xfrm>
            <a:off x="1916113" y="2332316"/>
            <a:ext cx="74613" cy="26988"/>
          </a:xfrm>
          <a:custGeom>
            <a:avLst/>
            <a:gdLst>
              <a:gd name="T0" fmla="*/ 2147483647 w 60"/>
              <a:gd name="T1" fmla="*/ 2147483647 h 18"/>
              <a:gd name="T2" fmla="*/ 2147483647 w 60"/>
              <a:gd name="T3" fmla="*/ 2147483647 h 18"/>
              <a:gd name="T4" fmla="*/ 0 w 60"/>
              <a:gd name="T5" fmla="*/ 2147483647 h 18"/>
              <a:gd name="T6" fmla="*/ 0 w 60"/>
              <a:gd name="T7" fmla="*/ 2147483647 h 18"/>
              <a:gd name="T8" fmla="*/ 0 w 60"/>
              <a:gd name="T9" fmla="*/ 0 h 18"/>
              <a:gd name="T10" fmla="*/ 2147483647 w 60"/>
              <a:gd name="T11" fmla="*/ 0 h 18"/>
              <a:gd name="T12" fmla="*/ 2147483647 w 60"/>
              <a:gd name="T13" fmla="*/ 0 h 18"/>
              <a:gd name="T14" fmla="*/ 2147483647 w 60"/>
              <a:gd name="T15" fmla="*/ 0 h 18"/>
              <a:gd name="T16" fmla="*/ 2147483647 w 60"/>
              <a:gd name="T17" fmla="*/ 0 h 18"/>
              <a:gd name="T18" fmla="*/ 2147483647 w 60"/>
              <a:gd name="T19" fmla="*/ 2147483647 h 18"/>
              <a:gd name="T20" fmla="*/ 2147483647 w 60"/>
              <a:gd name="T21" fmla="*/ 2147483647 h 18"/>
              <a:gd name="T22" fmla="*/ 2147483647 w 60"/>
              <a:gd name="T23" fmla="*/ 2147483647 h 18"/>
              <a:gd name="T24" fmla="*/ 2147483647 w 60"/>
              <a:gd name="T25" fmla="*/ 2147483647 h 18"/>
              <a:gd name="T26" fmla="*/ 2147483647 w 60"/>
              <a:gd name="T27" fmla="*/ 2147483647 h 18"/>
              <a:gd name="T28" fmla="*/ 2147483647 w 60"/>
              <a:gd name="T29" fmla="*/ 2147483647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8">
                <a:moveTo>
                  <a:pt x="20" y="18"/>
                </a:moveTo>
                <a:lnTo>
                  <a:pt x="10" y="9"/>
                </a:lnTo>
                <a:lnTo>
                  <a:pt x="0" y="9"/>
                </a:lnTo>
                <a:lnTo>
                  <a:pt x="0" y="18"/>
                </a:lnTo>
                <a:lnTo>
                  <a:pt x="0" y="0"/>
                </a:lnTo>
                <a:lnTo>
                  <a:pt x="20" y="0"/>
                </a:lnTo>
                <a:lnTo>
                  <a:pt x="30" y="0"/>
                </a:lnTo>
                <a:lnTo>
                  <a:pt x="40" y="0"/>
                </a:lnTo>
                <a:lnTo>
                  <a:pt x="50" y="0"/>
                </a:lnTo>
                <a:lnTo>
                  <a:pt x="60" y="9"/>
                </a:lnTo>
                <a:lnTo>
                  <a:pt x="50" y="9"/>
                </a:lnTo>
                <a:lnTo>
                  <a:pt x="40" y="18"/>
                </a:lnTo>
                <a:lnTo>
                  <a:pt x="30" y="18"/>
                </a:lnTo>
                <a:lnTo>
                  <a:pt x="20" y="18"/>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solidFill>
                <a:prstClr val="white"/>
              </a:solidFill>
            </a:endParaRPr>
          </a:p>
        </p:txBody>
      </p:sp>
      <p:sp>
        <p:nvSpPr>
          <p:cNvPr id="8782" name="Freeform 595"/>
          <p:cNvSpPr>
            <a:spLocks/>
          </p:cNvSpPr>
          <p:nvPr/>
        </p:nvSpPr>
        <p:spPr bwMode="ltGray">
          <a:xfrm>
            <a:off x="1916113" y="2359304"/>
            <a:ext cx="65088" cy="39687"/>
          </a:xfrm>
          <a:custGeom>
            <a:avLst/>
            <a:gdLst>
              <a:gd name="T0" fmla="*/ 2147483647 w 50"/>
              <a:gd name="T1" fmla="*/ 2147483647 h 27"/>
              <a:gd name="T2" fmla="*/ 2147483647 w 50"/>
              <a:gd name="T3" fmla="*/ 2147483647 h 27"/>
              <a:gd name="T4" fmla="*/ 2147483647 w 50"/>
              <a:gd name="T5" fmla="*/ 2147483647 h 27"/>
              <a:gd name="T6" fmla="*/ 0 w 50"/>
              <a:gd name="T7" fmla="*/ 2147483647 h 27"/>
              <a:gd name="T8" fmla="*/ 0 w 50"/>
              <a:gd name="T9" fmla="*/ 2147483647 h 27"/>
              <a:gd name="T10" fmla="*/ 0 w 50"/>
              <a:gd name="T11" fmla="*/ 0 h 27"/>
              <a:gd name="T12" fmla="*/ 2147483647 w 50"/>
              <a:gd name="T13" fmla="*/ 0 h 27"/>
              <a:gd name="T14" fmla="*/ 2147483647 w 50"/>
              <a:gd name="T15" fmla="*/ 0 h 27"/>
              <a:gd name="T16" fmla="*/ 2147483647 w 50"/>
              <a:gd name="T17" fmla="*/ 0 h 27"/>
              <a:gd name="T18" fmla="*/ 2147483647 w 50"/>
              <a:gd name="T19" fmla="*/ 2147483647 h 27"/>
              <a:gd name="T20" fmla="*/ 2147483647 w 50"/>
              <a:gd name="T21" fmla="*/ 2147483647 h 27"/>
              <a:gd name="T22" fmla="*/ 2147483647 w 50"/>
              <a:gd name="T23" fmla="*/ 2147483647 h 27"/>
              <a:gd name="T24" fmla="*/ 2147483647 w 50"/>
              <a:gd name="T25" fmla="*/ 2147483647 h 27"/>
              <a:gd name="T26" fmla="*/ 2147483647 w 50"/>
              <a:gd name="T27" fmla="*/ 2147483647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27">
                <a:moveTo>
                  <a:pt x="40" y="9"/>
                </a:moveTo>
                <a:lnTo>
                  <a:pt x="30" y="18"/>
                </a:lnTo>
                <a:lnTo>
                  <a:pt x="10" y="27"/>
                </a:lnTo>
                <a:lnTo>
                  <a:pt x="0" y="18"/>
                </a:lnTo>
                <a:lnTo>
                  <a:pt x="0" y="9"/>
                </a:lnTo>
                <a:lnTo>
                  <a:pt x="0" y="0"/>
                </a:lnTo>
                <a:lnTo>
                  <a:pt x="30" y="0"/>
                </a:lnTo>
                <a:lnTo>
                  <a:pt x="40" y="0"/>
                </a:lnTo>
                <a:lnTo>
                  <a:pt x="50" y="0"/>
                </a:lnTo>
                <a:lnTo>
                  <a:pt x="50" y="9"/>
                </a:lnTo>
                <a:lnTo>
                  <a:pt x="40" y="9"/>
                </a:lnTo>
                <a:lnTo>
                  <a:pt x="30" y="9"/>
                </a:lnTo>
                <a:lnTo>
                  <a:pt x="40" y="9"/>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solidFill>
                <a:prstClr val="white"/>
              </a:solidFill>
            </a:endParaRPr>
          </a:p>
        </p:txBody>
      </p:sp>
      <p:sp>
        <p:nvSpPr>
          <p:cNvPr id="8783" name="Freeform 596"/>
          <p:cNvSpPr>
            <a:spLocks/>
          </p:cNvSpPr>
          <p:nvPr/>
        </p:nvSpPr>
        <p:spPr bwMode="ltGray">
          <a:xfrm>
            <a:off x="1882776" y="2359304"/>
            <a:ext cx="23812" cy="12700"/>
          </a:xfrm>
          <a:custGeom>
            <a:avLst/>
            <a:gdLst>
              <a:gd name="T0" fmla="*/ 2147483647 w 20"/>
              <a:gd name="T1" fmla="*/ 2147483647 h 9"/>
              <a:gd name="T2" fmla="*/ 2147483647 w 20"/>
              <a:gd name="T3" fmla="*/ 2147483647 h 9"/>
              <a:gd name="T4" fmla="*/ 0 w 20"/>
              <a:gd name="T5" fmla="*/ 2147483647 h 9"/>
              <a:gd name="T6" fmla="*/ 0 w 20"/>
              <a:gd name="T7" fmla="*/ 0 h 9"/>
              <a:gd name="T8" fmla="*/ 2147483647 w 20"/>
              <a:gd name="T9" fmla="*/ 2147483647 h 9"/>
              <a:gd name="T10" fmla="*/ 2147483647 w 20"/>
              <a:gd name="T11" fmla="*/ 2147483647 h 9"/>
              <a:gd name="T12" fmla="*/ 2147483647 w 20"/>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9">
                <a:moveTo>
                  <a:pt x="20" y="9"/>
                </a:moveTo>
                <a:lnTo>
                  <a:pt x="10" y="9"/>
                </a:lnTo>
                <a:lnTo>
                  <a:pt x="0" y="9"/>
                </a:lnTo>
                <a:lnTo>
                  <a:pt x="0" y="0"/>
                </a:lnTo>
                <a:lnTo>
                  <a:pt x="10" y="9"/>
                </a:lnTo>
                <a:lnTo>
                  <a:pt x="20" y="9"/>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solidFill>
                <a:prstClr val="white"/>
              </a:solidFill>
            </a:endParaRPr>
          </a:p>
        </p:txBody>
      </p:sp>
      <p:sp>
        <p:nvSpPr>
          <p:cNvPr id="8784" name="Freeform 597"/>
          <p:cNvSpPr>
            <a:spLocks/>
          </p:cNvSpPr>
          <p:nvPr/>
        </p:nvSpPr>
        <p:spPr bwMode="ltGray">
          <a:xfrm>
            <a:off x="1882776" y="2359304"/>
            <a:ext cx="23812" cy="12700"/>
          </a:xfrm>
          <a:custGeom>
            <a:avLst/>
            <a:gdLst>
              <a:gd name="T0" fmla="*/ 2147483647 w 20"/>
              <a:gd name="T1" fmla="*/ 2147483647 h 9"/>
              <a:gd name="T2" fmla="*/ 2147483647 w 20"/>
              <a:gd name="T3" fmla="*/ 2147483647 h 9"/>
              <a:gd name="T4" fmla="*/ 0 w 20"/>
              <a:gd name="T5" fmla="*/ 2147483647 h 9"/>
              <a:gd name="T6" fmla="*/ 0 w 20"/>
              <a:gd name="T7" fmla="*/ 0 h 9"/>
              <a:gd name="T8" fmla="*/ 2147483647 w 20"/>
              <a:gd name="T9" fmla="*/ 2147483647 h 9"/>
              <a:gd name="T10" fmla="*/ 2147483647 w 20"/>
              <a:gd name="T11" fmla="*/ 2147483647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9">
                <a:moveTo>
                  <a:pt x="20" y="9"/>
                </a:moveTo>
                <a:lnTo>
                  <a:pt x="10" y="9"/>
                </a:lnTo>
                <a:lnTo>
                  <a:pt x="0" y="9"/>
                </a:lnTo>
                <a:lnTo>
                  <a:pt x="0" y="0"/>
                </a:lnTo>
                <a:lnTo>
                  <a:pt x="10" y="9"/>
                </a:lnTo>
                <a:lnTo>
                  <a:pt x="20" y="9"/>
                </a:lnTo>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solidFill>
                <a:prstClr val="white"/>
              </a:solidFill>
            </a:endParaRPr>
          </a:p>
        </p:txBody>
      </p:sp>
      <p:sp>
        <p:nvSpPr>
          <p:cNvPr id="8785" name="Freeform 598"/>
          <p:cNvSpPr>
            <a:spLocks/>
          </p:cNvSpPr>
          <p:nvPr/>
        </p:nvSpPr>
        <p:spPr bwMode="ltGray">
          <a:xfrm>
            <a:off x="2127251" y="2545041"/>
            <a:ext cx="123825" cy="90488"/>
          </a:xfrm>
          <a:custGeom>
            <a:avLst/>
            <a:gdLst>
              <a:gd name="T0" fmla="*/ 2147483647 w 100"/>
              <a:gd name="T1" fmla="*/ 2147483647 h 62"/>
              <a:gd name="T2" fmla="*/ 2147483647 w 100"/>
              <a:gd name="T3" fmla="*/ 2147483647 h 62"/>
              <a:gd name="T4" fmla="*/ 2147483647 w 100"/>
              <a:gd name="T5" fmla="*/ 2147483647 h 62"/>
              <a:gd name="T6" fmla="*/ 2147483647 w 100"/>
              <a:gd name="T7" fmla="*/ 2147483647 h 62"/>
              <a:gd name="T8" fmla="*/ 2147483647 w 100"/>
              <a:gd name="T9" fmla="*/ 2147483647 h 62"/>
              <a:gd name="T10" fmla="*/ 2147483647 w 100"/>
              <a:gd name="T11" fmla="*/ 2147483647 h 62"/>
              <a:gd name="T12" fmla="*/ 2147483647 w 100"/>
              <a:gd name="T13" fmla="*/ 2147483647 h 62"/>
              <a:gd name="T14" fmla="*/ 2147483647 w 100"/>
              <a:gd name="T15" fmla="*/ 2147483647 h 62"/>
              <a:gd name="T16" fmla="*/ 2147483647 w 100"/>
              <a:gd name="T17" fmla="*/ 2147483647 h 62"/>
              <a:gd name="T18" fmla="*/ 2147483647 w 100"/>
              <a:gd name="T19" fmla="*/ 2147483647 h 62"/>
              <a:gd name="T20" fmla="*/ 2147483647 w 100"/>
              <a:gd name="T21" fmla="*/ 2147483647 h 62"/>
              <a:gd name="T22" fmla="*/ 2147483647 w 100"/>
              <a:gd name="T23" fmla="*/ 2147483647 h 62"/>
              <a:gd name="T24" fmla="*/ 2147483647 w 100"/>
              <a:gd name="T25" fmla="*/ 2147483647 h 62"/>
              <a:gd name="T26" fmla="*/ 0 w 100"/>
              <a:gd name="T27" fmla="*/ 2147483647 h 62"/>
              <a:gd name="T28" fmla="*/ 0 w 100"/>
              <a:gd name="T29" fmla="*/ 2147483647 h 62"/>
              <a:gd name="T30" fmla="*/ 0 w 100"/>
              <a:gd name="T31" fmla="*/ 2147483647 h 62"/>
              <a:gd name="T32" fmla="*/ 2147483647 w 100"/>
              <a:gd name="T33" fmla="*/ 2147483647 h 62"/>
              <a:gd name="T34" fmla="*/ 2147483647 w 100"/>
              <a:gd name="T35" fmla="*/ 2147483647 h 62"/>
              <a:gd name="T36" fmla="*/ 2147483647 w 100"/>
              <a:gd name="T37" fmla="*/ 2147483647 h 62"/>
              <a:gd name="T38" fmla="*/ 2147483647 w 100"/>
              <a:gd name="T39" fmla="*/ 2147483647 h 62"/>
              <a:gd name="T40" fmla="*/ 2147483647 w 100"/>
              <a:gd name="T41" fmla="*/ 2147483647 h 62"/>
              <a:gd name="T42" fmla="*/ 2147483647 w 100"/>
              <a:gd name="T43" fmla="*/ 2147483647 h 62"/>
              <a:gd name="T44" fmla="*/ 2147483647 w 100"/>
              <a:gd name="T45" fmla="*/ 0 h 62"/>
              <a:gd name="T46" fmla="*/ 2147483647 w 100"/>
              <a:gd name="T47" fmla="*/ 0 h 62"/>
              <a:gd name="T48" fmla="*/ 2147483647 w 100"/>
              <a:gd name="T49" fmla="*/ 0 h 62"/>
              <a:gd name="T50" fmla="*/ 2147483647 w 100"/>
              <a:gd name="T51" fmla="*/ 0 h 62"/>
              <a:gd name="T52" fmla="*/ 2147483647 w 100"/>
              <a:gd name="T53" fmla="*/ 0 h 62"/>
              <a:gd name="T54" fmla="*/ 2147483647 w 100"/>
              <a:gd name="T55" fmla="*/ 0 h 62"/>
              <a:gd name="T56" fmla="*/ 2147483647 w 100"/>
              <a:gd name="T57" fmla="*/ 2147483647 h 62"/>
              <a:gd name="T58" fmla="*/ 2147483647 w 100"/>
              <a:gd name="T59" fmla="*/ 2147483647 h 62"/>
              <a:gd name="T60" fmla="*/ 2147483647 w 100"/>
              <a:gd name="T61" fmla="*/ 2147483647 h 62"/>
              <a:gd name="T62" fmla="*/ 2147483647 w 100"/>
              <a:gd name="T63" fmla="*/ 2147483647 h 62"/>
              <a:gd name="T64" fmla="*/ 2147483647 w 100"/>
              <a:gd name="T65" fmla="*/ 2147483647 h 62"/>
              <a:gd name="T66" fmla="*/ 2147483647 w 100"/>
              <a:gd name="T67" fmla="*/ 2147483647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 h="62">
                <a:moveTo>
                  <a:pt x="80" y="17"/>
                </a:moveTo>
                <a:lnTo>
                  <a:pt x="80" y="26"/>
                </a:lnTo>
                <a:lnTo>
                  <a:pt x="80" y="35"/>
                </a:lnTo>
                <a:lnTo>
                  <a:pt x="90" y="35"/>
                </a:lnTo>
                <a:lnTo>
                  <a:pt x="100" y="35"/>
                </a:lnTo>
                <a:lnTo>
                  <a:pt x="90" y="44"/>
                </a:lnTo>
                <a:lnTo>
                  <a:pt x="90" y="53"/>
                </a:lnTo>
                <a:lnTo>
                  <a:pt x="70" y="62"/>
                </a:lnTo>
                <a:lnTo>
                  <a:pt x="60" y="62"/>
                </a:lnTo>
                <a:lnTo>
                  <a:pt x="50" y="62"/>
                </a:lnTo>
                <a:lnTo>
                  <a:pt x="50" y="53"/>
                </a:lnTo>
                <a:lnTo>
                  <a:pt x="30" y="44"/>
                </a:lnTo>
                <a:lnTo>
                  <a:pt x="20" y="35"/>
                </a:lnTo>
                <a:lnTo>
                  <a:pt x="0" y="35"/>
                </a:lnTo>
                <a:lnTo>
                  <a:pt x="0" y="26"/>
                </a:lnTo>
                <a:lnTo>
                  <a:pt x="0" y="17"/>
                </a:lnTo>
                <a:lnTo>
                  <a:pt x="10" y="26"/>
                </a:lnTo>
                <a:lnTo>
                  <a:pt x="20" y="26"/>
                </a:lnTo>
                <a:lnTo>
                  <a:pt x="30" y="26"/>
                </a:lnTo>
                <a:lnTo>
                  <a:pt x="30" y="17"/>
                </a:lnTo>
                <a:lnTo>
                  <a:pt x="30" y="8"/>
                </a:lnTo>
                <a:lnTo>
                  <a:pt x="20" y="8"/>
                </a:lnTo>
                <a:lnTo>
                  <a:pt x="20" y="0"/>
                </a:lnTo>
                <a:lnTo>
                  <a:pt x="30" y="0"/>
                </a:lnTo>
                <a:lnTo>
                  <a:pt x="40" y="0"/>
                </a:lnTo>
                <a:lnTo>
                  <a:pt x="60" y="0"/>
                </a:lnTo>
                <a:lnTo>
                  <a:pt x="70" y="0"/>
                </a:lnTo>
                <a:lnTo>
                  <a:pt x="80" y="0"/>
                </a:lnTo>
                <a:lnTo>
                  <a:pt x="80" y="8"/>
                </a:lnTo>
                <a:lnTo>
                  <a:pt x="70" y="17"/>
                </a:lnTo>
                <a:lnTo>
                  <a:pt x="60" y="17"/>
                </a:lnTo>
                <a:lnTo>
                  <a:pt x="70" y="17"/>
                </a:lnTo>
                <a:lnTo>
                  <a:pt x="80" y="17"/>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solidFill>
                <a:prstClr val="white"/>
              </a:solidFill>
            </a:endParaRPr>
          </a:p>
        </p:txBody>
      </p:sp>
      <p:sp>
        <p:nvSpPr>
          <p:cNvPr id="8786" name="Freeform 599"/>
          <p:cNvSpPr>
            <a:spLocks/>
          </p:cNvSpPr>
          <p:nvPr/>
        </p:nvSpPr>
        <p:spPr bwMode="ltGray">
          <a:xfrm>
            <a:off x="2079626" y="2411691"/>
            <a:ext cx="136525" cy="80963"/>
          </a:xfrm>
          <a:custGeom>
            <a:avLst/>
            <a:gdLst>
              <a:gd name="T0" fmla="*/ 2147483647 w 111"/>
              <a:gd name="T1" fmla="*/ 2147483647 h 54"/>
              <a:gd name="T2" fmla="*/ 2147483647 w 111"/>
              <a:gd name="T3" fmla="*/ 2147483647 h 54"/>
              <a:gd name="T4" fmla="*/ 0 w 111"/>
              <a:gd name="T5" fmla="*/ 0 h 54"/>
              <a:gd name="T6" fmla="*/ 2147483647 w 111"/>
              <a:gd name="T7" fmla="*/ 0 h 54"/>
              <a:gd name="T8" fmla="*/ 2147483647 w 111"/>
              <a:gd name="T9" fmla="*/ 2147483647 h 54"/>
              <a:gd name="T10" fmla="*/ 2147483647 w 111"/>
              <a:gd name="T11" fmla="*/ 2147483647 h 54"/>
              <a:gd name="T12" fmla="*/ 2147483647 w 111"/>
              <a:gd name="T13" fmla="*/ 2147483647 h 54"/>
              <a:gd name="T14" fmla="*/ 2147483647 w 111"/>
              <a:gd name="T15" fmla="*/ 2147483647 h 54"/>
              <a:gd name="T16" fmla="*/ 2147483647 w 111"/>
              <a:gd name="T17" fmla="*/ 2147483647 h 54"/>
              <a:gd name="T18" fmla="*/ 2147483647 w 111"/>
              <a:gd name="T19" fmla="*/ 2147483647 h 54"/>
              <a:gd name="T20" fmla="*/ 2147483647 w 111"/>
              <a:gd name="T21" fmla="*/ 2147483647 h 54"/>
              <a:gd name="T22" fmla="*/ 2147483647 w 111"/>
              <a:gd name="T23" fmla="*/ 2147483647 h 54"/>
              <a:gd name="T24" fmla="*/ 2147483647 w 111"/>
              <a:gd name="T25" fmla="*/ 2147483647 h 54"/>
              <a:gd name="T26" fmla="*/ 2147483647 w 111"/>
              <a:gd name="T27" fmla="*/ 2147483647 h 54"/>
              <a:gd name="T28" fmla="*/ 2147483647 w 111"/>
              <a:gd name="T29" fmla="*/ 2147483647 h 54"/>
              <a:gd name="T30" fmla="*/ 2147483647 w 111"/>
              <a:gd name="T31" fmla="*/ 2147483647 h 54"/>
              <a:gd name="T32" fmla="*/ 2147483647 w 111"/>
              <a:gd name="T33" fmla="*/ 0 h 54"/>
              <a:gd name="T34" fmla="*/ 2147483647 w 111"/>
              <a:gd name="T35" fmla="*/ 0 h 54"/>
              <a:gd name="T36" fmla="*/ 2147483647 w 111"/>
              <a:gd name="T37" fmla="*/ 2147483647 h 54"/>
              <a:gd name="T38" fmla="*/ 2147483647 w 111"/>
              <a:gd name="T39" fmla="*/ 2147483647 h 54"/>
              <a:gd name="T40" fmla="*/ 2147483647 w 111"/>
              <a:gd name="T41" fmla="*/ 2147483647 h 54"/>
              <a:gd name="T42" fmla="*/ 2147483647 w 111"/>
              <a:gd name="T43" fmla="*/ 0 h 54"/>
              <a:gd name="T44" fmla="*/ 2147483647 w 111"/>
              <a:gd name="T45" fmla="*/ 2147483647 h 54"/>
              <a:gd name="T46" fmla="*/ 2147483647 w 111"/>
              <a:gd name="T47" fmla="*/ 2147483647 h 54"/>
              <a:gd name="T48" fmla="*/ 2147483647 w 111"/>
              <a:gd name="T49" fmla="*/ 2147483647 h 54"/>
              <a:gd name="T50" fmla="*/ 2147483647 w 111"/>
              <a:gd name="T51" fmla="*/ 2147483647 h 54"/>
              <a:gd name="T52" fmla="*/ 2147483647 w 111"/>
              <a:gd name="T53" fmla="*/ 2147483647 h 54"/>
              <a:gd name="T54" fmla="*/ 2147483647 w 111"/>
              <a:gd name="T55" fmla="*/ 2147483647 h 54"/>
              <a:gd name="T56" fmla="*/ 2147483647 w 111"/>
              <a:gd name="T57" fmla="*/ 2147483647 h 54"/>
              <a:gd name="T58" fmla="*/ 2147483647 w 111"/>
              <a:gd name="T59" fmla="*/ 2147483647 h 54"/>
              <a:gd name="T60" fmla="*/ 2147483647 w 111"/>
              <a:gd name="T61" fmla="*/ 2147483647 h 54"/>
              <a:gd name="T62" fmla="*/ 2147483647 w 111"/>
              <a:gd name="T63" fmla="*/ 2147483647 h 54"/>
              <a:gd name="T64" fmla="*/ 2147483647 w 111"/>
              <a:gd name="T65" fmla="*/ 2147483647 h 54"/>
              <a:gd name="T66" fmla="*/ 2147483647 w 111"/>
              <a:gd name="T67" fmla="*/ 2147483647 h 54"/>
              <a:gd name="T68" fmla="*/ 2147483647 w 111"/>
              <a:gd name="T69" fmla="*/ 2147483647 h 54"/>
              <a:gd name="T70" fmla="*/ 2147483647 w 111"/>
              <a:gd name="T71" fmla="*/ 2147483647 h 54"/>
              <a:gd name="T72" fmla="*/ 2147483647 w 111"/>
              <a:gd name="T73" fmla="*/ 2147483647 h 54"/>
              <a:gd name="T74" fmla="*/ 2147483647 w 111"/>
              <a:gd name="T75" fmla="*/ 2147483647 h 54"/>
              <a:gd name="T76" fmla="*/ 2147483647 w 111"/>
              <a:gd name="T77" fmla="*/ 2147483647 h 54"/>
              <a:gd name="T78" fmla="*/ 2147483647 w 111"/>
              <a:gd name="T79" fmla="*/ 2147483647 h 54"/>
              <a:gd name="T80" fmla="*/ 2147483647 w 111"/>
              <a:gd name="T81" fmla="*/ 2147483647 h 54"/>
              <a:gd name="T82" fmla="*/ 2147483647 w 111"/>
              <a:gd name="T83" fmla="*/ 2147483647 h 54"/>
              <a:gd name="T84" fmla="*/ 2147483647 w 111"/>
              <a:gd name="T85" fmla="*/ 2147483647 h 54"/>
              <a:gd name="T86" fmla="*/ 2147483647 w 111"/>
              <a:gd name="T87" fmla="*/ 2147483647 h 54"/>
              <a:gd name="T88" fmla="*/ 2147483647 w 111"/>
              <a:gd name="T89" fmla="*/ 2147483647 h 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1" h="54">
                <a:moveTo>
                  <a:pt x="11" y="18"/>
                </a:moveTo>
                <a:lnTo>
                  <a:pt x="11" y="9"/>
                </a:lnTo>
                <a:lnTo>
                  <a:pt x="0" y="0"/>
                </a:lnTo>
                <a:lnTo>
                  <a:pt x="11" y="0"/>
                </a:lnTo>
                <a:lnTo>
                  <a:pt x="31" y="9"/>
                </a:lnTo>
                <a:lnTo>
                  <a:pt x="41" y="27"/>
                </a:lnTo>
                <a:lnTo>
                  <a:pt x="61" y="27"/>
                </a:lnTo>
                <a:lnTo>
                  <a:pt x="51" y="27"/>
                </a:lnTo>
                <a:lnTo>
                  <a:pt x="41" y="18"/>
                </a:lnTo>
                <a:lnTo>
                  <a:pt x="41" y="9"/>
                </a:lnTo>
                <a:lnTo>
                  <a:pt x="51" y="18"/>
                </a:lnTo>
                <a:lnTo>
                  <a:pt x="71" y="18"/>
                </a:lnTo>
                <a:lnTo>
                  <a:pt x="71" y="27"/>
                </a:lnTo>
                <a:lnTo>
                  <a:pt x="71" y="18"/>
                </a:lnTo>
                <a:lnTo>
                  <a:pt x="71" y="9"/>
                </a:lnTo>
                <a:lnTo>
                  <a:pt x="61" y="9"/>
                </a:lnTo>
                <a:lnTo>
                  <a:pt x="61" y="0"/>
                </a:lnTo>
                <a:lnTo>
                  <a:pt x="71" y="0"/>
                </a:lnTo>
                <a:lnTo>
                  <a:pt x="81" y="9"/>
                </a:lnTo>
                <a:lnTo>
                  <a:pt x="91" y="9"/>
                </a:lnTo>
                <a:lnTo>
                  <a:pt x="101" y="9"/>
                </a:lnTo>
                <a:lnTo>
                  <a:pt x="101" y="0"/>
                </a:lnTo>
                <a:lnTo>
                  <a:pt x="101" y="9"/>
                </a:lnTo>
                <a:lnTo>
                  <a:pt x="111" y="9"/>
                </a:lnTo>
                <a:lnTo>
                  <a:pt x="111" y="18"/>
                </a:lnTo>
                <a:lnTo>
                  <a:pt x="111" y="36"/>
                </a:lnTo>
                <a:lnTo>
                  <a:pt x="101" y="36"/>
                </a:lnTo>
                <a:lnTo>
                  <a:pt x="101" y="54"/>
                </a:lnTo>
                <a:lnTo>
                  <a:pt x="91" y="54"/>
                </a:lnTo>
                <a:lnTo>
                  <a:pt x="81" y="54"/>
                </a:lnTo>
                <a:lnTo>
                  <a:pt x="71" y="54"/>
                </a:lnTo>
                <a:lnTo>
                  <a:pt x="71" y="45"/>
                </a:lnTo>
                <a:lnTo>
                  <a:pt x="71" y="36"/>
                </a:lnTo>
                <a:lnTo>
                  <a:pt x="81" y="36"/>
                </a:lnTo>
                <a:lnTo>
                  <a:pt x="71" y="36"/>
                </a:lnTo>
                <a:lnTo>
                  <a:pt x="51" y="36"/>
                </a:lnTo>
                <a:lnTo>
                  <a:pt x="41" y="36"/>
                </a:lnTo>
                <a:lnTo>
                  <a:pt x="31" y="36"/>
                </a:lnTo>
                <a:lnTo>
                  <a:pt x="21" y="36"/>
                </a:lnTo>
                <a:lnTo>
                  <a:pt x="21" y="27"/>
                </a:lnTo>
                <a:lnTo>
                  <a:pt x="11" y="27"/>
                </a:lnTo>
                <a:lnTo>
                  <a:pt x="11" y="18"/>
                </a:lnTo>
                <a:lnTo>
                  <a:pt x="11" y="9"/>
                </a:lnTo>
                <a:lnTo>
                  <a:pt x="11" y="18"/>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solidFill>
                <a:prstClr val="white"/>
              </a:solidFill>
            </a:endParaRPr>
          </a:p>
        </p:txBody>
      </p:sp>
      <p:sp>
        <p:nvSpPr>
          <p:cNvPr id="8787" name="Freeform 600"/>
          <p:cNvSpPr>
            <a:spLocks/>
          </p:cNvSpPr>
          <p:nvPr/>
        </p:nvSpPr>
        <p:spPr bwMode="ltGray">
          <a:xfrm>
            <a:off x="2189163" y="2687916"/>
            <a:ext cx="73025" cy="53975"/>
          </a:xfrm>
          <a:custGeom>
            <a:avLst/>
            <a:gdLst>
              <a:gd name="T0" fmla="*/ 2147483647 w 60"/>
              <a:gd name="T1" fmla="*/ 2147483647 h 36"/>
              <a:gd name="T2" fmla="*/ 2147483647 w 60"/>
              <a:gd name="T3" fmla="*/ 2147483647 h 36"/>
              <a:gd name="T4" fmla="*/ 2147483647 w 60"/>
              <a:gd name="T5" fmla="*/ 2147483647 h 36"/>
              <a:gd name="T6" fmla="*/ 0 w 60"/>
              <a:gd name="T7" fmla="*/ 2147483647 h 36"/>
              <a:gd name="T8" fmla="*/ 2147483647 w 60"/>
              <a:gd name="T9" fmla="*/ 2147483647 h 36"/>
              <a:gd name="T10" fmla="*/ 2147483647 w 60"/>
              <a:gd name="T11" fmla="*/ 2147483647 h 36"/>
              <a:gd name="T12" fmla="*/ 2147483647 w 60"/>
              <a:gd name="T13" fmla="*/ 0 h 36"/>
              <a:gd name="T14" fmla="*/ 2147483647 w 60"/>
              <a:gd name="T15" fmla="*/ 2147483647 h 36"/>
              <a:gd name="T16" fmla="*/ 2147483647 w 60"/>
              <a:gd name="T17" fmla="*/ 2147483647 h 36"/>
              <a:gd name="T18" fmla="*/ 2147483647 w 60"/>
              <a:gd name="T19" fmla="*/ 2147483647 h 36"/>
              <a:gd name="T20" fmla="*/ 2147483647 w 60"/>
              <a:gd name="T21" fmla="*/ 2147483647 h 36"/>
              <a:gd name="T22" fmla="*/ 2147483647 w 60"/>
              <a:gd name="T23" fmla="*/ 2147483647 h 36"/>
              <a:gd name="T24" fmla="*/ 2147483647 w 60"/>
              <a:gd name="T25" fmla="*/ 2147483647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 h="36">
                <a:moveTo>
                  <a:pt x="50" y="36"/>
                </a:moveTo>
                <a:lnTo>
                  <a:pt x="30" y="27"/>
                </a:lnTo>
                <a:lnTo>
                  <a:pt x="10" y="18"/>
                </a:lnTo>
                <a:lnTo>
                  <a:pt x="0" y="18"/>
                </a:lnTo>
                <a:lnTo>
                  <a:pt x="10" y="18"/>
                </a:lnTo>
                <a:lnTo>
                  <a:pt x="10" y="9"/>
                </a:lnTo>
                <a:lnTo>
                  <a:pt x="20" y="0"/>
                </a:lnTo>
                <a:lnTo>
                  <a:pt x="40" y="9"/>
                </a:lnTo>
                <a:lnTo>
                  <a:pt x="50" y="18"/>
                </a:lnTo>
                <a:lnTo>
                  <a:pt x="60" y="27"/>
                </a:lnTo>
                <a:lnTo>
                  <a:pt x="50" y="27"/>
                </a:lnTo>
                <a:lnTo>
                  <a:pt x="50" y="36"/>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solidFill>
                <a:prstClr val="white"/>
              </a:solidFill>
            </a:endParaRPr>
          </a:p>
        </p:txBody>
      </p:sp>
      <p:sp>
        <p:nvSpPr>
          <p:cNvPr id="8788" name="Freeform 601"/>
          <p:cNvSpPr>
            <a:spLocks/>
          </p:cNvSpPr>
          <p:nvPr/>
        </p:nvSpPr>
        <p:spPr bwMode="ltGray">
          <a:xfrm>
            <a:off x="2189163" y="2687916"/>
            <a:ext cx="73025" cy="53975"/>
          </a:xfrm>
          <a:custGeom>
            <a:avLst/>
            <a:gdLst>
              <a:gd name="T0" fmla="*/ 2147483647 w 60"/>
              <a:gd name="T1" fmla="*/ 2147483647 h 36"/>
              <a:gd name="T2" fmla="*/ 2147483647 w 60"/>
              <a:gd name="T3" fmla="*/ 2147483647 h 36"/>
              <a:gd name="T4" fmla="*/ 2147483647 w 60"/>
              <a:gd name="T5" fmla="*/ 2147483647 h 36"/>
              <a:gd name="T6" fmla="*/ 0 w 60"/>
              <a:gd name="T7" fmla="*/ 2147483647 h 36"/>
              <a:gd name="T8" fmla="*/ 2147483647 w 60"/>
              <a:gd name="T9" fmla="*/ 2147483647 h 36"/>
              <a:gd name="T10" fmla="*/ 2147483647 w 60"/>
              <a:gd name="T11" fmla="*/ 2147483647 h 36"/>
              <a:gd name="T12" fmla="*/ 2147483647 w 60"/>
              <a:gd name="T13" fmla="*/ 0 h 36"/>
              <a:gd name="T14" fmla="*/ 2147483647 w 60"/>
              <a:gd name="T15" fmla="*/ 2147483647 h 36"/>
              <a:gd name="T16" fmla="*/ 2147483647 w 60"/>
              <a:gd name="T17" fmla="*/ 2147483647 h 36"/>
              <a:gd name="T18" fmla="*/ 2147483647 w 60"/>
              <a:gd name="T19" fmla="*/ 2147483647 h 36"/>
              <a:gd name="T20" fmla="*/ 2147483647 w 60"/>
              <a:gd name="T21" fmla="*/ 2147483647 h 36"/>
              <a:gd name="T22" fmla="*/ 2147483647 w 60"/>
              <a:gd name="T23" fmla="*/ 2147483647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36">
                <a:moveTo>
                  <a:pt x="50" y="36"/>
                </a:moveTo>
                <a:lnTo>
                  <a:pt x="30" y="27"/>
                </a:lnTo>
                <a:lnTo>
                  <a:pt x="10" y="18"/>
                </a:lnTo>
                <a:lnTo>
                  <a:pt x="0" y="18"/>
                </a:lnTo>
                <a:lnTo>
                  <a:pt x="10" y="18"/>
                </a:lnTo>
                <a:lnTo>
                  <a:pt x="10" y="9"/>
                </a:lnTo>
                <a:lnTo>
                  <a:pt x="20" y="0"/>
                </a:lnTo>
                <a:lnTo>
                  <a:pt x="40" y="9"/>
                </a:lnTo>
                <a:lnTo>
                  <a:pt x="50" y="18"/>
                </a:lnTo>
                <a:lnTo>
                  <a:pt x="60" y="27"/>
                </a:lnTo>
                <a:lnTo>
                  <a:pt x="50" y="27"/>
                </a:lnTo>
                <a:lnTo>
                  <a:pt x="50" y="36"/>
                </a:lnTo>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solidFill>
                <a:prstClr val="white"/>
              </a:solidFill>
            </a:endParaRPr>
          </a:p>
        </p:txBody>
      </p:sp>
      <p:sp>
        <p:nvSpPr>
          <p:cNvPr id="8789" name="Freeform 602"/>
          <p:cNvSpPr>
            <a:spLocks/>
          </p:cNvSpPr>
          <p:nvPr/>
        </p:nvSpPr>
        <p:spPr bwMode="ltGray">
          <a:xfrm>
            <a:off x="2251076" y="2518054"/>
            <a:ext cx="111125" cy="92075"/>
          </a:xfrm>
          <a:custGeom>
            <a:avLst/>
            <a:gdLst>
              <a:gd name="T0" fmla="*/ 2147483647 w 90"/>
              <a:gd name="T1" fmla="*/ 2147483647 h 62"/>
              <a:gd name="T2" fmla="*/ 2147483647 w 90"/>
              <a:gd name="T3" fmla="*/ 2147483647 h 62"/>
              <a:gd name="T4" fmla="*/ 2147483647 w 90"/>
              <a:gd name="T5" fmla="*/ 2147483647 h 62"/>
              <a:gd name="T6" fmla="*/ 2147483647 w 90"/>
              <a:gd name="T7" fmla="*/ 2147483647 h 62"/>
              <a:gd name="T8" fmla="*/ 2147483647 w 90"/>
              <a:gd name="T9" fmla="*/ 2147483647 h 62"/>
              <a:gd name="T10" fmla="*/ 2147483647 w 90"/>
              <a:gd name="T11" fmla="*/ 2147483647 h 62"/>
              <a:gd name="T12" fmla="*/ 2147483647 w 90"/>
              <a:gd name="T13" fmla="*/ 2147483647 h 62"/>
              <a:gd name="T14" fmla="*/ 2147483647 w 90"/>
              <a:gd name="T15" fmla="*/ 2147483647 h 62"/>
              <a:gd name="T16" fmla="*/ 2147483647 w 90"/>
              <a:gd name="T17" fmla="*/ 2147483647 h 62"/>
              <a:gd name="T18" fmla="*/ 2147483647 w 90"/>
              <a:gd name="T19" fmla="*/ 2147483647 h 62"/>
              <a:gd name="T20" fmla="*/ 2147483647 w 90"/>
              <a:gd name="T21" fmla="*/ 2147483647 h 62"/>
              <a:gd name="T22" fmla="*/ 2147483647 w 90"/>
              <a:gd name="T23" fmla="*/ 2147483647 h 62"/>
              <a:gd name="T24" fmla="*/ 2147483647 w 90"/>
              <a:gd name="T25" fmla="*/ 2147483647 h 62"/>
              <a:gd name="T26" fmla="*/ 2147483647 w 90"/>
              <a:gd name="T27" fmla="*/ 2147483647 h 62"/>
              <a:gd name="T28" fmla="*/ 0 w 90"/>
              <a:gd name="T29" fmla="*/ 2147483647 h 62"/>
              <a:gd name="T30" fmla="*/ 2147483647 w 90"/>
              <a:gd name="T31" fmla="*/ 2147483647 h 62"/>
              <a:gd name="T32" fmla="*/ 2147483647 w 90"/>
              <a:gd name="T33" fmla="*/ 2147483647 h 62"/>
              <a:gd name="T34" fmla="*/ 2147483647 w 90"/>
              <a:gd name="T35" fmla="*/ 2147483647 h 62"/>
              <a:gd name="T36" fmla="*/ 2147483647 w 90"/>
              <a:gd name="T37" fmla="*/ 2147483647 h 62"/>
              <a:gd name="T38" fmla="*/ 2147483647 w 90"/>
              <a:gd name="T39" fmla="*/ 0 h 62"/>
              <a:gd name="T40" fmla="*/ 2147483647 w 90"/>
              <a:gd name="T41" fmla="*/ 2147483647 h 62"/>
              <a:gd name="T42" fmla="*/ 2147483647 w 90"/>
              <a:gd name="T43" fmla="*/ 2147483647 h 62"/>
              <a:gd name="T44" fmla="*/ 2147483647 w 90"/>
              <a:gd name="T45" fmla="*/ 2147483647 h 62"/>
              <a:gd name="T46" fmla="*/ 2147483647 w 90"/>
              <a:gd name="T47" fmla="*/ 2147483647 h 62"/>
              <a:gd name="T48" fmla="*/ 2147483647 w 90"/>
              <a:gd name="T49" fmla="*/ 2147483647 h 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0" h="62">
                <a:moveTo>
                  <a:pt x="90" y="18"/>
                </a:moveTo>
                <a:lnTo>
                  <a:pt x="80" y="18"/>
                </a:lnTo>
                <a:lnTo>
                  <a:pt x="70" y="18"/>
                </a:lnTo>
                <a:lnTo>
                  <a:pt x="60" y="35"/>
                </a:lnTo>
                <a:lnTo>
                  <a:pt x="60" y="44"/>
                </a:lnTo>
                <a:lnTo>
                  <a:pt x="40" y="44"/>
                </a:lnTo>
                <a:lnTo>
                  <a:pt x="30" y="44"/>
                </a:lnTo>
                <a:lnTo>
                  <a:pt x="30" y="53"/>
                </a:lnTo>
                <a:lnTo>
                  <a:pt x="30" y="62"/>
                </a:lnTo>
                <a:lnTo>
                  <a:pt x="20" y="62"/>
                </a:lnTo>
                <a:lnTo>
                  <a:pt x="10" y="62"/>
                </a:lnTo>
                <a:lnTo>
                  <a:pt x="10" y="53"/>
                </a:lnTo>
                <a:lnTo>
                  <a:pt x="10" y="44"/>
                </a:lnTo>
                <a:lnTo>
                  <a:pt x="10" y="35"/>
                </a:lnTo>
                <a:lnTo>
                  <a:pt x="0" y="18"/>
                </a:lnTo>
                <a:lnTo>
                  <a:pt x="10" y="18"/>
                </a:lnTo>
                <a:lnTo>
                  <a:pt x="20" y="18"/>
                </a:lnTo>
                <a:lnTo>
                  <a:pt x="20" y="9"/>
                </a:lnTo>
                <a:lnTo>
                  <a:pt x="30" y="9"/>
                </a:lnTo>
                <a:lnTo>
                  <a:pt x="30" y="0"/>
                </a:lnTo>
                <a:lnTo>
                  <a:pt x="50" y="9"/>
                </a:lnTo>
                <a:lnTo>
                  <a:pt x="60" y="9"/>
                </a:lnTo>
                <a:lnTo>
                  <a:pt x="90" y="9"/>
                </a:lnTo>
                <a:lnTo>
                  <a:pt x="90" y="18"/>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solidFill>
                <a:prstClr val="white"/>
              </a:solidFill>
            </a:endParaRPr>
          </a:p>
        </p:txBody>
      </p:sp>
      <p:sp>
        <p:nvSpPr>
          <p:cNvPr id="8790" name="Freeform 603"/>
          <p:cNvSpPr>
            <a:spLocks/>
          </p:cNvSpPr>
          <p:nvPr/>
        </p:nvSpPr>
        <p:spPr bwMode="ltGray">
          <a:xfrm>
            <a:off x="2051051" y="2372004"/>
            <a:ext cx="28575" cy="26987"/>
          </a:xfrm>
          <a:custGeom>
            <a:avLst/>
            <a:gdLst>
              <a:gd name="T0" fmla="*/ 2147483647 w 20"/>
              <a:gd name="T1" fmla="*/ 2147483647 h 18"/>
              <a:gd name="T2" fmla="*/ 2147483647 w 20"/>
              <a:gd name="T3" fmla="*/ 2147483647 h 18"/>
              <a:gd name="T4" fmla="*/ 2147483647 w 20"/>
              <a:gd name="T5" fmla="*/ 2147483647 h 18"/>
              <a:gd name="T6" fmla="*/ 0 w 20"/>
              <a:gd name="T7" fmla="*/ 2147483647 h 18"/>
              <a:gd name="T8" fmla="*/ 0 w 20"/>
              <a:gd name="T9" fmla="*/ 0 h 18"/>
              <a:gd name="T10" fmla="*/ 2147483647 w 20"/>
              <a:gd name="T11" fmla="*/ 0 h 18"/>
              <a:gd name="T12" fmla="*/ 2147483647 w 20"/>
              <a:gd name="T13" fmla="*/ 2147483647 h 18"/>
              <a:gd name="T14" fmla="*/ 2147483647 w 20"/>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 h="18">
                <a:moveTo>
                  <a:pt x="20" y="9"/>
                </a:moveTo>
                <a:lnTo>
                  <a:pt x="20" y="18"/>
                </a:lnTo>
                <a:lnTo>
                  <a:pt x="10" y="18"/>
                </a:lnTo>
                <a:lnTo>
                  <a:pt x="0" y="9"/>
                </a:lnTo>
                <a:lnTo>
                  <a:pt x="0" y="0"/>
                </a:lnTo>
                <a:lnTo>
                  <a:pt x="10" y="0"/>
                </a:lnTo>
                <a:lnTo>
                  <a:pt x="20" y="9"/>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solidFill>
                <a:prstClr val="white"/>
              </a:solidFill>
            </a:endParaRPr>
          </a:p>
        </p:txBody>
      </p:sp>
      <p:sp>
        <p:nvSpPr>
          <p:cNvPr id="8791" name="Freeform 604"/>
          <p:cNvSpPr>
            <a:spLocks/>
          </p:cNvSpPr>
          <p:nvPr/>
        </p:nvSpPr>
        <p:spPr bwMode="ltGray">
          <a:xfrm>
            <a:off x="2079626" y="2464079"/>
            <a:ext cx="25400" cy="28575"/>
          </a:xfrm>
          <a:custGeom>
            <a:avLst/>
            <a:gdLst>
              <a:gd name="T0" fmla="*/ 2147483647 w 21"/>
              <a:gd name="T1" fmla="*/ 0 h 18"/>
              <a:gd name="T2" fmla="*/ 2147483647 w 21"/>
              <a:gd name="T3" fmla="*/ 2147483647 h 18"/>
              <a:gd name="T4" fmla="*/ 2147483647 w 21"/>
              <a:gd name="T5" fmla="*/ 2147483647 h 18"/>
              <a:gd name="T6" fmla="*/ 0 w 21"/>
              <a:gd name="T7" fmla="*/ 2147483647 h 18"/>
              <a:gd name="T8" fmla="*/ 0 w 21"/>
              <a:gd name="T9" fmla="*/ 2147483647 h 18"/>
              <a:gd name="T10" fmla="*/ 0 w 21"/>
              <a:gd name="T11" fmla="*/ 0 h 18"/>
              <a:gd name="T12" fmla="*/ 2147483647 w 21"/>
              <a:gd name="T13" fmla="*/ 0 h 18"/>
              <a:gd name="T14" fmla="*/ 2147483647 w 21"/>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 h="18">
                <a:moveTo>
                  <a:pt x="11" y="0"/>
                </a:moveTo>
                <a:lnTo>
                  <a:pt x="21" y="9"/>
                </a:lnTo>
                <a:lnTo>
                  <a:pt x="11" y="18"/>
                </a:lnTo>
                <a:lnTo>
                  <a:pt x="0" y="18"/>
                </a:lnTo>
                <a:lnTo>
                  <a:pt x="0" y="9"/>
                </a:lnTo>
                <a:lnTo>
                  <a:pt x="0" y="0"/>
                </a:lnTo>
                <a:lnTo>
                  <a:pt x="11" y="0"/>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solidFill>
                <a:prstClr val="white"/>
              </a:solidFill>
            </a:endParaRPr>
          </a:p>
        </p:txBody>
      </p:sp>
      <p:sp>
        <p:nvSpPr>
          <p:cNvPr id="8792" name="Freeform 605"/>
          <p:cNvSpPr>
            <a:spLocks/>
          </p:cNvSpPr>
          <p:nvPr/>
        </p:nvSpPr>
        <p:spPr bwMode="ltGray">
          <a:xfrm>
            <a:off x="2065338" y="2294216"/>
            <a:ext cx="123825" cy="77788"/>
          </a:xfrm>
          <a:custGeom>
            <a:avLst/>
            <a:gdLst>
              <a:gd name="T0" fmla="*/ 2147483647 w 101"/>
              <a:gd name="T1" fmla="*/ 2147483647 h 53"/>
              <a:gd name="T2" fmla="*/ 2147483647 w 101"/>
              <a:gd name="T3" fmla="*/ 2147483647 h 53"/>
              <a:gd name="T4" fmla="*/ 2147483647 w 101"/>
              <a:gd name="T5" fmla="*/ 2147483647 h 53"/>
              <a:gd name="T6" fmla="*/ 2147483647 w 101"/>
              <a:gd name="T7" fmla="*/ 2147483647 h 53"/>
              <a:gd name="T8" fmla="*/ 2147483647 w 101"/>
              <a:gd name="T9" fmla="*/ 2147483647 h 53"/>
              <a:gd name="T10" fmla="*/ 2147483647 w 101"/>
              <a:gd name="T11" fmla="*/ 2147483647 h 53"/>
              <a:gd name="T12" fmla="*/ 2147483647 w 101"/>
              <a:gd name="T13" fmla="*/ 2147483647 h 53"/>
              <a:gd name="T14" fmla="*/ 2147483647 w 101"/>
              <a:gd name="T15" fmla="*/ 2147483647 h 53"/>
              <a:gd name="T16" fmla="*/ 2147483647 w 101"/>
              <a:gd name="T17" fmla="*/ 2147483647 h 53"/>
              <a:gd name="T18" fmla="*/ 2147483647 w 101"/>
              <a:gd name="T19" fmla="*/ 2147483647 h 53"/>
              <a:gd name="T20" fmla="*/ 0 w 101"/>
              <a:gd name="T21" fmla="*/ 2147483647 h 53"/>
              <a:gd name="T22" fmla="*/ 0 w 101"/>
              <a:gd name="T23" fmla="*/ 2147483647 h 53"/>
              <a:gd name="T24" fmla="*/ 2147483647 w 101"/>
              <a:gd name="T25" fmla="*/ 2147483647 h 53"/>
              <a:gd name="T26" fmla="*/ 2147483647 w 101"/>
              <a:gd name="T27" fmla="*/ 0 h 53"/>
              <a:gd name="T28" fmla="*/ 2147483647 w 101"/>
              <a:gd name="T29" fmla="*/ 2147483647 h 53"/>
              <a:gd name="T30" fmla="*/ 2147483647 w 101"/>
              <a:gd name="T31" fmla="*/ 2147483647 h 53"/>
              <a:gd name="T32" fmla="*/ 2147483647 w 101"/>
              <a:gd name="T33" fmla="*/ 2147483647 h 53"/>
              <a:gd name="T34" fmla="*/ 2147483647 w 101"/>
              <a:gd name="T35" fmla="*/ 2147483647 h 53"/>
              <a:gd name="T36" fmla="*/ 2147483647 w 101"/>
              <a:gd name="T37" fmla="*/ 2147483647 h 53"/>
              <a:gd name="T38" fmla="*/ 2147483647 w 101"/>
              <a:gd name="T39" fmla="*/ 2147483647 h 53"/>
              <a:gd name="T40" fmla="*/ 2147483647 w 101"/>
              <a:gd name="T41" fmla="*/ 2147483647 h 53"/>
              <a:gd name="T42" fmla="*/ 2147483647 w 101"/>
              <a:gd name="T43" fmla="*/ 2147483647 h 53"/>
              <a:gd name="T44" fmla="*/ 2147483647 w 101"/>
              <a:gd name="T45" fmla="*/ 2147483647 h 53"/>
              <a:gd name="T46" fmla="*/ 2147483647 w 101"/>
              <a:gd name="T47" fmla="*/ 2147483647 h 53"/>
              <a:gd name="T48" fmla="*/ 2147483647 w 101"/>
              <a:gd name="T49" fmla="*/ 2147483647 h 53"/>
              <a:gd name="T50" fmla="*/ 2147483647 w 101"/>
              <a:gd name="T51" fmla="*/ 2147483647 h 53"/>
              <a:gd name="T52" fmla="*/ 2147483647 w 101"/>
              <a:gd name="T53" fmla="*/ 2147483647 h 53"/>
              <a:gd name="T54" fmla="*/ 2147483647 w 101"/>
              <a:gd name="T55" fmla="*/ 2147483647 h 53"/>
              <a:gd name="T56" fmla="*/ 2147483647 w 101"/>
              <a:gd name="T57" fmla="*/ 2147483647 h 53"/>
              <a:gd name="T58" fmla="*/ 2147483647 w 101"/>
              <a:gd name="T59" fmla="*/ 2147483647 h 53"/>
              <a:gd name="T60" fmla="*/ 2147483647 w 101"/>
              <a:gd name="T61" fmla="*/ 2147483647 h 53"/>
              <a:gd name="T62" fmla="*/ 2147483647 w 101"/>
              <a:gd name="T63" fmla="*/ 2147483647 h 53"/>
              <a:gd name="T64" fmla="*/ 2147483647 w 101"/>
              <a:gd name="T65" fmla="*/ 2147483647 h 53"/>
              <a:gd name="T66" fmla="*/ 2147483647 w 101"/>
              <a:gd name="T67" fmla="*/ 2147483647 h 53"/>
              <a:gd name="T68" fmla="*/ 2147483647 w 101"/>
              <a:gd name="T69" fmla="*/ 2147483647 h 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1" h="53">
                <a:moveTo>
                  <a:pt x="71" y="44"/>
                </a:moveTo>
                <a:lnTo>
                  <a:pt x="51" y="35"/>
                </a:lnTo>
                <a:lnTo>
                  <a:pt x="41" y="35"/>
                </a:lnTo>
                <a:lnTo>
                  <a:pt x="31" y="35"/>
                </a:lnTo>
                <a:lnTo>
                  <a:pt x="21" y="35"/>
                </a:lnTo>
                <a:lnTo>
                  <a:pt x="10" y="35"/>
                </a:lnTo>
                <a:lnTo>
                  <a:pt x="10" y="26"/>
                </a:lnTo>
                <a:lnTo>
                  <a:pt x="21" y="26"/>
                </a:lnTo>
                <a:lnTo>
                  <a:pt x="10" y="26"/>
                </a:lnTo>
                <a:lnTo>
                  <a:pt x="10" y="17"/>
                </a:lnTo>
                <a:lnTo>
                  <a:pt x="0" y="17"/>
                </a:lnTo>
                <a:lnTo>
                  <a:pt x="0" y="8"/>
                </a:lnTo>
                <a:lnTo>
                  <a:pt x="10" y="8"/>
                </a:lnTo>
                <a:lnTo>
                  <a:pt x="10" y="0"/>
                </a:lnTo>
                <a:lnTo>
                  <a:pt x="21" y="8"/>
                </a:lnTo>
                <a:lnTo>
                  <a:pt x="31" y="8"/>
                </a:lnTo>
                <a:lnTo>
                  <a:pt x="41" y="17"/>
                </a:lnTo>
                <a:lnTo>
                  <a:pt x="41" y="8"/>
                </a:lnTo>
                <a:lnTo>
                  <a:pt x="51" y="8"/>
                </a:lnTo>
                <a:lnTo>
                  <a:pt x="61" y="17"/>
                </a:lnTo>
                <a:lnTo>
                  <a:pt x="61" y="26"/>
                </a:lnTo>
                <a:lnTo>
                  <a:pt x="71" y="26"/>
                </a:lnTo>
                <a:lnTo>
                  <a:pt x="71" y="17"/>
                </a:lnTo>
                <a:lnTo>
                  <a:pt x="81" y="17"/>
                </a:lnTo>
                <a:lnTo>
                  <a:pt x="81" y="26"/>
                </a:lnTo>
                <a:lnTo>
                  <a:pt x="91" y="26"/>
                </a:lnTo>
                <a:lnTo>
                  <a:pt x="81" y="26"/>
                </a:lnTo>
                <a:lnTo>
                  <a:pt x="91" y="35"/>
                </a:lnTo>
                <a:lnTo>
                  <a:pt x="101" y="44"/>
                </a:lnTo>
                <a:lnTo>
                  <a:pt x="101" y="53"/>
                </a:lnTo>
                <a:lnTo>
                  <a:pt x="91" y="53"/>
                </a:lnTo>
                <a:lnTo>
                  <a:pt x="81" y="53"/>
                </a:lnTo>
                <a:lnTo>
                  <a:pt x="81" y="44"/>
                </a:lnTo>
                <a:lnTo>
                  <a:pt x="71" y="44"/>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solidFill>
                <a:prstClr val="white"/>
              </a:solidFill>
            </a:endParaRPr>
          </a:p>
        </p:txBody>
      </p:sp>
      <p:sp>
        <p:nvSpPr>
          <p:cNvPr id="8793" name="Freeform 606"/>
          <p:cNvSpPr>
            <a:spLocks/>
          </p:cNvSpPr>
          <p:nvPr/>
        </p:nvSpPr>
        <p:spPr bwMode="ltGray">
          <a:xfrm>
            <a:off x="2127251" y="2359304"/>
            <a:ext cx="25400" cy="12700"/>
          </a:xfrm>
          <a:custGeom>
            <a:avLst/>
            <a:gdLst>
              <a:gd name="T0" fmla="*/ 0 w 20"/>
              <a:gd name="T1" fmla="*/ 2147483647 h 9"/>
              <a:gd name="T2" fmla="*/ 0 w 20"/>
              <a:gd name="T3" fmla="*/ 0 h 9"/>
              <a:gd name="T4" fmla="*/ 2147483647 w 20"/>
              <a:gd name="T5" fmla="*/ 0 h 9"/>
              <a:gd name="T6" fmla="*/ 2147483647 w 20"/>
              <a:gd name="T7" fmla="*/ 2147483647 h 9"/>
              <a:gd name="T8" fmla="*/ 2147483647 w 20"/>
              <a:gd name="T9" fmla="*/ 2147483647 h 9"/>
              <a:gd name="T10" fmla="*/ 2147483647 w 20"/>
              <a:gd name="T11" fmla="*/ 2147483647 h 9"/>
              <a:gd name="T12" fmla="*/ 0 w 20"/>
              <a:gd name="T13" fmla="*/ 2147483647 h 9"/>
              <a:gd name="T14" fmla="*/ 0 w 20"/>
              <a:gd name="T15" fmla="*/ 214748364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 h="9">
                <a:moveTo>
                  <a:pt x="0" y="9"/>
                </a:moveTo>
                <a:lnTo>
                  <a:pt x="0" y="0"/>
                </a:lnTo>
                <a:lnTo>
                  <a:pt x="10" y="0"/>
                </a:lnTo>
                <a:lnTo>
                  <a:pt x="10" y="9"/>
                </a:lnTo>
                <a:lnTo>
                  <a:pt x="20" y="9"/>
                </a:lnTo>
                <a:lnTo>
                  <a:pt x="10" y="9"/>
                </a:lnTo>
                <a:lnTo>
                  <a:pt x="0" y="9"/>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solidFill>
                <a:prstClr val="white"/>
              </a:solidFill>
            </a:endParaRPr>
          </a:p>
        </p:txBody>
      </p:sp>
      <p:sp>
        <p:nvSpPr>
          <p:cNvPr id="8794" name="Freeform 607"/>
          <p:cNvSpPr>
            <a:spLocks/>
          </p:cNvSpPr>
          <p:nvPr/>
        </p:nvSpPr>
        <p:spPr bwMode="ltGray">
          <a:xfrm>
            <a:off x="2238376" y="2398991"/>
            <a:ext cx="334962" cy="104775"/>
          </a:xfrm>
          <a:custGeom>
            <a:avLst/>
            <a:gdLst>
              <a:gd name="T0" fmla="*/ 2147483647 w 271"/>
              <a:gd name="T1" fmla="*/ 2147483647 h 72"/>
              <a:gd name="T2" fmla="*/ 2147483647 w 271"/>
              <a:gd name="T3" fmla="*/ 2147483647 h 72"/>
              <a:gd name="T4" fmla="*/ 2147483647 w 271"/>
              <a:gd name="T5" fmla="*/ 2147483647 h 72"/>
              <a:gd name="T6" fmla="*/ 2147483647 w 271"/>
              <a:gd name="T7" fmla="*/ 2147483647 h 72"/>
              <a:gd name="T8" fmla="*/ 2147483647 w 271"/>
              <a:gd name="T9" fmla="*/ 2147483647 h 72"/>
              <a:gd name="T10" fmla="*/ 2147483647 w 271"/>
              <a:gd name="T11" fmla="*/ 2147483647 h 72"/>
              <a:gd name="T12" fmla="*/ 2147483647 w 271"/>
              <a:gd name="T13" fmla="*/ 2147483647 h 72"/>
              <a:gd name="T14" fmla="*/ 2147483647 w 271"/>
              <a:gd name="T15" fmla="*/ 2147483647 h 72"/>
              <a:gd name="T16" fmla="*/ 2147483647 w 271"/>
              <a:gd name="T17" fmla="*/ 2147483647 h 72"/>
              <a:gd name="T18" fmla="*/ 2147483647 w 271"/>
              <a:gd name="T19" fmla="*/ 2147483647 h 72"/>
              <a:gd name="T20" fmla="*/ 2147483647 w 271"/>
              <a:gd name="T21" fmla="*/ 2147483647 h 72"/>
              <a:gd name="T22" fmla="*/ 2147483647 w 271"/>
              <a:gd name="T23" fmla="*/ 2147483647 h 72"/>
              <a:gd name="T24" fmla="*/ 2147483647 w 271"/>
              <a:gd name="T25" fmla="*/ 2147483647 h 72"/>
              <a:gd name="T26" fmla="*/ 2147483647 w 271"/>
              <a:gd name="T27" fmla="*/ 2147483647 h 72"/>
              <a:gd name="T28" fmla="*/ 2147483647 w 271"/>
              <a:gd name="T29" fmla="*/ 2147483647 h 72"/>
              <a:gd name="T30" fmla="*/ 2147483647 w 271"/>
              <a:gd name="T31" fmla="*/ 2147483647 h 72"/>
              <a:gd name="T32" fmla="*/ 2147483647 w 271"/>
              <a:gd name="T33" fmla="*/ 2147483647 h 72"/>
              <a:gd name="T34" fmla="*/ 2147483647 w 271"/>
              <a:gd name="T35" fmla="*/ 2147483647 h 72"/>
              <a:gd name="T36" fmla="*/ 2147483647 w 271"/>
              <a:gd name="T37" fmla="*/ 2147483647 h 72"/>
              <a:gd name="T38" fmla="*/ 2147483647 w 271"/>
              <a:gd name="T39" fmla="*/ 2147483647 h 72"/>
              <a:gd name="T40" fmla="*/ 2147483647 w 271"/>
              <a:gd name="T41" fmla="*/ 2147483647 h 72"/>
              <a:gd name="T42" fmla="*/ 2147483647 w 271"/>
              <a:gd name="T43" fmla="*/ 2147483647 h 72"/>
              <a:gd name="T44" fmla="*/ 2147483647 w 271"/>
              <a:gd name="T45" fmla="*/ 2147483647 h 72"/>
              <a:gd name="T46" fmla="*/ 2147483647 w 271"/>
              <a:gd name="T47" fmla="*/ 2147483647 h 72"/>
              <a:gd name="T48" fmla="*/ 2147483647 w 271"/>
              <a:gd name="T49" fmla="*/ 2147483647 h 72"/>
              <a:gd name="T50" fmla="*/ 2147483647 w 271"/>
              <a:gd name="T51" fmla="*/ 2147483647 h 72"/>
              <a:gd name="T52" fmla="*/ 0 w 271"/>
              <a:gd name="T53" fmla="*/ 2147483647 h 72"/>
              <a:gd name="T54" fmla="*/ 2147483647 w 271"/>
              <a:gd name="T55" fmla="*/ 2147483647 h 72"/>
              <a:gd name="T56" fmla="*/ 2147483647 w 271"/>
              <a:gd name="T57" fmla="*/ 0 h 72"/>
              <a:gd name="T58" fmla="*/ 2147483647 w 271"/>
              <a:gd name="T59" fmla="*/ 2147483647 h 72"/>
              <a:gd name="T60" fmla="*/ 2147483647 w 271"/>
              <a:gd name="T61" fmla="*/ 2147483647 h 72"/>
              <a:gd name="T62" fmla="*/ 2147483647 w 271"/>
              <a:gd name="T63" fmla="*/ 2147483647 h 72"/>
              <a:gd name="T64" fmla="*/ 2147483647 w 271"/>
              <a:gd name="T65" fmla="*/ 2147483647 h 72"/>
              <a:gd name="T66" fmla="*/ 2147483647 w 271"/>
              <a:gd name="T67" fmla="*/ 2147483647 h 72"/>
              <a:gd name="T68" fmla="*/ 2147483647 w 271"/>
              <a:gd name="T69" fmla="*/ 2147483647 h 72"/>
              <a:gd name="T70" fmla="*/ 2147483647 w 271"/>
              <a:gd name="T71" fmla="*/ 2147483647 h 72"/>
              <a:gd name="T72" fmla="*/ 2147483647 w 271"/>
              <a:gd name="T73" fmla="*/ 2147483647 h 72"/>
              <a:gd name="T74" fmla="*/ 2147483647 w 271"/>
              <a:gd name="T75" fmla="*/ 2147483647 h 72"/>
              <a:gd name="T76" fmla="*/ 2147483647 w 271"/>
              <a:gd name="T77" fmla="*/ 2147483647 h 72"/>
              <a:gd name="T78" fmla="*/ 2147483647 w 271"/>
              <a:gd name="T79" fmla="*/ 2147483647 h 72"/>
              <a:gd name="T80" fmla="*/ 2147483647 w 271"/>
              <a:gd name="T81" fmla="*/ 2147483647 h 72"/>
              <a:gd name="T82" fmla="*/ 2147483647 w 271"/>
              <a:gd name="T83" fmla="*/ 2147483647 h 72"/>
              <a:gd name="T84" fmla="*/ 2147483647 w 271"/>
              <a:gd name="T85" fmla="*/ 2147483647 h 72"/>
              <a:gd name="T86" fmla="*/ 2147483647 w 271"/>
              <a:gd name="T87" fmla="*/ 2147483647 h 72"/>
              <a:gd name="T88" fmla="*/ 2147483647 w 271"/>
              <a:gd name="T89" fmla="*/ 2147483647 h 72"/>
              <a:gd name="T90" fmla="*/ 2147483647 w 271"/>
              <a:gd name="T91" fmla="*/ 2147483647 h 72"/>
              <a:gd name="T92" fmla="*/ 2147483647 w 271"/>
              <a:gd name="T93" fmla="*/ 2147483647 h 72"/>
              <a:gd name="T94" fmla="*/ 2147483647 w 271"/>
              <a:gd name="T95" fmla="*/ 2147483647 h 72"/>
              <a:gd name="T96" fmla="*/ 2147483647 w 271"/>
              <a:gd name="T97" fmla="*/ 2147483647 h 72"/>
              <a:gd name="T98" fmla="*/ 2147483647 w 271"/>
              <a:gd name="T99" fmla="*/ 2147483647 h 72"/>
              <a:gd name="T100" fmla="*/ 2147483647 w 271"/>
              <a:gd name="T101" fmla="*/ 2147483647 h 72"/>
              <a:gd name="T102" fmla="*/ 2147483647 w 271"/>
              <a:gd name="T103" fmla="*/ 2147483647 h 72"/>
              <a:gd name="T104" fmla="*/ 2147483647 w 271"/>
              <a:gd name="T105" fmla="*/ 2147483647 h 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71" h="72">
                <a:moveTo>
                  <a:pt x="261" y="54"/>
                </a:moveTo>
                <a:lnTo>
                  <a:pt x="261" y="63"/>
                </a:lnTo>
                <a:lnTo>
                  <a:pt x="271" y="63"/>
                </a:lnTo>
                <a:lnTo>
                  <a:pt x="261" y="72"/>
                </a:lnTo>
                <a:lnTo>
                  <a:pt x="241" y="72"/>
                </a:lnTo>
                <a:lnTo>
                  <a:pt x="221" y="72"/>
                </a:lnTo>
                <a:lnTo>
                  <a:pt x="211" y="72"/>
                </a:lnTo>
                <a:lnTo>
                  <a:pt x="201" y="72"/>
                </a:lnTo>
                <a:lnTo>
                  <a:pt x="181" y="72"/>
                </a:lnTo>
                <a:lnTo>
                  <a:pt x="161" y="72"/>
                </a:lnTo>
                <a:lnTo>
                  <a:pt x="151" y="72"/>
                </a:lnTo>
                <a:lnTo>
                  <a:pt x="141" y="72"/>
                </a:lnTo>
                <a:lnTo>
                  <a:pt x="131" y="72"/>
                </a:lnTo>
                <a:lnTo>
                  <a:pt x="121" y="72"/>
                </a:lnTo>
                <a:lnTo>
                  <a:pt x="110" y="72"/>
                </a:lnTo>
                <a:lnTo>
                  <a:pt x="90" y="72"/>
                </a:lnTo>
                <a:lnTo>
                  <a:pt x="70" y="63"/>
                </a:lnTo>
                <a:lnTo>
                  <a:pt x="60" y="54"/>
                </a:lnTo>
                <a:lnTo>
                  <a:pt x="70" y="54"/>
                </a:lnTo>
                <a:lnTo>
                  <a:pt x="70" y="45"/>
                </a:lnTo>
                <a:lnTo>
                  <a:pt x="60" y="45"/>
                </a:lnTo>
                <a:lnTo>
                  <a:pt x="50" y="27"/>
                </a:lnTo>
                <a:lnTo>
                  <a:pt x="50" y="18"/>
                </a:lnTo>
                <a:lnTo>
                  <a:pt x="40" y="27"/>
                </a:lnTo>
                <a:lnTo>
                  <a:pt x="20" y="18"/>
                </a:lnTo>
                <a:lnTo>
                  <a:pt x="10" y="9"/>
                </a:lnTo>
                <a:lnTo>
                  <a:pt x="0" y="9"/>
                </a:lnTo>
                <a:lnTo>
                  <a:pt x="10" y="9"/>
                </a:lnTo>
                <a:lnTo>
                  <a:pt x="10" y="0"/>
                </a:lnTo>
                <a:lnTo>
                  <a:pt x="40" y="9"/>
                </a:lnTo>
                <a:lnTo>
                  <a:pt x="60" y="18"/>
                </a:lnTo>
                <a:lnTo>
                  <a:pt x="70" y="18"/>
                </a:lnTo>
                <a:lnTo>
                  <a:pt x="70" y="9"/>
                </a:lnTo>
                <a:lnTo>
                  <a:pt x="80" y="9"/>
                </a:lnTo>
                <a:lnTo>
                  <a:pt x="80" y="18"/>
                </a:lnTo>
                <a:lnTo>
                  <a:pt x="100" y="27"/>
                </a:lnTo>
                <a:lnTo>
                  <a:pt x="110" y="27"/>
                </a:lnTo>
                <a:lnTo>
                  <a:pt x="90" y="27"/>
                </a:lnTo>
                <a:lnTo>
                  <a:pt x="80" y="27"/>
                </a:lnTo>
                <a:lnTo>
                  <a:pt x="90" y="45"/>
                </a:lnTo>
                <a:lnTo>
                  <a:pt x="100" y="45"/>
                </a:lnTo>
                <a:lnTo>
                  <a:pt x="110" y="45"/>
                </a:lnTo>
                <a:lnTo>
                  <a:pt x="131" y="45"/>
                </a:lnTo>
                <a:lnTo>
                  <a:pt x="141" y="54"/>
                </a:lnTo>
                <a:lnTo>
                  <a:pt x="151" y="54"/>
                </a:lnTo>
                <a:lnTo>
                  <a:pt x="171" y="45"/>
                </a:lnTo>
                <a:lnTo>
                  <a:pt x="201" y="45"/>
                </a:lnTo>
                <a:lnTo>
                  <a:pt x="221" y="45"/>
                </a:lnTo>
                <a:lnTo>
                  <a:pt x="241" y="45"/>
                </a:lnTo>
                <a:lnTo>
                  <a:pt x="251" y="45"/>
                </a:lnTo>
                <a:lnTo>
                  <a:pt x="271" y="54"/>
                </a:lnTo>
                <a:lnTo>
                  <a:pt x="261" y="54"/>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solidFill>
                <a:prstClr val="white"/>
              </a:solidFill>
            </a:endParaRPr>
          </a:p>
        </p:txBody>
      </p:sp>
      <p:sp>
        <p:nvSpPr>
          <p:cNvPr id="8795" name="Freeform 608"/>
          <p:cNvSpPr>
            <a:spLocks/>
          </p:cNvSpPr>
          <p:nvPr/>
        </p:nvSpPr>
        <p:spPr bwMode="ltGray">
          <a:xfrm>
            <a:off x="2238376" y="2464079"/>
            <a:ext cx="61912" cy="39687"/>
          </a:xfrm>
          <a:custGeom>
            <a:avLst/>
            <a:gdLst>
              <a:gd name="T0" fmla="*/ 2147483647 w 50"/>
              <a:gd name="T1" fmla="*/ 2147483647 h 27"/>
              <a:gd name="T2" fmla="*/ 2147483647 w 50"/>
              <a:gd name="T3" fmla="*/ 0 h 27"/>
              <a:gd name="T4" fmla="*/ 2147483647 w 50"/>
              <a:gd name="T5" fmla="*/ 0 h 27"/>
              <a:gd name="T6" fmla="*/ 2147483647 w 50"/>
              <a:gd name="T7" fmla="*/ 0 h 27"/>
              <a:gd name="T8" fmla="*/ 2147483647 w 50"/>
              <a:gd name="T9" fmla="*/ 2147483647 h 27"/>
              <a:gd name="T10" fmla="*/ 2147483647 w 50"/>
              <a:gd name="T11" fmla="*/ 2147483647 h 27"/>
              <a:gd name="T12" fmla="*/ 2147483647 w 50"/>
              <a:gd name="T13" fmla="*/ 2147483647 h 27"/>
              <a:gd name="T14" fmla="*/ 2147483647 w 50"/>
              <a:gd name="T15" fmla="*/ 2147483647 h 27"/>
              <a:gd name="T16" fmla="*/ 2147483647 w 50"/>
              <a:gd name="T17" fmla="*/ 2147483647 h 27"/>
              <a:gd name="T18" fmla="*/ 0 w 50"/>
              <a:gd name="T19" fmla="*/ 2147483647 h 27"/>
              <a:gd name="T20" fmla="*/ 2147483647 w 50"/>
              <a:gd name="T21" fmla="*/ 2147483647 h 27"/>
              <a:gd name="T22" fmla="*/ 2147483647 w 50"/>
              <a:gd name="T23" fmla="*/ 2147483647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 h="27">
                <a:moveTo>
                  <a:pt x="10" y="9"/>
                </a:moveTo>
                <a:lnTo>
                  <a:pt x="10" y="0"/>
                </a:lnTo>
                <a:lnTo>
                  <a:pt x="30" y="0"/>
                </a:lnTo>
                <a:lnTo>
                  <a:pt x="40" y="0"/>
                </a:lnTo>
                <a:lnTo>
                  <a:pt x="40" y="9"/>
                </a:lnTo>
                <a:lnTo>
                  <a:pt x="50" y="18"/>
                </a:lnTo>
                <a:lnTo>
                  <a:pt x="40" y="27"/>
                </a:lnTo>
                <a:lnTo>
                  <a:pt x="30" y="27"/>
                </a:lnTo>
                <a:lnTo>
                  <a:pt x="10" y="18"/>
                </a:lnTo>
                <a:lnTo>
                  <a:pt x="0" y="18"/>
                </a:lnTo>
                <a:lnTo>
                  <a:pt x="10" y="9"/>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solidFill>
                <a:prstClr val="white"/>
              </a:solidFill>
            </a:endParaRPr>
          </a:p>
        </p:txBody>
      </p:sp>
      <p:sp>
        <p:nvSpPr>
          <p:cNvPr id="8796" name="Freeform 609"/>
          <p:cNvSpPr>
            <a:spLocks/>
          </p:cNvSpPr>
          <p:nvPr/>
        </p:nvSpPr>
        <p:spPr bwMode="ltGray">
          <a:xfrm>
            <a:off x="2251076" y="2372004"/>
            <a:ext cx="49212" cy="12700"/>
          </a:xfrm>
          <a:custGeom>
            <a:avLst/>
            <a:gdLst>
              <a:gd name="T0" fmla="*/ 2147483647 w 40"/>
              <a:gd name="T1" fmla="*/ 0 h 9"/>
              <a:gd name="T2" fmla="*/ 2147483647 w 40"/>
              <a:gd name="T3" fmla="*/ 0 h 9"/>
              <a:gd name="T4" fmla="*/ 2147483647 w 40"/>
              <a:gd name="T5" fmla="*/ 2147483647 h 9"/>
              <a:gd name="T6" fmla="*/ 2147483647 w 40"/>
              <a:gd name="T7" fmla="*/ 2147483647 h 9"/>
              <a:gd name="T8" fmla="*/ 2147483647 w 40"/>
              <a:gd name="T9" fmla="*/ 2147483647 h 9"/>
              <a:gd name="T10" fmla="*/ 0 w 40"/>
              <a:gd name="T11" fmla="*/ 0 h 9"/>
              <a:gd name="T12" fmla="*/ 2147483647 w 40"/>
              <a:gd name="T13" fmla="*/ 0 h 9"/>
              <a:gd name="T14" fmla="*/ 2147483647 w 40"/>
              <a:gd name="T15" fmla="*/ 0 h 9"/>
              <a:gd name="T16" fmla="*/ 2147483647 w 40"/>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9">
                <a:moveTo>
                  <a:pt x="30" y="0"/>
                </a:moveTo>
                <a:lnTo>
                  <a:pt x="40" y="0"/>
                </a:lnTo>
                <a:lnTo>
                  <a:pt x="40" y="9"/>
                </a:lnTo>
                <a:lnTo>
                  <a:pt x="30" y="9"/>
                </a:lnTo>
                <a:lnTo>
                  <a:pt x="20" y="9"/>
                </a:lnTo>
                <a:lnTo>
                  <a:pt x="0" y="0"/>
                </a:lnTo>
                <a:lnTo>
                  <a:pt x="20" y="0"/>
                </a:lnTo>
                <a:lnTo>
                  <a:pt x="30" y="0"/>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solidFill>
                <a:prstClr val="white"/>
              </a:solidFill>
            </a:endParaRPr>
          </a:p>
        </p:txBody>
      </p:sp>
      <p:sp>
        <p:nvSpPr>
          <p:cNvPr id="8797" name="Freeform 610"/>
          <p:cNvSpPr>
            <a:spLocks/>
          </p:cNvSpPr>
          <p:nvPr/>
        </p:nvSpPr>
        <p:spPr bwMode="ltGray">
          <a:xfrm>
            <a:off x="2251076" y="2372004"/>
            <a:ext cx="49212" cy="12700"/>
          </a:xfrm>
          <a:custGeom>
            <a:avLst/>
            <a:gdLst>
              <a:gd name="T0" fmla="*/ 2147483647 w 40"/>
              <a:gd name="T1" fmla="*/ 0 h 9"/>
              <a:gd name="T2" fmla="*/ 2147483647 w 40"/>
              <a:gd name="T3" fmla="*/ 0 h 9"/>
              <a:gd name="T4" fmla="*/ 2147483647 w 40"/>
              <a:gd name="T5" fmla="*/ 2147483647 h 9"/>
              <a:gd name="T6" fmla="*/ 2147483647 w 40"/>
              <a:gd name="T7" fmla="*/ 2147483647 h 9"/>
              <a:gd name="T8" fmla="*/ 2147483647 w 40"/>
              <a:gd name="T9" fmla="*/ 2147483647 h 9"/>
              <a:gd name="T10" fmla="*/ 0 w 40"/>
              <a:gd name="T11" fmla="*/ 0 h 9"/>
              <a:gd name="T12" fmla="*/ 2147483647 w 40"/>
              <a:gd name="T13" fmla="*/ 0 h 9"/>
              <a:gd name="T14" fmla="*/ 2147483647 w 40"/>
              <a:gd name="T15" fmla="*/ 0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 h="9">
                <a:moveTo>
                  <a:pt x="30" y="0"/>
                </a:moveTo>
                <a:lnTo>
                  <a:pt x="40" y="0"/>
                </a:lnTo>
                <a:lnTo>
                  <a:pt x="40" y="9"/>
                </a:lnTo>
                <a:lnTo>
                  <a:pt x="30" y="9"/>
                </a:lnTo>
                <a:lnTo>
                  <a:pt x="20" y="9"/>
                </a:lnTo>
                <a:lnTo>
                  <a:pt x="0" y="0"/>
                </a:lnTo>
                <a:lnTo>
                  <a:pt x="20" y="0"/>
                </a:lnTo>
                <a:lnTo>
                  <a:pt x="30" y="0"/>
                </a:lnTo>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solidFill>
                <a:prstClr val="white"/>
              </a:solidFill>
            </a:endParaRPr>
          </a:p>
        </p:txBody>
      </p:sp>
      <p:sp>
        <p:nvSpPr>
          <p:cNvPr id="8798" name="Freeform 611"/>
          <p:cNvSpPr>
            <a:spLocks/>
          </p:cNvSpPr>
          <p:nvPr/>
        </p:nvSpPr>
        <p:spPr bwMode="ltGray">
          <a:xfrm>
            <a:off x="2203451" y="2319616"/>
            <a:ext cx="73025" cy="52388"/>
          </a:xfrm>
          <a:custGeom>
            <a:avLst/>
            <a:gdLst>
              <a:gd name="T0" fmla="*/ 2147483647 w 60"/>
              <a:gd name="T1" fmla="*/ 2147483647 h 36"/>
              <a:gd name="T2" fmla="*/ 2147483647 w 60"/>
              <a:gd name="T3" fmla="*/ 2147483647 h 36"/>
              <a:gd name="T4" fmla="*/ 2147483647 w 60"/>
              <a:gd name="T5" fmla="*/ 2147483647 h 36"/>
              <a:gd name="T6" fmla="*/ 0 w 60"/>
              <a:gd name="T7" fmla="*/ 2147483647 h 36"/>
              <a:gd name="T8" fmla="*/ 2147483647 w 60"/>
              <a:gd name="T9" fmla="*/ 0 h 36"/>
              <a:gd name="T10" fmla="*/ 2147483647 w 60"/>
              <a:gd name="T11" fmla="*/ 0 h 36"/>
              <a:gd name="T12" fmla="*/ 2147483647 w 60"/>
              <a:gd name="T13" fmla="*/ 2147483647 h 36"/>
              <a:gd name="T14" fmla="*/ 2147483647 w 60"/>
              <a:gd name="T15" fmla="*/ 2147483647 h 36"/>
              <a:gd name="T16" fmla="*/ 2147483647 w 60"/>
              <a:gd name="T17" fmla="*/ 2147483647 h 36"/>
              <a:gd name="T18" fmla="*/ 2147483647 w 60"/>
              <a:gd name="T19" fmla="*/ 2147483647 h 36"/>
              <a:gd name="T20" fmla="*/ 2147483647 w 60"/>
              <a:gd name="T21" fmla="*/ 2147483647 h 36"/>
              <a:gd name="T22" fmla="*/ 2147483647 w 60"/>
              <a:gd name="T23" fmla="*/ 2147483647 h 36"/>
              <a:gd name="T24" fmla="*/ 2147483647 w 60"/>
              <a:gd name="T25" fmla="*/ 2147483647 h 36"/>
              <a:gd name="T26" fmla="*/ 2147483647 w 60"/>
              <a:gd name="T27" fmla="*/ 2147483647 h 36"/>
              <a:gd name="T28" fmla="*/ 2147483647 w 60"/>
              <a:gd name="T29" fmla="*/ 2147483647 h 36"/>
              <a:gd name="T30" fmla="*/ 2147483647 w 60"/>
              <a:gd name="T31" fmla="*/ 2147483647 h 36"/>
              <a:gd name="T32" fmla="*/ 2147483647 w 60"/>
              <a:gd name="T33" fmla="*/ 2147483647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36">
                <a:moveTo>
                  <a:pt x="20" y="36"/>
                </a:moveTo>
                <a:lnTo>
                  <a:pt x="20" y="27"/>
                </a:lnTo>
                <a:lnTo>
                  <a:pt x="10" y="18"/>
                </a:lnTo>
                <a:lnTo>
                  <a:pt x="0" y="9"/>
                </a:lnTo>
                <a:lnTo>
                  <a:pt x="10" y="0"/>
                </a:lnTo>
                <a:lnTo>
                  <a:pt x="20" y="0"/>
                </a:lnTo>
                <a:lnTo>
                  <a:pt x="20" y="9"/>
                </a:lnTo>
                <a:lnTo>
                  <a:pt x="30" y="9"/>
                </a:lnTo>
                <a:lnTo>
                  <a:pt x="40" y="9"/>
                </a:lnTo>
                <a:lnTo>
                  <a:pt x="50" y="9"/>
                </a:lnTo>
                <a:lnTo>
                  <a:pt x="60" y="18"/>
                </a:lnTo>
                <a:lnTo>
                  <a:pt x="50" y="18"/>
                </a:lnTo>
                <a:lnTo>
                  <a:pt x="50" y="27"/>
                </a:lnTo>
                <a:lnTo>
                  <a:pt x="60" y="36"/>
                </a:lnTo>
                <a:lnTo>
                  <a:pt x="40" y="36"/>
                </a:lnTo>
                <a:lnTo>
                  <a:pt x="20" y="36"/>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solidFill>
                <a:prstClr val="white"/>
              </a:solidFill>
            </a:endParaRPr>
          </a:p>
        </p:txBody>
      </p:sp>
      <p:sp>
        <p:nvSpPr>
          <p:cNvPr id="8799" name="Freeform 612"/>
          <p:cNvSpPr>
            <a:spLocks/>
          </p:cNvSpPr>
          <p:nvPr/>
        </p:nvSpPr>
        <p:spPr bwMode="ltGray">
          <a:xfrm>
            <a:off x="2206626" y="2549804"/>
            <a:ext cx="25400" cy="15875"/>
          </a:xfrm>
          <a:custGeom>
            <a:avLst/>
            <a:gdLst>
              <a:gd name="T0" fmla="*/ 2147483647 w 20"/>
              <a:gd name="T1" fmla="*/ 0 h 9"/>
              <a:gd name="T2" fmla="*/ 2147483647 w 20"/>
              <a:gd name="T3" fmla="*/ 2147483647 h 9"/>
              <a:gd name="T4" fmla="*/ 2147483647 w 20"/>
              <a:gd name="T5" fmla="*/ 2147483647 h 9"/>
              <a:gd name="T6" fmla="*/ 0 w 20"/>
              <a:gd name="T7" fmla="*/ 0 h 9"/>
              <a:gd name="T8" fmla="*/ 2147483647 w 20"/>
              <a:gd name="T9" fmla="*/ 0 h 9"/>
              <a:gd name="T10" fmla="*/ 2147483647 w 20"/>
              <a:gd name="T11" fmla="*/ 0 h 9"/>
              <a:gd name="T12" fmla="*/ 2147483647 w 20"/>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9">
                <a:moveTo>
                  <a:pt x="20" y="0"/>
                </a:moveTo>
                <a:lnTo>
                  <a:pt x="20" y="9"/>
                </a:lnTo>
                <a:lnTo>
                  <a:pt x="10" y="9"/>
                </a:lnTo>
                <a:lnTo>
                  <a:pt x="0" y="0"/>
                </a:lnTo>
                <a:lnTo>
                  <a:pt x="10" y="0"/>
                </a:lnTo>
                <a:lnTo>
                  <a:pt x="20" y="0"/>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solidFill>
                <a:prstClr val="white"/>
              </a:solidFill>
            </a:endParaRPr>
          </a:p>
        </p:txBody>
      </p:sp>
      <p:sp>
        <p:nvSpPr>
          <p:cNvPr id="8800" name="Freeform 613"/>
          <p:cNvSpPr>
            <a:spLocks/>
          </p:cNvSpPr>
          <p:nvPr/>
        </p:nvSpPr>
        <p:spPr bwMode="ltGray">
          <a:xfrm>
            <a:off x="2251076" y="2200554"/>
            <a:ext cx="198437" cy="158750"/>
          </a:xfrm>
          <a:custGeom>
            <a:avLst/>
            <a:gdLst>
              <a:gd name="T0" fmla="*/ 2147483647 w 161"/>
              <a:gd name="T1" fmla="*/ 2147483647 h 107"/>
              <a:gd name="T2" fmla="*/ 2147483647 w 161"/>
              <a:gd name="T3" fmla="*/ 2147483647 h 107"/>
              <a:gd name="T4" fmla="*/ 2147483647 w 161"/>
              <a:gd name="T5" fmla="*/ 2147483647 h 107"/>
              <a:gd name="T6" fmla="*/ 2147483647 w 161"/>
              <a:gd name="T7" fmla="*/ 2147483647 h 107"/>
              <a:gd name="T8" fmla="*/ 2147483647 w 161"/>
              <a:gd name="T9" fmla="*/ 2147483647 h 107"/>
              <a:gd name="T10" fmla="*/ 2147483647 w 161"/>
              <a:gd name="T11" fmla="*/ 2147483647 h 107"/>
              <a:gd name="T12" fmla="*/ 2147483647 w 161"/>
              <a:gd name="T13" fmla="*/ 2147483647 h 107"/>
              <a:gd name="T14" fmla="*/ 2147483647 w 161"/>
              <a:gd name="T15" fmla="*/ 2147483647 h 107"/>
              <a:gd name="T16" fmla="*/ 2147483647 w 161"/>
              <a:gd name="T17" fmla="*/ 2147483647 h 107"/>
              <a:gd name="T18" fmla="*/ 2147483647 w 161"/>
              <a:gd name="T19" fmla="*/ 2147483647 h 107"/>
              <a:gd name="T20" fmla="*/ 2147483647 w 161"/>
              <a:gd name="T21" fmla="*/ 2147483647 h 107"/>
              <a:gd name="T22" fmla="*/ 2147483647 w 161"/>
              <a:gd name="T23" fmla="*/ 2147483647 h 107"/>
              <a:gd name="T24" fmla="*/ 2147483647 w 161"/>
              <a:gd name="T25" fmla="*/ 2147483647 h 107"/>
              <a:gd name="T26" fmla="*/ 2147483647 w 161"/>
              <a:gd name="T27" fmla="*/ 2147483647 h 107"/>
              <a:gd name="T28" fmla="*/ 2147483647 w 161"/>
              <a:gd name="T29" fmla="*/ 2147483647 h 107"/>
              <a:gd name="T30" fmla="*/ 2147483647 w 161"/>
              <a:gd name="T31" fmla="*/ 2147483647 h 107"/>
              <a:gd name="T32" fmla="*/ 2147483647 w 161"/>
              <a:gd name="T33" fmla="*/ 2147483647 h 107"/>
              <a:gd name="T34" fmla="*/ 2147483647 w 161"/>
              <a:gd name="T35" fmla="*/ 2147483647 h 107"/>
              <a:gd name="T36" fmla="*/ 2147483647 w 161"/>
              <a:gd name="T37" fmla="*/ 2147483647 h 107"/>
              <a:gd name="T38" fmla="*/ 2147483647 w 161"/>
              <a:gd name="T39" fmla="*/ 2147483647 h 107"/>
              <a:gd name="T40" fmla="*/ 2147483647 w 161"/>
              <a:gd name="T41" fmla="*/ 2147483647 h 107"/>
              <a:gd name="T42" fmla="*/ 2147483647 w 161"/>
              <a:gd name="T43" fmla="*/ 2147483647 h 107"/>
              <a:gd name="T44" fmla="*/ 0 w 161"/>
              <a:gd name="T45" fmla="*/ 2147483647 h 107"/>
              <a:gd name="T46" fmla="*/ 2147483647 w 161"/>
              <a:gd name="T47" fmla="*/ 2147483647 h 107"/>
              <a:gd name="T48" fmla="*/ 2147483647 w 161"/>
              <a:gd name="T49" fmla="*/ 2147483647 h 107"/>
              <a:gd name="T50" fmla="*/ 0 w 161"/>
              <a:gd name="T51" fmla="*/ 2147483647 h 107"/>
              <a:gd name="T52" fmla="*/ 2147483647 w 161"/>
              <a:gd name="T53" fmla="*/ 2147483647 h 107"/>
              <a:gd name="T54" fmla="*/ 2147483647 w 161"/>
              <a:gd name="T55" fmla="*/ 2147483647 h 107"/>
              <a:gd name="T56" fmla="*/ 2147483647 w 161"/>
              <a:gd name="T57" fmla="*/ 2147483647 h 107"/>
              <a:gd name="T58" fmla="*/ 2147483647 w 161"/>
              <a:gd name="T59" fmla="*/ 2147483647 h 107"/>
              <a:gd name="T60" fmla="*/ 2147483647 w 161"/>
              <a:gd name="T61" fmla="*/ 2147483647 h 107"/>
              <a:gd name="T62" fmla="*/ 2147483647 w 161"/>
              <a:gd name="T63" fmla="*/ 2147483647 h 107"/>
              <a:gd name="T64" fmla="*/ 2147483647 w 161"/>
              <a:gd name="T65" fmla="*/ 0 h 107"/>
              <a:gd name="T66" fmla="*/ 2147483647 w 161"/>
              <a:gd name="T67" fmla="*/ 0 h 107"/>
              <a:gd name="T68" fmla="*/ 2147483647 w 161"/>
              <a:gd name="T69" fmla="*/ 2147483647 h 107"/>
              <a:gd name="T70" fmla="*/ 2147483647 w 161"/>
              <a:gd name="T71" fmla="*/ 2147483647 h 107"/>
              <a:gd name="T72" fmla="*/ 2147483647 w 161"/>
              <a:gd name="T73" fmla="*/ 2147483647 h 107"/>
              <a:gd name="T74" fmla="*/ 2147483647 w 161"/>
              <a:gd name="T75" fmla="*/ 2147483647 h 1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1" h="107">
                <a:moveTo>
                  <a:pt x="111" y="45"/>
                </a:moveTo>
                <a:lnTo>
                  <a:pt x="121" y="45"/>
                </a:lnTo>
                <a:lnTo>
                  <a:pt x="121" y="36"/>
                </a:lnTo>
                <a:lnTo>
                  <a:pt x="131" y="36"/>
                </a:lnTo>
                <a:lnTo>
                  <a:pt x="131" y="45"/>
                </a:lnTo>
                <a:lnTo>
                  <a:pt x="131" y="54"/>
                </a:lnTo>
                <a:lnTo>
                  <a:pt x="141" y="54"/>
                </a:lnTo>
                <a:lnTo>
                  <a:pt x="151" y="54"/>
                </a:lnTo>
                <a:lnTo>
                  <a:pt x="161" y="63"/>
                </a:lnTo>
                <a:lnTo>
                  <a:pt x="161" y="71"/>
                </a:lnTo>
                <a:lnTo>
                  <a:pt x="141" y="80"/>
                </a:lnTo>
                <a:lnTo>
                  <a:pt x="131" y="89"/>
                </a:lnTo>
                <a:lnTo>
                  <a:pt x="121" y="89"/>
                </a:lnTo>
                <a:lnTo>
                  <a:pt x="121" y="80"/>
                </a:lnTo>
                <a:lnTo>
                  <a:pt x="121" y="89"/>
                </a:lnTo>
                <a:lnTo>
                  <a:pt x="111" y="89"/>
                </a:lnTo>
                <a:lnTo>
                  <a:pt x="121" y="89"/>
                </a:lnTo>
                <a:lnTo>
                  <a:pt x="121" y="98"/>
                </a:lnTo>
                <a:lnTo>
                  <a:pt x="111" y="98"/>
                </a:lnTo>
                <a:lnTo>
                  <a:pt x="111" y="107"/>
                </a:lnTo>
                <a:lnTo>
                  <a:pt x="100" y="98"/>
                </a:lnTo>
                <a:lnTo>
                  <a:pt x="100" y="89"/>
                </a:lnTo>
                <a:lnTo>
                  <a:pt x="90" y="98"/>
                </a:lnTo>
                <a:lnTo>
                  <a:pt x="90" y="107"/>
                </a:lnTo>
                <a:lnTo>
                  <a:pt x="80" y="107"/>
                </a:lnTo>
                <a:lnTo>
                  <a:pt x="70" y="107"/>
                </a:lnTo>
                <a:lnTo>
                  <a:pt x="60" y="98"/>
                </a:lnTo>
                <a:lnTo>
                  <a:pt x="60" y="89"/>
                </a:lnTo>
                <a:lnTo>
                  <a:pt x="40" y="89"/>
                </a:lnTo>
                <a:lnTo>
                  <a:pt x="40" y="80"/>
                </a:lnTo>
                <a:lnTo>
                  <a:pt x="50" y="71"/>
                </a:lnTo>
                <a:lnTo>
                  <a:pt x="60" y="71"/>
                </a:lnTo>
                <a:lnTo>
                  <a:pt x="80" y="71"/>
                </a:lnTo>
                <a:lnTo>
                  <a:pt x="70" y="71"/>
                </a:lnTo>
                <a:lnTo>
                  <a:pt x="60" y="63"/>
                </a:lnTo>
                <a:lnTo>
                  <a:pt x="50" y="63"/>
                </a:lnTo>
                <a:lnTo>
                  <a:pt x="50" y="71"/>
                </a:lnTo>
                <a:lnTo>
                  <a:pt x="40" y="71"/>
                </a:lnTo>
                <a:lnTo>
                  <a:pt x="30" y="63"/>
                </a:lnTo>
                <a:lnTo>
                  <a:pt x="30" y="71"/>
                </a:lnTo>
                <a:lnTo>
                  <a:pt x="20" y="63"/>
                </a:lnTo>
                <a:lnTo>
                  <a:pt x="30" y="63"/>
                </a:lnTo>
                <a:lnTo>
                  <a:pt x="30" y="54"/>
                </a:lnTo>
                <a:lnTo>
                  <a:pt x="20" y="54"/>
                </a:lnTo>
                <a:lnTo>
                  <a:pt x="0" y="54"/>
                </a:lnTo>
                <a:lnTo>
                  <a:pt x="0" y="45"/>
                </a:lnTo>
                <a:lnTo>
                  <a:pt x="10" y="45"/>
                </a:lnTo>
                <a:lnTo>
                  <a:pt x="20" y="45"/>
                </a:lnTo>
                <a:lnTo>
                  <a:pt x="30" y="45"/>
                </a:lnTo>
                <a:lnTo>
                  <a:pt x="20" y="36"/>
                </a:lnTo>
                <a:lnTo>
                  <a:pt x="10" y="36"/>
                </a:lnTo>
                <a:lnTo>
                  <a:pt x="0" y="27"/>
                </a:lnTo>
                <a:lnTo>
                  <a:pt x="10" y="27"/>
                </a:lnTo>
                <a:lnTo>
                  <a:pt x="20" y="27"/>
                </a:lnTo>
                <a:lnTo>
                  <a:pt x="30" y="27"/>
                </a:lnTo>
                <a:lnTo>
                  <a:pt x="40" y="27"/>
                </a:lnTo>
                <a:lnTo>
                  <a:pt x="30" y="27"/>
                </a:lnTo>
                <a:lnTo>
                  <a:pt x="20" y="27"/>
                </a:lnTo>
                <a:lnTo>
                  <a:pt x="20" y="18"/>
                </a:lnTo>
                <a:lnTo>
                  <a:pt x="30" y="9"/>
                </a:lnTo>
                <a:lnTo>
                  <a:pt x="30" y="18"/>
                </a:lnTo>
                <a:lnTo>
                  <a:pt x="40" y="18"/>
                </a:lnTo>
                <a:lnTo>
                  <a:pt x="50" y="18"/>
                </a:lnTo>
                <a:lnTo>
                  <a:pt x="40" y="9"/>
                </a:lnTo>
                <a:lnTo>
                  <a:pt x="30" y="9"/>
                </a:lnTo>
                <a:lnTo>
                  <a:pt x="30" y="0"/>
                </a:lnTo>
                <a:lnTo>
                  <a:pt x="40" y="0"/>
                </a:lnTo>
                <a:lnTo>
                  <a:pt x="60" y="0"/>
                </a:lnTo>
                <a:lnTo>
                  <a:pt x="60" y="9"/>
                </a:lnTo>
                <a:lnTo>
                  <a:pt x="70" y="18"/>
                </a:lnTo>
                <a:lnTo>
                  <a:pt x="70" y="27"/>
                </a:lnTo>
                <a:lnTo>
                  <a:pt x="80" y="27"/>
                </a:lnTo>
                <a:lnTo>
                  <a:pt x="90" y="27"/>
                </a:lnTo>
                <a:lnTo>
                  <a:pt x="100" y="27"/>
                </a:lnTo>
                <a:lnTo>
                  <a:pt x="111" y="36"/>
                </a:lnTo>
                <a:lnTo>
                  <a:pt x="111" y="45"/>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solidFill>
                <a:prstClr val="white"/>
              </a:solidFill>
            </a:endParaRPr>
          </a:p>
        </p:txBody>
      </p:sp>
      <p:sp>
        <p:nvSpPr>
          <p:cNvPr id="8801" name="Freeform 614"/>
          <p:cNvSpPr>
            <a:spLocks/>
          </p:cNvSpPr>
          <p:nvPr/>
        </p:nvSpPr>
        <p:spPr bwMode="ltGray">
          <a:xfrm>
            <a:off x="2622551" y="2754591"/>
            <a:ext cx="36512" cy="26988"/>
          </a:xfrm>
          <a:custGeom>
            <a:avLst/>
            <a:gdLst>
              <a:gd name="T0" fmla="*/ 2147483647 w 30"/>
              <a:gd name="T1" fmla="*/ 2147483647 h 18"/>
              <a:gd name="T2" fmla="*/ 2147483647 w 30"/>
              <a:gd name="T3" fmla="*/ 2147483647 h 18"/>
              <a:gd name="T4" fmla="*/ 0 w 30"/>
              <a:gd name="T5" fmla="*/ 2147483647 h 18"/>
              <a:gd name="T6" fmla="*/ 0 w 30"/>
              <a:gd name="T7" fmla="*/ 2147483647 h 18"/>
              <a:gd name="T8" fmla="*/ 0 w 30"/>
              <a:gd name="T9" fmla="*/ 0 h 18"/>
              <a:gd name="T10" fmla="*/ 2147483647 w 30"/>
              <a:gd name="T11" fmla="*/ 0 h 18"/>
              <a:gd name="T12" fmla="*/ 2147483647 w 30"/>
              <a:gd name="T13" fmla="*/ 2147483647 h 18"/>
              <a:gd name="T14" fmla="*/ 2147483647 w 30"/>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18">
                <a:moveTo>
                  <a:pt x="30" y="9"/>
                </a:moveTo>
                <a:lnTo>
                  <a:pt x="10" y="18"/>
                </a:lnTo>
                <a:lnTo>
                  <a:pt x="0" y="18"/>
                </a:lnTo>
                <a:lnTo>
                  <a:pt x="0" y="9"/>
                </a:lnTo>
                <a:lnTo>
                  <a:pt x="0" y="0"/>
                </a:lnTo>
                <a:lnTo>
                  <a:pt x="20" y="0"/>
                </a:lnTo>
                <a:lnTo>
                  <a:pt x="30" y="9"/>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solidFill>
                <a:prstClr val="white"/>
              </a:solidFill>
            </a:endParaRPr>
          </a:p>
        </p:txBody>
      </p:sp>
      <p:sp>
        <p:nvSpPr>
          <p:cNvPr id="8802" name="Freeform 615"/>
          <p:cNvSpPr>
            <a:spLocks/>
          </p:cNvSpPr>
          <p:nvPr/>
        </p:nvSpPr>
        <p:spPr bwMode="ltGray">
          <a:xfrm>
            <a:off x="2535238" y="2545041"/>
            <a:ext cx="100013" cy="36513"/>
          </a:xfrm>
          <a:custGeom>
            <a:avLst/>
            <a:gdLst>
              <a:gd name="T0" fmla="*/ 2147483647 w 80"/>
              <a:gd name="T1" fmla="*/ 2147483647 h 26"/>
              <a:gd name="T2" fmla="*/ 2147483647 w 80"/>
              <a:gd name="T3" fmla="*/ 2147483647 h 26"/>
              <a:gd name="T4" fmla="*/ 2147483647 w 80"/>
              <a:gd name="T5" fmla="*/ 2147483647 h 26"/>
              <a:gd name="T6" fmla="*/ 2147483647 w 80"/>
              <a:gd name="T7" fmla="*/ 2147483647 h 26"/>
              <a:gd name="T8" fmla="*/ 0 w 80"/>
              <a:gd name="T9" fmla="*/ 2147483647 h 26"/>
              <a:gd name="T10" fmla="*/ 0 w 80"/>
              <a:gd name="T11" fmla="*/ 0 h 26"/>
              <a:gd name="T12" fmla="*/ 2147483647 w 80"/>
              <a:gd name="T13" fmla="*/ 0 h 26"/>
              <a:gd name="T14" fmla="*/ 2147483647 w 80"/>
              <a:gd name="T15" fmla="*/ 0 h 26"/>
              <a:gd name="T16" fmla="*/ 2147483647 w 80"/>
              <a:gd name="T17" fmla="*/ 0 h 26"/>
              <a:gd name="T18" fmla="*/ 2147483647 w 80"/>
              <a:gd name="T19" fmla="*/ 0 h 26"/>
              <a:gd name="T20" fmla="*/ 2147483647 w 80"/>
              <a:gd name="T21" fmla="*/ 2147483647 h 26"/>
              <a:gd name="T22" fmla="*/ 2147483647 w 80"/>
              <a:gd name="T23" fmla="*/ 2147483647 h 26"/>
              <a:gd name="T24" fmla="*/ 2147483647 w 80"/>
              <a:gd name="T25" fmla="*/ 2147483647 h 26"/>
              <a:gd name="T26" fmla="*/ 2147483647 w 80"/>
              <a:gd name="T27" fmla="*/ 2147483647 h 26"/>
              <a:gd name="T28" fmla="*/ 2147483647 w 80"/>
              <a:gd name="T29" fmla="*/ 2147483647 h 26"/>
              <a:gd name="T30" fmla="*/ 2147483647 w 80"/>
              <a:gd name="T31" fmla="*/ 2147483647 h 26"/>
              <a:gd name="T32" fmla="*/ 2147483647 w 80"/>
              <a:gd name="T33" fmla="*/ 2147483647 h 26"/>
              <a:gd name="T34" fmla="*/ 2147483647 w 80"/>
              <a:gd name="T35" fmla="*/ 2147483647 h 26"/>
              <a:gd name="T36" fmla="*/ 2147483647 w 80"/>
              <a:gd name="T37" fmla="*/ 2147483647 h 26"/>
              <a:gd name="T38" fmla="*/ 2147483647 w 80"/>
              <a:gd name="T39" fmla="*/ 2147483647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26">
                <a:moveTo>
                  <a:pt x="30" y="26"/>
                </a:moveTo>
                <a:lnTo>
                  <a:pt x="20" y="26"/>
                </a:lnTo>
                <a:lnTo>
                  <a:pt x="20" y="17"/>
                </a:lnTo>
                <a:lnTo>
                  <a:pt x="10" y="8"/>
                </a:lnTo>
                <a:lnTo>
                  <a:pt x="0" y="8"/>
                </a:lnTo>
                <a:lnTo>
                  <a:pt x="0" y="0"/>
                </a:lnTo>
                <a:lnTo>
                  <a:pt x="10" y="0"/>
                </a:lnTo>
                <a:lnTo>
                  <a:pt x="30" y="0"/>
                </a:lnTo>
                <a:lnTo>
                  <a:pt x="40" y="0"/>
                </a:lnTo>
                <a:lnTo>
                  <a:pt x="60" y="0"/>
                </a:lnTo>
                <a:lnTo>
                  <a:pt x="70" y="8"/>
                </a:lnTo>
                <a:lnTo>
                  <a:pt x="80" y="17"/>
                </a:lnTo>
                <a:lnTo>
                  <a:pt x="70" y="17"/>
                </a:lnTo>
                <a:lnTo>
                  <a:pt x="70" y="26"/>
                </a:lnTo>
                <a:lnTo>
                  <a:pt x="60" y="26"/>
                </a:lnTo>
                <a:lnTo>
                  <a:pt x="50" y="17"/>
                </a:lnTo>
                <a:lnTo>
                  <a:pt x="50" y="26"/>
                </a:lnTo>
                <a:lnTo>
                  <a:pt x="40" y="26"/>
                </a:lnTo>
                <a:lnTo>
                  <a:pt x="30" y="26"/>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solidFill>
                <a:prstClr val="white"/>
              </a:solidFill>
            </a:endParaRPr>
          </a:p>
        </p:txBody>
      </p:sp>
      <p:sp>
        <p:nvSpPr>
          <p:cNvPr id="8803" name="Freeform 616"/>
          <p:cNvSpPr>
            <a:spLocks/>
          </p:cNvSpPr>
          <p:nvPr/>
        </p:nvSpPr>
        <p:spPr bwMode="ltGray">
          <a:xfrm>
            <a:off x="2659063" y="2754591"/>
            <a:ext cx="25400" cy="14288"/>
          </a:xfrm>
          <a:custGeom>
            <a:avLst/>
            <a:gdLst>
              <a:gd name="T0" fmla="*/ 2147483647 w 21"/>
              <a:gd name="T1" fmla="*/ 2147483647 h 9"/>
              <a:gd name="T2" fmla="*/ 0 w 21"/>
              <a:gd name="T3" fmla="*/ 2147483647 h 9"/>
              <a:gd name="T4" fmla="*/ 0 w 21"/>
              <a:gd name="T5" fmla="*/ 0 h 9"/>
              <a:gd name="T6" fmla="*/ 2147483647 w 21"/>
              <a:gd name="T7" fmla="*/ 0 h 9"/>
              <a:gd name="T8" fmla="*/ 2147483647 w 21"/>
              <a:gd name="T9" fmla="*/ 2147483647 h 9"/>
              <a:gd name="T10" fmla="*/ 2147483647 w 21"/>
              <a:gd name="T11" fmla="*/ 2147483647 h 9"/>
              <a:gd name="T12" fmla="*/ 2147483647 w 21"/>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9">
                <a:moveTo>
                  <a:pt x="10" y="9"/>
                </a:moveTo>
                <a:lnTo>
                  <a:pt x="0" y="9"/>
                </a:lnTo>
                <a:lnTo>
                  <a:pt x="0" y="0"/>
                </a:lnTo>
                <a:lnTo>
                  <a:pt x="10" y="0"/>
                </a:lnTo>
                <a:lnTo>
                  <a:pt x="21" y="9"/>
                </a:lnTo>
                <a:lnTo>
                  <a:pt x="10" y="9"/>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solidFill>
                <a:prstClr val="white"/>
              </a:solidFill>
            </a:endParaRPr>
          </a:p>
        </p:txBody>
      </p:sp>
      <p:sp>
        <p:nvSpPr>
          <p:cNvPr id="8804" name="Freeform 617"/>
          <p:cNvSpPr>
            <a:spLocks/>
          </p:cNvSpPr>
          <p:nvPr/>
        </p:nvSpPr>
        <p:spPr bwMode="ltGray">
          <a:xfrm>
            <a:off x="2659063" y="2754591"/>
            <a:ext cx="25400" cy="14288"/>
          </a:xfrm>
          <a:custGeom>
            <a:avLst/>
            <a:gdLst>
              <a:gd name="T0" fmla="*/ 2147483647 w 21"/>
              <a:gd name="T1" fmla="*/ 2147483647 h 9"/>
              <a:gd name="T2" fmla="*/ 0 w 21"/>
              <a:gd name="T3" fmla="*/ 2147483647 h 9"/>
              <a:gd name="T4" fmla="*/ 0 w 21"/>
              <a:gd name="T5" fmla="*/ 0 h 9"/>
              <a:gd name="T6" fmla="*/ 2147483647 w 21"/>
              <a:gd name="T7" fmla="*/ 0 h 9"/>
              <a:gd name="T8" fmla="*/ 2147483647 w 21"/>
              <a:gd name="T9" fmla="*/ 2147483647 h 9"/>
              <a:gd name="T10" fmla="*/ 2147483647 w 21"/>
              <a:gd name="T11" fmla="*/ 2147483647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9">
                <a:moveTo>
                  <a:pt x="10" y="9"/>
                </a:moveTo>
                <a:lnTo>
                  <a:pt x="0" y="9"/>
                </a:lnTo>
                <a:lnTo>
                  <a:pt x="0" y="0"/>
                </a:lnTo>
                <a:lnTo>
                  <a:pt x="10" y="0"/>
                </a:lnTo>
                <a:lnTo>
                  <a:pt x="21" y="9"/>
                </a:lnTo>
                <a:lnTo>
                  <a:pt x="10" y="9"/>
                </a:lnTo>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solidFill>
                <a:prstClr val="white"/>
              </a:solidFill>
            </a:endParaRPr>
          </a:p>
        </p:txBody>
      </p:sp>
      <p:sp>
        <p:nvSpPr>
          <p:cNvPr id="8805" name="Freeform 618"/>
          <p:cNvSpPr>
            <a:spLocks/>
          </p:cNvSpPr>
          <p:nvPr/>
        </p:nvSpPr>
        <p:spPr bwMode="ltGray">
          <a:xfrm>
            <a:off x="2573338" y="2714904"/>
            <a:ext cx="9525" cy="1587"/>
          </a:xfrm>
          <a:custGeom>
            <a:avLst/>
            <a:gdLst>
              <a:gd name="T0" fmla="*/ 0 w 10"/>
              <a:gd name="T1" fmla="*/ 0 h 1286"/>
              <a:gd name="T2" fmla="*/ 2147483647 w 10"/>
              <a:gd name="T3" fmla="*/ 0 h 1286"/>
              <a:gd name="T4" fmla="*/ 0 w 10"/>
              <a:gd name="T5" fmla="*/ 0 h 1286"/>
              <a:gd name="T6" fmla="*/ 0 w 10"/>
              <a:gd name="T7" fmla="*/ 0 h 12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286">
                <a:moveTo>
                  <a:pt x="0" y="0"/>
                </a:moveTo>
                <a:lnTo>
                  <a:pt x="10" y="0"/>
                </a:lnTo>
                <a:lnTo>
                  <a:pt x="0" y="0"/>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solidFill>
                <a:prstClr val="white"/>
              </a:solidFill>
            </a:endParaRPr>
          </a:p>
        </p:txBody>
      </p:sp>
      <p:sp>
        <p:nvSpPr>
          <p:cNvPr id="8806" name="Freeform 619"/>
          <p:cNvSpPr>
            <a:spLocks/>
          </p:cNvSpPr>
          <p:nvPr/>
        </p:nvSpPr>
        <p:spPr bwMode="ltGray">
          <a:xfrm>
            <a:off x="2573338" y="2714904"/>
            <a:ext cx="9525" cy="1587"/>
          </a:xfrm>
          <a:custGeom>
            <a:avLst/>
            <a:gdLst>
              <a:gd name="T0" fmla="*/ 0 w 10"/>
              <a:gd name="T1" fmla="*/ 0 h 1286"/>
              <a:gd name="T2" fmla="*/ 2147483647 w 10"/>
              <a:gd name="T3" fmla="*/ 0 h 1286"/>
              <a:gd name="T4" fmla="*/ 0 w 10"/>
              <a:gd name="T5" fmla="*/ 0 h 1286"/>
              <a:gd name="T6" fmla="*/ 0 60000 65536"/>
              <a:gd name="T7" fmla="*/ 0 60000 65536"/>
              <a:gd name="T8" fmla="*/ 0 60000 65536"/>
            </a:gdLst>
            <a:ahLst/>
            <a:cxnLst>
              <a:cxn ang="T6">
                <a:pos x="T0" y="T1"/>
              </a:cxn>
              <a:cxn ang="T7">
                <a:pos x="T2" y="T3"/>
              </a:cxn>
              <a:cxn ang="T8">
                <a:pos x="T4" y="T5"/>
              </a:cxn>
            </a:cxnLst>
            <a:rect l="0" t="0" r="r" b="b"/>
            <a:pathLst>
              <a:path w="10" h="1286">
                <a:moveTo>
                  <a:pt x="0" y="0"/>
                </a:moveTo>
                <a:lnTo>
                  <a:pt x="10" y="0"/>
                </a:lnTo>
                <a:lnTo>
                  <a:pt x="0" y="0"/>
                </a:lnTo>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solidFill>
                <a:prstClr val="white"/>
              </a:solidFill>
            </a:endParaRPr>
          </a:p>
        </p:txBody>
      </p:sp>
      <p:sp>
        <p:nvSpPr>
          <p:cNvPr id="8807" name="Freeform 620"/>
          <p:cNvSpPr>
            <a:spLocks/>
          </p:cNvSpPr>
          <p:nvPr/>
        </p:nvSpPr>
        <p:spPr bwMode="ltGray">
          <a:xfrm>
            <a:off x="2362201" y="2545041"/>
            <a:ext cx="557212" cy="407988"/>
          </a:xfrm>
          <a:custGeom>
            <a:avLst/>
            <a:gdLst>
              <a:gd name="T0" fmla="*/ 2147483647 w 452"/>
              <a:gd name="T1" fmla="*/ 2147483647 h 277"/>
              <a:gd name="T2" fmla="*/ 2147483647 w 452"/>
              <a:gd name="T3" fmla="*/ 2147483647 h 277"/>
              <a:gd name="T4" fmla="*/ 2147483647 w 452"/>
              <a:gd name="T5" fmla="*/ 2147483647 h 277"/>
              <a:gd name="T6" fmla="*/ 2147483647 w 452"/>
              <a:gd name="T7" fmla="*/ 2147483647 h 277"/>
              <a:gd name="T8" fmla="*/ 2147483647 w 452"/>
              <a:gd name="T9" fmla="*/ 2147483647 h 277"/>
              <a:gd name="T10" fmla="*/ 2147483647 w 452"/>
              <a:gd name="T11" fmla="*/ 2147483647 h 277"/>
              <a:gd name="T12" fmla="*/ 2147483647 w 452"/>
              <a:gd name="T13" fmla="*/ 2147483647 h 277"/>
              <a:gd name="T14" fmla="*/ 2147483647 w 452"/>
              <a:gd name="T15" fmla="*/ 2147483647 h 277"/>
              <a:gd name="T16" fmla="*/ 2147483647 w 452"/>
              <a:gd name="T17" fmla="*/ 2147483647 h 277"/>
              <a:gd name="T18" fmla="*/ 2147483647 w 452"/>
              <a:gd name="T19" fmla="*/ 2147483647 h 277"/>
              <a:gd name="T20" fmla="*/ 2147483647 w 452"/>
              <a:gd name="T21" fmla="*/ 2147483647 h 277"/>
              <a:gd name="T22" fmla="*/ 2147483647 w 452"/>
              <a:gd name="T23" fmla="*/ 2147483647 h 277"/>
              <a:gd name="T24" fmla="*/ 2147483647 w 452"/>
              <a:gd name="T25" fmla="*/ 2147483647 h 277"/>
              <a:gd name="T26" fmla="*/ 2147483647 w 452"/>
              <a:gd name="T27" fmla="*/ 2147483647 h 277"/>
              <a:gd name="T28" fmla="*/ 2147483647 w 452"/>
              <a:gd name="T29" fmla="*/ 2147483647 h 277"/>
              <a:gd name="T30" fmla="*/ 2147483647 w 452"/>
              <a:gd name="T31" fmla="*/ 2147483647 h 277"/>
              <a:gd name="T32" fmla="*/ 2147483647 w 452"/>
              <a:gd name="T33" fmla="*/ 2147483647 h 277"/>
              <a:gd name="T34" fmla="*/ 2147483647 w 452"/>
              <a:gd name="T35" fmla="*/ 2147483647 h 277"/>
              <a:gd name="T36" fmla="*/ 2147483647 w 452"/>
              <a:gd name="T37" fmla="*/ 2147483647 h 277"/>
              <a:gd name="T38" fmla="*/ 2147483647 w 452"/>
              <a:gd name="T39" fmla="*/ 2147483647 h 277"/>
              <a:gd name="T40" fmla="*/ 2147483647 w 452"/>
              <a:gd name="T41" fmla="*/ 2147483647 h 277"/>
              <a:gd name="T42" fmla="*/ 2147483647 w 452"/>
              <a:gd name="T43" fmla="*/ 2147483647 h 277"/>
              <a:gd name="T44" fmla="*/ 2147483647 w 452"/>
              <a:gd name="T45" fmla="*/ 2147483647 h 277"/>
              <a:gd name="T46" fmla="*/ 2147483647 w 452"/>
              <a:gd name="T47" fmla="*/ 2147483647 h 277"/>
              <a:gd name="T48" fmla="*/ 2147483647 w 452"/>
              <a:gd name="T49" fmla="*/ 2147483647 h 277"/>
              <a:gd name="T50" fmla="*/ 2147483647 w 452"/>
              <a:gd name="T51" fmla="*/ 2147483647 h 277"/>
              <a:gd name="T52" fmla="*/ 2147483647 w 452"/>
              <a:gd name="T53" fmla="*/ 2147483647 h 277"/>
              <a:gd name="T54" fmla="*/ 2147483647 w 452"/>
              <a:gd name="T55" fmla="*/ 2147483647 h 277"/>
              <a:gd name="T56" fmla="*/ 2147483647 w 452"/>
              <a:gd name="T57" fmla="*/ 2147483647 h 277"/>
              <a:gd name="T58" fmla="*/ 2147483647 w 452"/>
              <a:gd name="T59" fmla="*/ 2147483647 h 277"/>
              <a:gd name="T60" fmla="*/ 2147483647 w 452"/>
              <a:gd name="T61" fmla="*/ 2147483647 h 277"/>
              <a:gd name="T62" fmla="*/ 0 w 452"/>
              <a:gd name="T63" fmla="*/ 2147483647 h 277"/>
              <a:gd name="T64" fmla="*/ 2147483647 w 452"/>
              <a:gd name="T65" fmla="*/ 2147483647 h 277"/>
              <a:gd name="T66" fmla="*/ 2147483647 w 452"/>
              <a:gd name="T67" fmla="*/ 0 h 277"/>
              <a:gd name="T68" fmla="*/ 2147483647 w 452"/>
              <a:gd name="T69" fmla="*/ 2147483647 h 277"/>
              <a:gd name="T70" fmla="*/ 2147483647 w 452"/>
              <a:gd name="T71" fmla="*/ 2147483647 h 277"/>
              <a:gd name="T72" fmla="*/ 2147483647 w 452"/>
              <a:gd name="T73" fmla="*/ 2147483647 h 277"/>
              <a:gd name="T74" fmla="*/ 2147483647 w 452"/>
              <a:gd name="T75" fmla="*/ 0 h 277"/>
              <a:gd name="T76" fmla="*/ 2147483647 w 452"/>
              <a:gd name="T77" fmla="*/ 2147483647 h 277"/>
              <a:gd name="T78" fmla="*/ 2147483647 w 452"/>
              <a:gd name="T79" fmla="*/ 2147483647 h 277"/>
              <a:gd name="T80" fmla="*/ 2147483647 w 452"/>
              <a:gd name="T81" fmla="*/ 2147483647 h 277"/>
              <a:gd name="T82" fmla="*/ 2147483647 w 452"/>
              <a:gd name="T83" fmla="*/ 2147483647 h 277"/>
              <a:gd name="T84" fmla="*/ 2147483647 w 452"/>
              <a:gd name="T85" fmla="*/ 2147483647 h 277"/>
              <a:gd name="T86" fmla="*/ 2147483647 w 452"/>
              <a:gd name="T87" fmla="*/ 2147483647 h 277"/>
              <a:gd name="T88" fmla="*/ 2147483647 w 452"/>
              <a:gd name="T89" fmla="*/ 2147483647 h 277"/>
              <a:gd name="T90" fmla="*/ 2147483647 w 452"/>
              <a:gd name="T91" fmla="*/ 2147483647 h 277"/>
              <a:gd name="T92" fmla="*/ 2147483647 w 452"/>
              <a:gd name="T93" fmla="*/ 2147483647 h 277"/>
              <a:gd name="T94" fmla="*/ 2147483647 w 452"/>
              <a:gd name="T95" fmla="*/ 2147483647 h 277"/>
              <a:gd name="T96" fmla="*/ 2147483647 w 452"/>
              <a:gd name="T97" fmla="*/ 2147483647 h 277"/>
              <a:gd name="T98" fmla="*/ 2147483647 w 452"/>
              <a:gd name="T99" fmla="*/ 2147483647 h 277"/>
              <a:gd name="T100" fmla="*/ 2147483647 w 452"/>
              <a:gd name="T101" fmla="*/ 2147483647 h 277"/>
              <a:gd name="T102" fmla="*/ 2147483647 w 452"/>
              <a:gd name="T103" fmla="*/ 2147483647 h 277"/>
              <a:gd name="T104" fmla="*/ 2147483647 w 452"/>
              <a:gd name="T105" fmla="*/ 2147483647 h 277"/>
              <a:gd name="T106" fmla="*/ 2147483647 w 452"/>
              <a:gd name="T107" fmla="*/ 2147483647 h 277"/>
              <a:gd name="T108" fmla="*/ 2147483647 w 452"/>
              <a:gd name="T109" fmla="*/ 2147483647 h 2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52" h="277">
                <a:moveTo>
                  <a:pt x="422" y="196"/>
                </a:moveTo>
                <a:lnTo>
                  <a:pt x="422" y="205"/>
                </a:lnTo>
                <a:lnTo>
                  <a:pt x="412" y="205"/>
                </a:lnTo>
                <a:lnTo>
                  <a:pt x="392" y="205"/>
                </a:lnTo>
                <a:lnTo>
                  <a:pt x="382" y="187"/>
                </a:lnTo>
                <a:lnTo>
                  <a:pt x="362" y="179"/>
                </a:lnTo>
                <a:lnTo>
                  <a:pt x="352" y="179"/>
                </a:lnTo>
                <a:lnTo>
                  <a:pt x="352" y="187"/>
                </a:lnTo>
                <a:lnTo>
                  <a:pt x="362" y="187"/>
                </a:lnTo>
                <a:lnTo>
                  <a:pt x="352" y="187"/>
                </a:lnTo>
                <a:lnTo>
                  <a:pt x="352" y="196"/>
                </a:lnTo>
                <a:lnTo>
                  <a:pt x="362" y="196"/>
                </a:lnTo>
                <a:lnTo>
                  <a:pt x="362" y="205"/>
                </a:lnTo>
                <a:lnTo>
                  <a:pt x="372" y="205"/>
                </a:lnTo>
                <a:lnTo>
                  <a:pt x="382" y="205"/>
                </a:lnTo>
                <a:lnTo>
                  <a:pt x="382" y="214"/>
                </a:lnTo>
                <a:lnTo>
                  <a:pt x="392" y="214"/>
                </a:lnTo>
                <a:lnTo>
                  <a:pt x="402" y="214"/>
                </a:lnTo>
                <a:lnTo>
                  <a:pt x="402" y="223"/>
                </a:lnTo>
                <a:lnTo>
                  <a:pt x="402" y="232"/>
                </a:lnTo>
                <a:lnTo>
                  <a:pt x="402" y="241"/>
                </a:lnTo>
                <a:lnTo>
                  <a:pt x="402" y="250"/>
                </a:lnTo>
                <a:lnTo>
                  <a:pt x="402" y="259"/>
                </a:lnTo>
                <a:lnTo>
                  <a:pt x="382" y="250"/>
                </a:lnTo>
                <a:lnTo>
                  <a:pt x="362" y="241"/>
                </a:lnTo>
                <a:lnTo>
                  <a:pt x="342" y="232"/>
                </a:lnTo>
                <a:lnTo>
                  <a:pt x="352" y="250"/>
                </a:lnTo>
                <a:lnTo>
                  <a:pt x="372" y="259"/>
                </a:lnTo>
                <a:lnTo>
                  <a:pt x="372" y="268"/>
                </a:lnTo>
                <a:lnTo>
                  <a:pt x="372" y="277"/>
                </a:lnTo>
                <a:lnTo>
                  <a:pt x="372" y="268"/>
                </a:lnTo>
                <a:lnTo>
                  <a:pt x="352" y="259"/>
                </a:lnTo>
                <a:lnTo>
                  <a:pt x="342" y="259"/>
                </a:lnTo>
                <a:lnTo>
                  <a:pt x="332" y="259"/>
                </a:lnTo>
                <a:lnTo>
                  <a:pt x="302" y="259"/>
                </a:lnTo>
                <a:lnTo>
                  <a:pt x="292" y="250"/>
                </a:lnTo>
                <a:lnTo>
                  <a:pt x="292" y="232"/>
                </a:lnTo>
                <a:lnTo>
                  <a:pt x="272" y="232"/>
                </a:lnTo>
                <a:lnTo>
                  <a:pt x="262" y="223"/>
                </a:lnTo>
                <a:lnTo>
                  <a:pt x="241" y="214"/>
                </a:lnTo>
                <a:lnTo>
                  <a:pt x="241" y="223"/>
                </a:lnTo>
                <a:lnTo>
                  <a:pt x="231" y="214"/>
                </a:lnTo>
                <a:lnTo>
                  <a:pt x="221" y="214"/>
                </a:lnTo>
                <a:lnTo>
                  <a:pt x="211" y="223"/>
                </a:lnTo>
                <a:lnTo>
                  <a:pt x="191" y="214"/>
                </a:lnTo>
                <a:lnTo>
                  <a:pt x="191" y="205"/>
                </a:lnTo>
                <a:lnTo>
                  <a:pt x="201" y="205"/>
                </a:lnTo>
                <a:lnTo>
                  <a:pt x="211" y="205"/>
                </a:lnTo>
                <a:lnTo>
                  <a:pt x="221" y="205"/>
                </a:lnTo>
                <a:lnTo>
                  <a:pt x="231" y="205"/>
                </a:lnTo>
                <a:lnTo>
                  <a:pt x="241" y="205"/>
                </a:lnTo>
                <a:lnTo>
                  <a:pt x="251" y="205"/>
                </a:lnTo>
                <a:lnTo>
                  <a:pt x="262" y="196"/>
                </a:lnTo>
                <a:lnTo>
                  <a:pt x="251" y="196"/>
                </a:lnTo>
                <a:lnTo>
                  <a:pt x="251" y="187"/>
                </a:lnTo>
                <a:lnTo>
                  <a:pt x="241" y="187"/>
                </a:lnTo>
                <a:lnTo>
                  <a:pt x="251" y="179"/>
                </a:lnTo>
                <a:lnTo>
                  <a:pt x="262" y="179"/>
                </a:lnTo>
                <a:lnTo>
                  <a:pt x="272" y="179"/>
                </a:lnTo>
                <a:lnTo>
                  <a:pt x="272" y="170"/>
                </a:lnTo>
                <a:lnTo>
                  <a:pt x="272" y="161"/>
                </a:lnTo>
                <a:lnTo>
                  <a:pt x="272" y="143"/>
                </a:lnTo>
                <a:lnTo>
                  <a:pt x="251" y="125"/>
                </a:lnTo>
                <a:lnTo>
                  <a:pt x="231" y="116"/>
                </a:lnTo>
                <a:lnTo>
                  <a:pt x="231" y="125"/>
                </a:lnTo>
                <a:lnTo>
                  <a:pt x="221" y="125"/>
                </a:lnTo>
                <a:lnTo>
                  <a:pt x="211" y="125"/>
                </a:lnTo>
                <a:lnTo>
                  <a:pt x="211" y="116"/>
                </a:lnTo>
                <a:lnTo>
                  <a:pt x="221" y="116"/>
                </a:lnTo>
                <a:lnTo>
                  <a:pt x="211" y="107"/>
                </a:lnTo>
                <a:lnTo>
                  <a:pt x="201" y="89"/>
                </a:lnTo>
                <a:lnTo>
                  <a:pt x="181" y="89"/>
                </a:lnTo>
                <a:lnTo>
                  <a:pt x="171" y="89"/>
                </a:lnTo>
                <a:lnTo>
                  <a:pt x="171" y="98"/>
                </a:lnTo>
                <a:lnTo>
                  <a:pt x="161" y="107"/>
                </a:lnTo>
                <a:lnTo>
                  <a:pt x="151" y="107"/>
                </a:lnTo>
                <a:lnTo>
                  <a:pt x="151" y="98"/>
                </a:lnTo>
                <a:lnTo>
                  <a:pt x="131" y="89"/>
                </a:lnTo>
                <a:lnTo>
                  <a:pt x="101" y="98"/>
                </a:lnTo>
                <a:lnTo>
                  <a:pt x="71" y="98"/>
                </a:lnTo>
                <a:lnTo>
                  <a:pt x="71" y="89"/>
                </a:lnTo>
                <a:lnTo>
                  <a:pt x="61" y="89"/>
                </a:lnTo>
                <a:lnTo>
                  <a:pt x="51" y="89"/>
                </a:lnTo>
                <a:lnTo>
                  <a:pt x="41" y="89"/>
                </a:lnTo>
                <a:lnTo>
                  <a:pt x="31" y="89"/>
                </a:lnTo>
                <a:lnTo>
                  <a:pt x="21" y="80"/>
                </a:lnTo>
                <a:lnTo>
                  <a:pt x="10" y="71"/>
                </a:lnTo>
                <a:lnTo>
                  <a:pt x="21" y="71"/>
                </a:lnTo>
                <a:lnTo>
                  <a:pt x="31" y="71"/>
                </a:lnTo>
                <a:lnTo>
                  <a:pt x="41" y="71"/>
                </a:lnTo>
                <a:lnTo>
                  <a:pt x="41" y="62"/>
                </a:lnTo>
                <a:lnTo>
                  <a:pt x="31" y="62"/>
                </a:lnTo>
                <a:lnTo>
                  <a:pt x="10" y="62"/>
                </a:lnTo>
                <a:lnTo>
                  <a:pt x="10" y="53"/>
                </a:lnTo>
                <a:lnTo>
                  <a:pt x="0" y="53"/>
                </a:lnTo>
                <a:lnTo>
                  <a:pt x="10" y="35"/>
                </a:lnTo>
                <a:lnTo>
                  <a:pt x="10" y="26"/>
                </a:lnTo>
                <a:lnTo>
                  <a:pt x="10" y="17"/>
                </a:lnTo>
                <a:lnTo>
                  <a:pt x="31" y="0"/>
                </a:lnTo>
                <a:lnTo>
                  <a:pt x="41" y="0"/>
                </a:lnTo>
                <a:lnTo>
                  <a:pt x="61" y="0"/>
                </a:lnTo>
                <a:lnTo>
                  <a:pt x="71" y="0"/>
                </a:lnTo>
                <a:lnTo>
                  <a:pt x="71" y="8"/>
                </a:lnTo>
                <a:lnTo>
                  <a:pt x="61" y="17"/>
                </a:lnTo>
                <a:lnTo>
                  <a:pt x="51" y="26"/>
                </a:lnTo>
                <a:lnTo>
                  <a:pt x="51" y="35"/>
                </a:lnTo>
                <a:lnTo>
                  <a:pt x="61" y="35"/>
                </a:lnTo>
                <a:lnTo>
                  <a:pt x="61" y="44"/>
                </a:lnTo>
                <a:lnTo>
                  <a:pt x="71" y="44"/>
                </a:lnTo>
                <a:lnTo>
                  <a:pt x="71" y="35"/>
                </a:lnTo>
                <a:lnTo>
                  <a:pt x="71" y="26"/>
                </a:lnTo>
                <a:lnTo>
                  <a:pt x="81" y="8"/>
                </a:lnTo>
                <a:lnTo>
                  <a:pt x="111" y="0"/>
                </a:lnTo>
                <a:lnTo>
                  <a:pt x="131" y="0"/>
                </a:lnTo>
                <a:lnTo>
                  <a:pt x="141" y="0"/>
                </a:lnTo>
                <a:lnTo>
                  <a:pt x="141" y="17"/>
                </a:lnTo>
                <a:lnTo>
                  <a:pt x="151" y="35"/>
                </a:lnTo>
                <a:lnTo>
                  <a:pt x="161" y="35"/>
                </a:lnTo>
                <a:lnTo>
                  <a:pt x="171" y="35"/>
                </a:lnTo>
                <a:lnTo>
                  <a:pt x="181" y="35"/>
                </a:lnTo>
                <a:lnTo>
                  <a:pt x="191" y="35"/>
                </a:lnTo>
                <a:lnTo>
                  <a:pt x="201" y="26"/>
                </a:lnTo>
                <a:lnTo>
                  <a:pt x="211" y="26"/>
                </a:lnTo>
                <a:lnTo>
                  <a:pt x="221" y="35"/>
                </a:lnTo>
                <a:lnTo>
                  <a:pt x="241" y="35"/>
                </a:lnTo>
                <a:lnTo>
                  <a:pt x="241" y="44"/>
                </a:lnTo>
                <a:lnTo>
                  <a:pt x="251" y="53"/>
                </a:lnTo>
                <a:lnTo>
                  <a:pt x="272" y="62"/>
                </a:lnTo>
                <a:lnTo>
                  <a:pt x="282" y="62"/>
                </a:lnTo>
                <a:lnTo>
                  <a:pt x="292" y="62"/>
                </a:lnTo>
                <a:lnTo>
                  <a:pt x="302" y="62"/>
                </a:lnTo>
                <a:lnTo>
                  <a:pt x="312" y="71"/>
                </a:lnTo>
                <a:lnTo>
                  <a:pt x="332" y="80"/>
                </a:lnTo>
                <a:lnTo>
                  <a:pt x="342" y="80"/>
                </a:lnTo>
                <a:lnTo>
                  <a:pt x="342" y="89"/>
                </a:lnTo>
                <a:lnTo>
                  <a:pt x="352" y="89"/>
                </a:lnTo>
                <a:lnTo>
                  <a:pt x="362" y="89"/>
                </a:lnTo>
                <a:lnTo>
                  <a:pt x="372" y="98"/>
                </a:lnTo>
                <a:lnTo>
                  <a:pt x="362" y="98"/>
                </a:lnTo>
                <a:lnTo>
                  <a:pt x="352" y="107"/>
                </a:lnTo>
                <a:lnTo>
                  <a:pt x="342" y="107"/>
                </a:lnTo>
                <a:lnTo>
                  <a:pt x="352" y="107"/>
                </a:lnTo>
                <a:lnTo>
                  <a:pt x="362" y="107"/>
                </a:lnTo>
                <a:lnTo>
                  <a:pt x="372" y="107"/>
                </a:lnTo>
                <a:lnTo>
                  <a:pt x="372" y="116"/>
                </a:lnTo>
                <a:lnTo>
                  <a:pt x="362" y="116"/>
                </a:lnTo>
                <a:lnTo>
                  <a:pt x="352" y="125"/>
                </a:lnTo>
                <a:lnTo>
                  <a:pt x="362" y="125"/>
                </a:lnTo>
                <a:lnTo>
                  <a:pt x="372" y="125"/>
                </a:lnTo>
                <a:lnTo>
                  <a:pt x="372" y="134"/>
                </a:lnTo>
                <a:lnTo>
                  <a:pt x="382" y="143"/>
                </a:lnTo>
                <a:lnTo>
                  <a:pt x="392" y="152"/>
                </a:lnTo>
                <a:lnTo>
                  <a:pt x="402" y="152"/>
                </a:lnTo>
                <a:lnTo>
                  <a:pt x="402" y="161"/>
                </a:lnTo>
                <a:lnTo>
                  <a:pt x="412" y="161"/>
                </a:lnTo>
                <a:lnTo>
                  <a:pt x="422" y="161"/>
                </a:lnTo>
                <a:lnTo>
                  <a:pt x="432" y="170"/>
                </a:lnTo>
                <a:lnTo>
                  <a:pt x="442" y="170"/>
                </a:lnTo>
                <a:lnTo>
                  <a:pt x="442" y="179"/>
                </a:lnTo>
                <a:lnTo>
                  <a:pt x="452" y="179"/>
                </a:lnTo>
                <a:lnTo>
                  <a:pt x="442" y="179"/>
                </a:lnTo>
                <a:lnTo>
                  <a:pt x="442" y="187"/>
                </a:lnTo>
                <a:lnTo>
                  <a:pt x="442" y="196"/>
                </a:lnTo>
                <a:lnTo>
                  <a:pt x="432" y="196"/>
                </a:lnTo>
                <a:lnTo>
                  <a:pt x="422" y="196"/>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solidFill>
                <a:prstClr val="white"/>
              </a:solidFill>
            </a:endParaRPr>
          </a:p>
        </p:txBody>
      </p:sp>
      <p:sp>
        <p:nvSpPr>
          <p:cNvPr id="8808" name="Freeform 621"/>
          <p:cNvSpPr>
            <a:spLocks/>
          </p:cNvSpPr>
          <p:nvPr/>
        </p:nvSpPr>
        <p:spPr bwMode="ltGray">
          <a:xfrm>
            <a:off x="2324101" y="2108479"/>
            <a:ext cx="595312" cy="328612"/>
          </a:xfrm>
          <a:custGeom>
            <a:avLst/>
            <a:gdLst>
              <a:gd name="T0" fmla="*/ 2147483647 w 482"/>
              <a:gd name="T1" fmla="*/ 2147483647 h 224"/>
              <a:gd name="T2" fmla="*/ 2147483647 w 482"/>
              <a:gd name="T3" fmla="*/ 2147483647 h 224"/>
              <a:gd name="T4" fmla="*/ 2147483647 w 482"/>
              <a:gd name="T5" fmla="*/ 2147483647 h 224"/>
              <a:gd name="T6" fmla="*/ 2147483647 w 482"/>
              <a:gd name="T7" fmla="*/ 2147483647 h 224"/>
              <a:gd name="T8" fmla="*/ 2147483647 w 482"/>
              <a:gd name="T9" fmla="*/ 2147483647 h 224"/>
              <a:gd name="T10" fmla="*/ 2147483647 w 482"/>
              <a:gd name="T11" fmla="*/ 2147483647 h 224"/>
              <a:gd name="T12" fmla="*/ 2147483647 w 482"/>
              <a:gd name="T13" fmla="*/ 2147483647 h 224"/>
              <a:gd name="T14" fmla="*/ 2147483647 w 482"/>
              <a:gd name="T15" fmla="*/ 2147483647 h 224"/>
              <a:gd name="T16" fmla="*/ 2147483647 w 482"/>
              <a:gd name="T17" fmla="*/ 2147483647 h 224"/>
              <a:gd name="T18" fmla="*/ 2147483647 w 482"/>
              <a:gd name="T19" fmla="*/ 2147483647 h 224"/>
              <a:gd name="T20" fmla="*/ 2147483647 w 482"/>
              <a:gd name="T21" fmla="*/ 2147483647 h 224"/>
              <a:gd name="T22" fmla="*/ 2147483647 w 482"/>
              <a:gd name="T23" fmla="*/ 2147483647 h 224"/>
              <a:gd name="T24" fmla="*/ 2147483647 w 482"/>
              <a:gd name="T25" fmla="*/ 2147483647 h 224"/>
              <a:gd name="T26" fmla="*/ 2147483647 w 482"/>
              <a:gd name="T27" fmla="*/ 2147483647 h 224"/>
              <a:gd name="T28" fmla="*/ 2147483647 w 482"/>
              <a:gd name="T29" fmla="*/ 2147483647 h 224"/>
              <a:gd name="T30" fmla="*/ 2147483647 w 482"/>
              <a:gd name="T31" fmla="*/ 2147483647 h 224"/>
              <a:gd name="T32" fmla="*/ 2147483647 w 482"/>
              <a:gd name="T33" fmla="*/ 2147483647 h 224"/>
              <a:gd name="T34" fmla="*/ 2147483647 w 482"/>
              <a:gd name="T35" fmla="*/ 2147483647 h 224"/>
              <a:gd name="T36" fmla="*/ 2147483647 w 482"/>
              <a:gd name="T37" fmla="*/ 2147483647 h 224"/>
              <a:gd name="T38" fmla="*/ 2147483647 w 482"/>
              <a:gd name="T39" fmla="*/ 2147483647 h 224"/>
              <a:gd name="T40" fmla="*/ 2147483647 w 482"/>
              <a:gd name="T41" fmla="*/ 2147483647 h 224"/>
              <a:gd name="T42" fmla="*/ 2147483647 w 482"/>
              <a:gd name="T43" fmla="*/ 2147483647 h 224"/>
              <a:gd name="T44" fmla="*/ 2147483647 w 482"/>
              <a:gd name="T45" fmla="*/ 2147483647 h 224"/>
              <a:gd name="T46" fmla="*/ 2147483647 w 482"/>
              <a:gd name="T47" fmla="*/ 2147483647 h 224"/>
              <a:gd name="T48" fmla="*/ 2147483647 w 482"/>
              <a:gd name="T49" fmla="*/ 2147483647 h 224"/>
              <a:gd name="T50" fmla="*/ 2147483647 w 482"/>
              <a:gd name="T51" fmla="*/ 2147483647 h 224"/>
              <a:gd name="T52" fmla="*/ 2147483647 w 482"/>
              <a:gd name="T53" fmla="*/ 2147483647 h 224"/>
              <a:gd name="T54" fmla="*/ 2147483647 w 482"/>
              <a:gd name="T55" fmla="*/ 2147483647 h 224"/>
              <a:gd name="T56" fmla="*/ 2147483647 w 482"/>
              <a:gd name="T57" fmla="*/ 2147483647 h 224"/>
              <a:gd name="T58" fmla="*/ 2147483647 w 482"/>
              <a:gd name="T59" fmla="*/ 2147483647 h 224"/>
              <a:gd name="T60" fmla="*/ 2147483647 w 482"/>
              <a:gd name="T61" fmla="*/ 2147483647 h 224"/>
              <a:gd name="T62" fmla="*/ 2147483647 w 482"/>
              <a:gd name="T63" fmla="*/ 2147483647 h 224"/>
              <a:gd name="T64" fmla="*/ 2147483647 w 482"/>
              <a:gd name="T65" fmla="*/ 2147483647 h 224"/>
              <a:gd name="T66" fmla="*/ 2147483647 w 482"/>
              <a:gd name="T67" fmla="*/ 2147483647 h 224"/>
              <a:gd name="T68" fmla="*/ 2147483647 w 482"/>
              <a:gd name="T69" fmla="*/ 2147483647 h 224"/>
              <a:gd name="T70" fmla="*/ 2147483647 w 482"/>
              <a:gd name="T71" fmla="*/ 2147483647 h 224"/>
              <a:gd name="T72" fmla="*/ 2147483647 w 482"/>
              <a:gd name="T73" fmla="*/ 2147483647 h 224"/>
              <a:gd name="T74" fmla="*/ 2147483647 w 482"/>
              <a:gd name="T75" fmla="*/ 2147483647 h 224"/>
              <a:gd name="T76" fmla="*/ 2147483647 w 482"/>
              <a:gd name="T77" fmla="*/ 2147483647 h 224"/>
              <a:gd name="T78" fmla="*/ 2147483647 w 482"/>
              <a:gd name="T79" fmla="*/ 2147483647 h 224"/>
              <a:gd name="T80" fmla="*/ 2147483647 w 482"/>
              <a:gd name="T81" fmla="*/ 2147483647 h 224"/>
              <a:gd name="T82" fmla="*/ 2147483647 w 482"/>
              <a:gd name="T83" fmla="*/ 2147483647 h 224"/>
              <a:gd name="T84" fmla="*/ 2147483647 w 482"/>
              <a:gd name="T85" fmla="*/ 2147483647 h 224"/>
              <a:gd name="T86" fmla="*/ 2147483647 w 482"/>
              <a:gd name="T87" fmla="*/ 2147483647 h 224"/>
              <a:gd name="T88" fmla="*/ 2147483647 w 482"/>
              <a:gd name="T89" fmla="*/ 2147483647 h 224"/>
              <a:gd name="T90" fmla="*/ 2147483647 w 482"/>
              <a:gd name="T91" fmla="*/ 2147483647 h 224"/>
              <a:gd name="T92" fmla="*/ 2147483647 w 482"/>
              <a:gd name="T93" fmla="*/ 2147483647 h 224"/>
              <a:gd name="T94" fmla="*/ 2147483647 w 482"/>
              <a:gd name="T95" fmla="*/ 2147483647 h 224"/>
              <a:gd name="T96" fmla="*/ 2147483647 w 482"/>
              <a:gd name="T97" fmla="*/ 2147483647 h 224"/>
              <a:gd name="T98" fmla="*/ 2147483647 w 482"/>
              <a:gd name="T99" fmla="*/ 0 h 224"/>
              <a:gd name="T100" fmla="*/ 2147483647 w 482"/>
              <a:gd name="T101" fmla="*/ 2147483647 h 224"/>
              <a:gd name="T102" fmla="*/ 2147483647 w 482"/>
              <a:gd name="T103" fmla="*/ 0 h 224"/>
              <a:gd name="T104" fmla="*/ 2147483647 w 482"/>
              <a:gd name="T105" fmla="*/ 0 h 224"/>
              <a:gd name="T106" fmla="*/ 2147483647 w 482"/>
              <a:gd name="T107" fmla="*/ 2147483647 h 2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82" h="224">
                <a:moveTo>
                  <a:pt x="402" y="9"/>
                </a:moveTo>
                <a:lnTo>
                  <a:pt x="392" y="18"/>
                </a:lnTo>
                <a:lnTo>
                  <a:pt x="382" y="18"/>
                </a:lnTo>
                <a:lnTo>
                  <a:pt x="402" y="18"/>
                </a:lnTo>
                <a:lnTo>
                  <a:pt x="412" y="9"/>
                </a:lnTo>
                <a:lnTo>
                  <a:pt x="432" y="9"/>
                </a:lnTo>
                <a:lnTo>
                  <a:pt x="442" y="18"/>
                </a:lnTo>
                <a:lnTo>
                  <a:pt x="462" y="27"/>
                </a:lnTo>
                <a:lnTo>
                  <a:pt x="472" y="27"/>
                </a:lnTo>
                <a:lnTo>
                  <a:pt x="482" y="27"/>
                </a:lnTo>
                <a:lnTo>
                  <a:pt x="482" y="36"/>
                </a:lnTo>
                <a:lnTo>
                  <a:pt x="472" y="36"/>
                </a:lnTo>
                <a:lnTo>
                  <a:pt x="442" y="45"/>
                </a:lnTo>
                <a:lnTo>
                  <a:pt x="422" y="54"/>
                </a:lnTo>
                <a:lnTo>
                  <a:pt x="392" y="63"/>
                </a:lnTo>
                <a:lnTo>
                  <a:pt x="402" y="63"/>
                </a:lnTo>
                <a:lnTo>
                  <a:pt x="422" y="63"/>
                </a:lnTo>
                <a:lnTo>
                  <a:pt x="432" y="63"/>
                </a:lnTo>
                <a:lnTo>
                  <a:pt x="412" y="72"/>
                </a:lnTo>
                <a:lnTo>
                  <a:pt x="392" y="81"/>
                </a:lnTo>
                <a:lnTo>
                  <a:pt x="372" y="90"/>
                </a:lnTo>
                <a:lnTo>
                  <a:pt x="352" y="90"/>
                </a:lnTo>
                <a:lnTo>
                  <a:pt x="332" y="108"/>
                </a:lnTo>
                <a:lnTo>
                  <a:pt x="322" y="117"/>
                </a:lnTo>
                <a:lnTo>
                  <a:pt x="312" y="117"/>
                </a:lnTo>
                <a:lnTo>
                  <a:pt x="302" y="117"/>
                </a:lnTo>
                <a:lnTo>
                  <a:pt x="292" y="117"/>
                </a:lnTo>
                <a:lnTo>
                  <a:pt x="271" y="126"/>
                </a:lnTo>
                <a:lnTo>
                  <a:pt x="261" y="134"/>
                </a:lnTo>
                <a:lnTo>
                  <a:pt x="271" y="134"/>
                </a:lnTo>
                <a:lnTo>
                  <a:pt x="271" y="143"/>
                </a:lnTo>
                <a:lnTo>
                  <a:pt x="261" y="143"/>
                </a:lnTo>
                <a:lnTo>
                  <a:pt x="271" y="152"/>
                </a:lnTo>
                <a:lnTo>
                  <a:pt x="261" y="161"/>
                </a:lnTo>
                <a:lnTo>
                  <a:pt x="251" y="170"/>
                </a:lnTo>
                <a:lnTo>
                  <a:pt x="241" y="179"/>
                </a:lnTo>
                <a:lnTo>
                  <a:pt x="231" y="179"/>
                </a:lnTo>
                <a:lnTo>
                  <a:pt x="221" y="179"/>
                </a:lnTo>
                <a:lnTo>
                  <a:pt x="221" y="188"/>
                </a:lnTo>
                <a:lnTo>
                  <a:pt x="201" y="197"/>
                </a:lnTo>
                <a:lnTo>
                  <a:pt x="201" y="206"/>
                </a:lnTo>
                <a:lnTo>
                  <a:pt x="211" y="206"/>
                </a:lnTo>
                <a:lnTo>
                  <a:pt x="221" y="206"/>
                </a:lnTo>
                <a:lnTo>
                  <a:pt x="211" y="215"/>
                </a:lnTo>
                <a:lnTo>
                  <a:pt x="201" y="224"/>
                </a:lnTo>
                <a:lnTo>
                  <a:pt x="181" y="224"/>
                </a:lnTo>
                <a:lnTo>
                  <a:pt x="171" y="224"/>
                </a:lnTo>
                <a:lnTo>
                  <a:pt x="161" y="215"/>
                </a:lnTo>
                <a:lnTo>
                  <a:pt x="141" y="215"/>
                </a:lnTo>
                <a:lnTo>
                  <a:pt x="121" y="215"/>
                </a:lnTo>
                <a:lnTo>
                  <a:pt x="111" y="215"/>
                </a:lnTo>
                <a:lnTo>
                  <a:pt x="111" y="224"/>
                </a:lnTo>
                <a:lnTo>
                  <a:pt x="101" y="224"/>
                </a:lnTo>
                <a:lnTo>
                  <a:pt x="91" y="224"/>
                </a:lnTo>
                <a:lnTo>
                  <a:pt x="71" y="215"/>
                </a:lnTo>
                <a:lnTo>
                  <a:pt x="51" y="215"/>
                </a:lnTo>
                <a:lnTo>
                  <a:pt x="40" y="215"/>
                </a:lnTo>
                <a:lnTo>
                  <a:pt x="51" y="206"/>
                </a:lnTo>
                <a:lnTo>
                  <a:pt x="71" y="197"/>
                </a:lnTo>
                <a:lnTo>
                  <a:pt x="81" y="197"/>
                </a:lnTo>
                <a:lnTo>
                  <a:pt x="71" y="188"/>
                </a:lnTo>
                <a:lnTo>
                  <a:pt x="61" y="179"/>
                </a:lnTo>
                <a:lnTo>
                  <a:pt x="71" y="179"/>
                </a:lnTo>
                <a:lnTo>
                  <a:pt x="91" y="179"/>
                </a:lnTo>
                <a:lnTo>
                  <a:pt x="101" y="179"/>
                </a:lnTo>
                <a:lnTo>
                  <a:pt x="111" y="188"/>
                </a:lnTo>
                <a:lnTo>
                  <a:pt x="121" y="188"/>
                </a:lnTo>
                <a:lnTo>
                  <a:pt x="111" y="179"/>
                </a:lnTo>
                <a:lnTo>
                  <a:pt x="101" y="179"/>
                </a:lnTo>
                <a:lnTo>
                  <a:pt x="101" y="170"/>
                </a:lnTo>
                <a:lnTo>
                  <a:pt x="91" y="170"/>
                </a:lnTo>
                <a:lnTo>
                  <a:pt x="81" y="170"/>
                </a:lnTo>
                <a:lnTo>
                  <a:pt x="71" y="170"/>
                </a:lnTo>
                <a:lnTo>
                  <a:pt x="71" y="161"/>
                </a:lnTo>
                <a:lnTo>
                  <a:pt x="71" y="152"/>
                </a:lnTo>
                <a:lnTo>
                  <a:pt x="81" y="152"/>
                </a:lnTo>
                <a:lnTo>
                  <a:pt x="91" y="152"/>
                </a:lnTo>
                <a:lnTo>
                  <a:pt x="101" y="152"/>
                </a:lnTo>
                <a:lnTo>
                  <a:pt x="111" y="143"/>
                </a:lnTo>
                <a:lnTo>
                  <a:pt x="121" y="134"/>
                </a:lnTo>
                <a:lnTo>
                  <a:pt x="111" y="117"/>
                </a:lnTo>
                <a:lnTo>
                  <a:pt x="91" y="117"/>
                </a:lnTo>
                <a:lnTo>
                  <a:pt x="81" y="108"/>
                </a:lnTo>
                <a:lnTo>
                  <a:pt x="91" y="108"/>
                </a:lnTo>
                <a:lnTo>
                  <a:pt x="101" y="108"/>
                </a:lnTo>
                <a:lnTo>
                  <a:pt x="91" y="108"/>
                </a:lnTo>
                <a:lnTo>
                  <a:pt x="91" y="99"/>
                </a:lnTo>
                <a:lnTo>
                  <a:pt x="101" y="99"/>
                </a:lnTo>
                <a:lnTo>
                  <a:pt x="111" y="99"/>
                </a:lnTo>
                <a:lnTo>
                  <a:pt x="121" y="99"/>
                </a:lnTo>
                <a:lnTo>
                  <a:pt x="141" y="108"/>
                </a:lnTo>
                <a:lnTo>
                  <a:pt x="141" y="117"/>
                </a:lnTo>
                <a:lnTo>
                  <a:pt x="161" y="117"/>
                </a:lnTo>
                <a:lnTo>
                  <a:pt x="151" y="117"/>
                </a:lnTo>
                <a:lnTo>
                  <a:pt x="141" y="108"/>
                </a:lnTo>
                <a:lnTo>
                  <a:pt x="141" y="99"/>
                </a:lnTo>
                <a:lnTo>
                  <a:pt x="151" y="99"/>
                </a:lnTo>
                <a:lnTo>
                  <a:pt x="161" y="99"/>
                </a:lnTo>
                <a:lnTo>
                  <a:pt x="171" y="99"/>
                </a:lnTo>
                <a:lnTo>
                  <a:pt x="181" y="90"/>
                </a:lnTo>
                <a:lnTo>
                  <a:pt x="191" y="90"/>
                </a:lnTo>
                <a:lnTo>
                  <a:pt x="201" y="90"/>
                </a:lnTo>
                <a:lnTo>
                  <a:pt x="191" y="90"/>
                </a:lnTo>
                <a:lnTo>
                  <a:pt x="171" y="90"/>
                </a:lnTo>
                <a:lnTo>
                  <a:pt x="161" y="90"/>
                </a:lnTo>
                <a:lnTo>
                  <a:pt x="141" y="90"/>
                </a:lnTo>
                <a:lnTo>
                  <a:pt x="131" y="90"/>
                </a:lnTo>
                <a:lnTo>
                  <a:pt x="121" y="90"/>
                </a:lnTo>
                <a:lnTo>
                  <a:pt x="111" y="90"/>
                </a:lnTo>
                <a:lnTo>
                  <a:pt x="101" y="90"/>
                </a:lnTo>
                <a:lnTo>
                  <a:pt x="91" y="90"/>
                </a:lnTo>
                <a:lnTo>
                  <a:pt x="81" y="90"/>
                </a:lnTo>
                <a:lnTo>
                  <a:pt x="71" y="90"/>
                </a:lnTo>
                <a:lnTo>
                  <a:pt x="51" y="90"/>
                </a:lnTo>
                <a:lnTo>
                  <a:pt x="40" y="81"/>
                </a:lnTo>
                <a:lnTo>
                  <a:pt x="51" y="81"/>
                </a:lnTo>
                <a:lnTo>
                  <a:pt x="61" y="72"/>
                </a:lnTo>
                <a:lnTo>
                  <a:pt x="51" y="72"/>
                </a:lnTo>
                <a:lnTo>
                  <a:pt x="40" y="72"/>
                </a:lnTo>
                <a:lnTo>
                  <a:pt x="40" y="63"/>
                </a:lnTo>
                <a:lnTo>
                  <a:pt x="51" y="63"/>
                </a:lnTo>
                <a:lnTo>
                  <a:pt x="71" y="63"/>
                </a:lnTo>
                <a:lnTo>
                  <a:pt x="61" y="63"/>
                </a:lnTo>
                <a:lnTo>
                  <a:pt x="51" y="63"/>
                </a:lnTo>
                <a:lnTo>
                  <a:pt x="40" y="63"/>
                </a:lnTo>
                <a:lnTo>
                  <a:pt x="30" y="63"/>
                </a:lnTo>
                <a:lnTo>
                  <a:pt x="40" y="63"/>
                </a:lnTo>
                <a:lnTo>
                  <a:pt x="30" y="63"/>
                </a:lnTo>
                <a:lnTo>
                  <a:pt x="20" y="63"/>
                </a:lnTo>
                <a:lnTo>
                  <a:pt x="10" y="63"/>
                </a:lnTo>
                <a:lnTo>
                  <a:pt x="0" y="63"/>
                </a:lnTo>
                <a:lnTo>
                  <a:pt x="10" y="54"/>
                </a:lnTo>
                <a:lnTo>
                  <a:pt x="40" y="45"/>
                </a:lnTo>
                <a:lnTo>
                  <a:pt x="61" y="36"/>
                </a:lnTo>
                <a:lnTo>
                  <a:pt x="71" y="36"/>
                </a:lnTo>
                <a:lnTo>
                  <a:pt x="91" y="27"/>
                </a:lnTo>
                <a:lnTo>
                  <a:pt x="101" y="27"/>
                </a:lnTo>
                <a:lnTo>
                  <a:pt x="111" y="27"/>
                </a:lnTo>
                <a:lnTo>
                  <a:pt x="121" y="27"/>
                </a:lnTo>
                <a:lnTo>
                  <a:pt x="141" y="36"/>
                </a:lnTo>
                <a:lnTo>
                  <a:pt x="141" y="27"/>
                </a:lnTo>
                <a:lnTo>
                  <a:pt x="151" y="18"/>
                </a:lnTo>
                <a:lnTo>
                  <a:pt x="161" y="18"/>
                </a:lnTo>
                <a:lnTo>
                  <a:pt x="171" y="18"/>
                </a:lnTo>
                <a:lnTo>
                  <a:pt x="171" y="9"/>
                </a:lnTo>
                <a:lnTo>
                  <a:pt x="181" y="9"/>
                </a:lnTo>
                <a:lnTo>
                  <a:pt x="201" y="9"/>
                </a:lnTo>
                <a:lnTo>
                  <a:pt x="221" y="9"/>
                </a:lnTo>
                <a:lnTo>
                  <a:pt x="241" y="9"/>
                </a:lnTo>
                <a:lnTo>
                  <a:pt x="251" y="0"/>
                </a:lnTo>
                <a:lnTo>
                  <a:pt x="261" y="0"/>
                </a:lnTo>
                <a:lnTo>
                  <a:pt x="271" y="9"/>
                </a:lnTo>
                <a:lnTo>
                  <a:pt x="281" y="9"/>
                </a:lnTo>
                <a:lnTo>
                  <a:pt x="281" y="0"/>
                </a:lnTo>
                <a:lnTo>
                  <a:pt x="292" y="0"/>
                </a:lnTo>
                <a:lnTo>
                  <a:pt x="302" y="0"/>
                </a:lnTo>
                <a:lnTo>
                  <a:pt x="312" y="0"/>
                </a:lnTo>
                <a:lnTo>
                  <a:pt x="322" y="0"/>
                </a:lnTo>
                <a:lnTo>
                  <a:pt x="342" y="0"/>
                </a:lnTo>
                <a:lnTo>
                  <a:pt x="372" y="9"/>
                </a:lnTo>
                <a:lnTo>
                  <a:pt x="402" y="9"/>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solidFill>
                <a:prstClr val="white"/>
              </a:solidFill>
            </a:endParaRPr>
          </a:p>
        </p:txBody>
      </p:sp>
      <p:sp>
        <p:nvSpPr>
          <p:cNvPr id="8809" name="Freeform 622"/>
          <p:cNvSpPr>
            <a:spLocks/>
          </p:cNvSpPr>
          <p:nvPr/>
        </p:nvSpPr>
        <p:spPr bwMode="ltGray">
          <a:xfrm>
            <a:off x="2697163" y="2081491"/>
            <a:ext cx="1135063" cy="923925"/>
          </a:xfrm>
          <a:custGeom>
            <a:avLst/>
            <a:gdLst>
              <a:gd name="T0" fmla="*/ 2147483647 w 923"/>
              <a:gd name="T1" fmla="*/ 2147483647 h 627"/>
              <a:gd name="T2" fmla="*/ 2147483647 w 923"/>
              <a:gd name="T3" fmla="*/ 2147483647 h 627"/>
              <a:gd name="T4" fmla="*/ 2147483647 w 923"/>
              <a:gd name="T5" fmla="*/ 2147483647 h 627"/>
              <a:gd name="T6" fmla="*/ 2147483647 w 923"/>
              <a:gd name="T7" fmla="*/ 2147483647 h 627"/>
              <a:gd name="T8" fmla="*/ 2147483647 w 923"/>
              <a:gd name="T9" fmla="*/ 2147483647 h 627"/>
              <a:gd name="T10" fmla="*/ 2147483647 w 923"/>
              <a:gd name="T11" fmla="*/ 2147483647 h 627"/>
              <a:gd name="T12" fmla="*/ 2147483647 w 923"/>
              <a:gd name="T13" fmla="*/ 2147483647 h 627"/>
              <a:gd name="T14" fmla="*/ 2147483647 w 923"/>
              <a:gd name="T15" fmla="*/ 2147483647 h 627"/>
              <a:gd name="T16" fmla="*/ 2147483647 w 923"/>
              <a:gd name="T17" fmla="*/ 2147483647 h 627"/>
              <a:gd name="T18" fmla="*/ 2147483647 w 923"/>
              <a:gd name="T19" fmla="*/ 2147483647 h 627"/>
              <a:gd name="T20" fmla="*/ 0 w 923"/>
              <a:gd name="T21" fmla="*/ 2147483647 h 627"/>
              <a:gd name="T22" fmla="*/ 2147483647 w 923"/>
              <a:gd name="T23" fmla="*/ 2147483647 h 627"/>
              <a:gd name="T24" fmla="*/ 2147483647 w 923"/>
              <a:gd name="T25" fmla="*/ 2147483647 h 627"/>
              <a:gd name="T26" fmla="*/ 2147483647 w 923"/>
              <a:gd name="T27" fmla="*/ 2147483647 h 627"/>
              <a:gd name="T28" fmla="*/ 2147483647 w 923"/>
              <a:gd name="T29" fmla="*/ 2147483647 h 627"/>
              <a:gd name="T30" fmla="*/ 2147483647 w 923"/>
              <a:gd name="T31" fmla="*/ 2147483647 h 627"/>
              <a:gd name="T32" fmla="*/ 2147483647 w 923"/>
              <a:gd name="T33" fmla="*/ 2147483647 h 627"/>
              <a:gd name="T34" fmla="*/ 2147483647 w 923"/>
              <a:gd name="T35" fmla="*/ 2147483647 h 627"/>
              <a:gd name="T36" fmla="*/ 2147483647 w 923"/>
              <a:gd name="T37" fmla="*/ 2147483647 h 627"/>
              <a:gd name="T38" fmla="*/ 2147483647 w 923"/>
              <a:gd name="T39" fmla="*/ 2147483647 h 627"/>
              <a:gd name="T40" fmla="*/ 2147483647 w 923"/>
              <a:gd name="T41" fmla="*/ 0 h 627"/>
              <a:gd name="T42" fmla="*/ 2147483647 w 923"/>
              <a:gd name="T43" fmla="*/ 2147483647 h 627"/>
              <a:gd name="T44" fmla="*/ 2147483647 w 923"/>
              <a:gd name="T45" fmla="*/ 2147483647 h 627"/>
              <a:gd name="T46" fmla="*/ 2147483647 w 923"/>
              <a:gd name="T47" fmla="*/ 2147483647 h 627"/>
              <a:gd name="T48" fmla="*/ 2147483647 w 923"/>
              <a:gd name="T49" fmla="*/ 2147483647 h 627"/>
              <a:gd name="T50" fmla="*/ 2147483647 w 923"/>
              <a:gd name="T51" fmla="*/ 2147483647 h 627"/>
              <a:gd name="T52" fmla="*/ 2147483647 w 923"/>
              <a:gd name="T53" fmla="*/ 2147483647 h 627"/>
              <a:gd name="T54" fmla="*/ 2147483647 w 923"/>
              <a:gd name="T55" fmla="*/ 2147483647 h 627"/>
              <a:gd name="T56" fmla="*/ 2147483647 w 923"/>
              <a:gd name="T57" fmla="*/ 2147483647 h 627"/>
              <a:gd name="T58" fmla="*/ 2147483647 w 923"/>
              <a:gd name="T59" fmla="*/ 2147483647 h 627"/>
              <a:gd name="T60" fmla="*/ 2147483647 w 923"/>
              <a:gd name="T61" fmla="*/ 2147483647 h 627"/>
              <a:gd name="T62" fmla="*/ 2147483647 w 923"/>
              <a:gd name="T63" fmla="*/ 2147483647 h 627"/>
              <a:gd name="T64" fmla="*/ 2147483647 w 923"/>
              <a:gd name="T65" fmla="*/ 2147483647 h 627"/>
              <a:gd name="T66" fmla="*/ 2147483647 w 923"/>
              <a:gd name="T67" fmla="*/ 2147483647 h 627"/>
              <a:gd name="T68" fmla="*/ 2147483647 w 923"/>
              <a:gd name="T69" fmla="*/ 2147483647 h 627"/>
              <a:gd name="T70" fmla="*/ 2147483647 w 923"/>
              <a:gd name="T71" fmla="*/ 2147483647 h 627"/>
              <a:gd name="T72" fmla="*/ 2147483647 w 923"/>
              <a:gd name="T73" fmla="*/ 2147483647 h 627"/>
              <a:gd name="T74" fmla="*/ 2147483647 w 923"/>
              <a:gd name="T75" fmla="*/ 2147483647 h 627"/>
              <a:gd name="T76" fmla="*/ 2147483647 w 923"/>
              <a:gd name="T77" fmla="*/ 2147483647 h 627"/>
              <a:gd name="T78" fmla="*/ 2147483647 w 923"/>
              <a:gd name="T79" fmla="*/ 2147483647 h 627"/>
              <a:gd name="T80" fmla="*/ 2147483647 w 923"/>
              <a:gd name="T81" fmla="*/ 2147483647 h 627"/>
              <a:gd name="T82" fmla="*/ 2147483647 w 923"/>
              <a:gd name="T83" fmla="*/ 2147483647 h 627"/>
              <a:gd name="T84" fmla="*/ 2147483647 w 923"/>
              <a:gd name="T85" fmla="*/ 2147483647 h 627"/>
              <a:gd name="T86" fmla="*/ 2147483647 w 923"/>
              <a:gd name="T87" fmla="*/ 2147483647 h 627"/>
              <a:gd name="T88" fmla="*/ 2147483647 w 923"/>
              <a:gd name="T89" fmla="*/ 2147483647 h 627"/>
              <a:gd name="T90" fmla="*/ 2147483647 w 923"/>
              <a:gd name="T91" fmla="*/ 2147483647 h 627"/>
              <a:gd name="T92" fmla="*/ 2147483647 w 923"/>
              <a:gd name="T93" fmla="*/ 2147483647 h 627"/>
              <a:gd name="T94" fmla="*/ 2147483647 w 923"/>
              <a:gd name="T95" fmla="*/ 2147483647 h 627"/>
              <a:gd name="T96" fmla="*/ 2147483647 w 923"/>
              <a:gd name="T97" fmla="*/ 2147483647 h 627"/>
              <a:gd name="T98" fmla="*/ 2147483647 w 923"/>
              <a:gd name="T99" fmla="*/ 2147483647 h 627"/>
              <a:gd name="T100" fmla="*/ 2147483647 w 923"/>
              <a:gd name="T101" fmla="*/ 2147483647 h 627"/>
              <a:gd name="T102" fmla="*/ 2147483647 w 923"/>
              <a:gd name="T103" fmla="*/ 2147483647 h 627"/>
              <a:gd name="T104" fmla="*/ 2147483647 w 923"/>
              <a:gd name="T105" fmla="*/ 2147483647 h 6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23" h="627">
                <a:moveTo>
                  <a:pt x="311" y="439"/>
                </a:moveTo>
                <a:lnTo>
                  <a:pt x="321" y="439"/>
                </a:lnTo>
                <a:lnTo>
                  <a:pt x="321" y="430"/>
                </a:lnTo>
                <a:lnTo>
                  <a:pt x="331" y="421"/>
                </a:lnTo>
                <a:lnTo>
                  <a:pt x="341" y="403"/>
                </a:lnTo>
                <a:lnTo>
                  <a:pt x="321" y="403"/>
                </a:lnTo>
                <a:lnTo>
                  <a:pt x="291" y="403"/>
                </a:lnTo>
                <a:lnTo>
                  <a:pt x="281" y="385"/>
                </a:lnTo>
                <a:lnTo>
                  <a:pt x="291" y="385"/>
                </a:lnTo>
                <a:lnTo>
                  <a:pt x="301" y="394"/>
                </a:lnTo>
                <a:lnTo>
                  <a:pt x="311" y="394"/>
                </a:lnTo>
                <a:lnTo>
                  <a:pt x="321" y="394"/>
                </a:lnTo>
                <a:lnTo>
                  <a:pt x="321" y="385"/>
                </a:lnTo>
                <a:lnTo>
                  <a:pt x="321" y="376"/>
                </a:lnTo>
                <a:lnTo>
                  <a:pt x="301" y="367"/>
                </a:lnTo>
                <a:lnTo>
                  <a:pt x="291" y="358"/>
                </a:lnTo>
                <a:lnTo>
                  <a:pt x="291" y="367"/>
                </a:lnTo>
                <a:lnTo>
                  <a:pt x="281" y="367"/>
                </a:lnTo>
                <a:lnTo>
                  <a:pt x="271" y="376"/>
                </a:lnTo>
                <a:lnTo>
                  <a:pt x="261" y="367"/>
                </a:lnTo>
                <a:lnTo>
                  <a:pt x="261" y="358"/>
                </a:lnTo>
                <a:lnTo>
                  <a:pt x="261" y="349"/>
                </a:lnTo>
                <a:lnTo>
                  <a:pt x="271" y="349"/>
                </a:lnTo>
                <a:lnTo>
                  <a:pt x="271" y="340"/>
                </a:lnTo>
                <a:lnTo>
                  <a:pt x="261" y="331"/>
                </a:lnTo>
                <a:lnTo>
                  <a:pt x="261" y="322"/>
                </a:lnTo>
                <a:lnTo>
                  <a:pt x="261" y="305"/>
                </a:lnTo>
                <a:lnTo>
                  <a:pt x="241" y="287"/>
                </a:lnTo>
                <a:lnTo>
                  <a:pt x="231" y="269"/>
                </a:lnTo>
                <a:lnTo>
                  <a:pt x="200" y="260"/>
                </a:lnTo>
                <a:lnTo>
                  <a:pt x="180" y="242"/>
                </a:lnTo>
                <a:lnTo>
                  <a:pt x="150" y="242"/>
                </a:lnTo>
                <a:lnTo>
                  <a:pt x="140" y="242"/>
                </a:lnTo>
                <a:lnTo>
                  <a:pt x="130" y="242"/>
                </a:lnTo>
                <a:lnTo>
                  <a:pt x="120" y="251"/>
                </a:lnTo>
                <a:lnTo>
                  <a:pt x="110" y="251"/>
                </a:lnTo>
                <a:lnTo>
                  <a:pt x="110" y="242"/>
                </a:lnTo>
                <a:lnTo>
                  <a:pt x="100" y="242"/>
                </a:lnTo>
                <a:lnTo>
                  <a:pt x="100" y="251"/>
                </a:lnTo>
                <a:lnTo>
                  <a:pt x="90" y="251"/>
                </a:lnTo>
                <a:lnTo>
                  <a:pt x="80" y="251"/>
                </a:lnTo>
                <a:lnTo>
                  <a:pt x="70" y="242"/>
                </a:lnTo>
                <a:lnTo>
                  <a:pt x="60" y="242"/>
                </a:lnTo>
                <a:lnTo>
                  <a:pt x="60" y="233"/>
                </a:lnTo>
                <a:lnTo>
                  <a:pt x="70" y="233"/>
                </a:lnTo>
                <a:lnTo>
                  <a:pt x="70" y="224"/>
                </a:lnTo>
                <a:lnTo>
                  <a:pt x="60" y="224"/>
                </a:lnTo>
                <a:lnTo>
                  <a:pt x="50" y="224"/>
                </a:lnTo>
                <a:lnTo>
                  <a:pt x="40" y="224"/>
                </a:lnTo>
                <a:lnTo>
                  <a:pt x="30" y="224"/>
                </a:lnTo>
                <a:lnTo>
                  <a:pt x="30" y="215"/>
                </a:lnTo>
                <a:lnTo>
                  <a:pt x="40" y="215"/>
                </a:lnTo>
                <a:lnTo>
                  <a:pt x="50" y="215"/>
                </a:lnTo>
                <a:lnTo>
                  <a:pt x="60" y="215"/>
                </a:lnTo>
                <a:lnTo>
                  <a:pt x="70" y="215"/>
                </a:lnTo>
                <a:lnTo>
                  <a:pt x="70" y="206"/>
                </a:lnTo>
                <a:lnTo>
                  <a:pt x="90" y="206"/>
                </a:lnTo>
                <a:lnTo>
                  <a:pt x="100" y="206"/>
                </a:lnTo>
                <a:lnTo>
                  <a:pt x="100" y="197"/>
                </a:lnTo>
                <a:lnTo>
                  <a:pt x="90" y="197"/>
                </a:lnTo>
                <a:lnTo>
                  <a:pt x="80" y="197"/>
                </a:lnTo>
                <a:lnTo>
                  <a:pt x="70" y="197"/>
                </a:lnTo>
                <a:lnTo>
                  <a:pt x="60" y="197"/>
                </a:lnTo>
                <a:lnTo>
                  <a:pt x="40" y="197"/>
                </a:lnTo>
                <a:lnTo>
                  <a:pt x="20" y="197"/>
                </a:lnTo>
                <a:lnTo>
                  <a:pt x="0" y="179"/>
                </a:lnTo>
                <a:lnTo>
                  <a:pt x="10" y="170"/>
                </a:lnTo>
                <a:lnTo>
                  <a:pt x="20" y="170"/>
                </a:lnTo>
                <a:lnTo>
                  <a:pt x="30" y="170"/>
                </a:lnTo>
                <a:lnTo>
                  <a:pt x="40" y="170"/>
                </a:lnTo>
                <a:lnTo>
                  <a:pt x="50" y="161"/>
                </a:lnTo>
                <a:lnTo>
                  <a:pt x="60" y="161"/>
                </a:lnTo>
                <a:lnTo>
                  <a:pt x="70" y="161"/>
                </a:lnTo>
                <a:lnTo>
                  <a:pt x="90" y="161"/>
                </a:lnTo>
                <a:lnTo>
                  <a:pt x="100" y="152"/>
                </a:lnTo>
                <a:lnTo>
                  <a:pt x="110" y="144"/>
                </a:lnTo>
                <a:lnTo>
                  <a:pt x="120" y="135"/>
                </a:lnTo>
                <a:lnTo>
                  <a:pt x="100" y="126"/>
                </a:lnTo>
                <a:lnTo>
                  <a:pt x="90" y="126"/>
                </a:lnTo>
                <a:lnTo>
                  <a:pt x="80" y="117"/>
                </a:lnTo>
                <a:lnTo>
                  <a:pt x="90" y="108"/>
                </a:lnTo>
                <a:lnTo>
                  <a:pt x="110" y="108"/>
                </a:lnTo>
                <a:lnTo>
                  <a:pt x="130" y="99"/>
                </a:lnTo>
                <a:lnTo>
                  <a:pt x="140" y="81"/>
                </a:lnTo>
                <a:lnTo>
                  <a:pt x="150" y="81"/>
                </a:lnTo>
                <a:lnTo>
                  <a:pt x="160" y="90"/>
                </a:lnTo>
                <a:lnTo>
                  <a:pt x="170" y="81"/>
                </a:lnTo>
                <a:lnTo>
                  <a:pt x="170" y="72"/>
                </a:lnTo>
                <a:lnTo>
                  <a:pt x="180" y="63"/>
                </a:lnTo>
                <a:lnTo>
                  <a:pt x="200" y="63"/>
                </a:lnTo>
                <a:lnTo>
                  <a:pt x="210" y="54"/>
                </a:lnTo>
                <a:lnTo>
                  <a:pt x="231" y="54"/>
                </a:lnTo>
                <a:lnTo>
                  <a:pt x="241" y="45"/>
                </a:lnTo>
                <a:lnTo>
                  <a:pt x="261" y="45"/>
                </a:lnTo>
                <a:lnTo>
                  <a:pt x="271" y="45"/>
                </a:lnTo>
                <a:lnTo>
                  <a:pt x="281" y="54"/>
                </a:lnTo>
                <a:lnTo>
                  <a:pt x="291" y="63"/>
                </a:lnTo>
                <a:lnTo>
                  <a:pt x="291" y="54"/>
                </a:lnTo>
                <a:lnTo>
                  <a:pt x="291" y="45"/>
                </a:lnTo>
                <a:lnTo>
                  <a:pt x="301" y="54"/>
                </a:lnTo>
                <a:lnTo>
                  <a:pt x="321" y="54"/>
                </a:lnTo>
                <a:lnTo>
                  <a:pt x="321" y="45"/>
                </a:lnTo>
                <a:lnTo>
                  <a:pt x="331" y="45"/>
                </a:lnTo>
                <a:lnTo>
                  <a:pt x="351" y="45"/>
                </a:lnTo>
                <a:lnTo>
                  <a:pt x="371" y="45"/>
                </a:lnTo>
                <a:lnTo>
                  <a:pt x="381" y="54"/>
                </a:lnTo>
                <a:lnTo>
                  <a:pt x="391" y="54"/>
                </a:lnTo>
                <a:lnTo>
                  <a:pt x="401" y="54"/>
                </a:lnTo>
                <a:lnTo>
                  <a:pt x="391" y="54"/>
                </a:lnTo>
                <a:lnTo>
                  <a:pt x="381" y="45"/>
                </a:lnTo>
                <a:lnTo>
                  <a:pt x="371" y="36"/>
                </a:lnTo>
                <a:lnTo>
                  <a:pt x="381" y="36"/>
                </a:lnTo>
                <a:lnTo>
                  <a:pt x="391" y="36"/>
                </a:lnTo>
                <a:lnTo>
                  <a:pt x="391" y="27"/>
                </a:lnTo>
                <a:lnTo>
                  <a:pt x="401" y="18"/>
                </a:lnTo>
                <a:lnTo>
                  <a:pt x="421" y="18"/>
                </a:lnTo>
                <a:lnTo>
                  <a:pt x="431" y="18"/>
                </a:lnTo>
                <a:lnTo>
                  <a:pt x="441" y="18"/>
                </a:lnTo>
                <a:lnTo>
                  <a:pt x="461" y="18"/>
                </a:lnTo>
                <a:lnTo>
                  <a:pt x="472" y="18"/>
                </a:lnTo>
                <a:lnTo>
                  <a:pt x="482" y="18"/>
                </a:lnTo>
                <a:lnTo>
                  <a:pt x="492" y="18"/>
                </a:lnTo>
                <a:lnTo>
                  <a:pt x="502" y="18"/>
                </a:lnTo>
                <a:lnTo>
                  <a:pt x="522" y="9"/>
                </a:lnTo>
                <a:lnTo>
                  <a:pt x="552" y="0"/>
                </a:lnTo>
                <a:lnTo>
                  <a:pt x="572" y="0"/>
                </a:lnTo>
                <a:lnTo>
                  <a:pt x="602" y="0"/>
                </a:lnTo>
                <a:lnTo>
                  <a:pt x="622" y="0"/>
                </a:lnTo>
                <a:lnTo>
                  <a:pt x="662" y="0"/>
                </a:lnTo>
                <a:lnTo>
                  <a:pt x="682" y="9"/>
                </a:lnTo>
                <a:lnTo>
                  <a:pt x="713" y="18"/>
                </a:lnTo>
                <a:lnTo>
                  <a:pt x="733" y="27"/>
                </a:lnTo>
                <a:lnTo>
                  <a:pt x="753" y="27"/>
                </a:lnTo>
                <a:lnTo>
                  <a:pt x="763" y="27"/>
                </a:lnTo>
                <a:lnTo>
                  <a:pt x="783" y="36"/>
                </a:lnTo>
                <a:lnTo>
                  <a:pt x="773" y="45"/>
                </a:lnTo>
                <a:lnTo>
                  <a:pt x="753" y="45"/>
                </a:lnTo>
                <a:lnTo>
                  <a:pt x="723" y="45"/>
                </a:lnTo>
                <a:lnTo>
                  <a:pt x="713" y="54"/>
                </a:lnTo>
                <a:lnTo>
                  <a:pt x="672" y="54"/>
                </a:lnTo>
                <a:lnTo>
                  <a:pt x="622" y="54"/>
                </a:lnTo>
                <a:lnTo>
                  <a:pt x="612" y="54"/>
                </a:lnTo>
                <a:lnTo>
                  <a:pt x="622" y="63"/>
                </a:lnTo>
                <a:lnTo>
                  <a:pt x="662" y="54"/>
                </a:lnTo>
                <a:lnTo>
                  <a:pt x="692" y="54"/>
                </a:lnTo>
                <a:lnTo>
                  <a:pt x="723" y="54"/>
                </a:lnTo>
                <a:lnTo>
                  <a:pt x="713" y="63"/>
                </a:lnTo>
                <a:lnTo>
                  <a:pt x="702" y="81"/>
                </a:lnTo>
                <a:lnTo>
                  <a:pt x="692" y="81"/>
                </a:lnTo>
                <a:lnTo>
                  <a:pt x="723" y="81"/>
                </a:lnTo>
                <a:lnTo>
                  <a:pt x="743" y="63"/>
                </a:lnTo>
                <a:lnTo>
                  <a:pt x="763" y="54"/>
                </a:lnTo>
                <a:lnTo>
                  <a:pt x="773" y="54"/>
                </a:lnTo>
                <a:lnTo>
                  <a:pt x="773" y="63"/>
                </a:lnTo>
                <a:lnTo>
                  <a:pt x="783" y="72"/>
                </a:lnTo>
                <a:lnTo>
                  <a:pt x="763" y="81"/>
                </a:lnTo>
                <a:lnTo>
                  <a:pt x="753" y="99"/>
                </a:lnTo>
                <a:lnTo>
                  <a:pt x="743" y="108"/>
                </a:lnTo>
                <a:lnTo>
                  <a:pt x="763" y="99"/>
                </a:lnTo>
                <a:lnTo>
                  <a:pt x="783" y="81"/>
                </a:lnTo>
                <a:lnTo>
                  <a:pt x="793" y="72"/>
                </a:lnTo>
                <a:lnTo>
                  <a:pt x="803" y="72"/>
                </a:lnTo>
                <a:lnTo>
                  <a:pt x="823" y="72"/>
                </a:lnTo>
                <a:lnTo>
                  <a:pt x="833" y="72"/>
                </a:lnTo>
                <a:lnTo>
                  <a:pt x="843" y="72"/>
                </a:lnTo>
                <a:lnTo>
                  <a:pt x="853" y="72"/>
                </a:lnTo>
                <a:lnTo>
                  <a:pt x="853" y="63"/>
                </a:lnTo>
                <a:lnTo>
                  <a:pt x="863" y="63"/>
                </a:lnTo>
                <a:lnTo>
                  <a:pt x="883" y="63"/>
                </a:lnTo>
                <a:lnTo>
                  <a:pt x="893" y="63"/>
                </a:lnTo>
                <a:lnTo>
                  <a:pt x="893" y="54"/>
                </a:lnTo>
                <a:lnTo>
                  <a:pt x="913" y="54"/>
                </a:lnTo>
                <a:lnTo>
                  <a:pt x="923" y="63"/>
                </a:lnTo>
                <a:lnTo>
                  <a:pt x="923" y="72"/>
                </a:lnTo>
                <a:lnTo>
                  <a:pt x="923" y="81"/>
                </a:lnTo>
                <a:lnTo>
                  <a:pt x="893" y="90"/>
                </a:lnTo>
                <a:lnTo>
                  <a:pt x="883" y="99"/>
                </a:lnTo>
                <a:lnTo>
                  <a:pt x="863" y="108"/>
                </a:lnTo>
                <a:lnTo>
                  <a:pt x="873" y="108"/>
                </a:lnTo>
                <a:lnTo>
                  <a:pt x="863" y="117"/>
                </a:lnTo>
                <a:lnTo>
                  <a:pt x="853" y="117"/>
                </a:lnTo>
                <a:lnTo>
                  <a:pt x="853" y="126"/>
                </a:lnTo>
                <a:lnTo>
                  <a:pt x="843" y="135"/>
                </a:lnTo>
                <a:lnTo>
                  <a:pt x="833" y="135"/>
                </a:lnTo>
                <a:lnTo>
                  <a:pt x="823" y="135"/>
                </a:lnTo>
                <a:lnTo>
                  <a:pt x="823" y="144"/>
                </a:lnTo>
                <a:lnTo>
                  <a:pt x="823" y="152"/>
                </a:lnTo>
                <a:lnTo>
                  <a:pt x="813" y="161"/>
                </a:lnTo>
                <a:lnTo>
                  <a:pt x="803" y="170"/>
                </a:lnTo>
                <a:lnTo>
                  <a:pt x="793" y="170"/>
                </a:lnTo>
                <a:lnTo>
                  <a:pt x="793" y="179"/>
                </a:lnTo>
                <a:lnTo>
                  <a:pt x="793" y="188"/>
                </a:lnTo>
                <a:lnTo>
                  <a:pt x="803" y="188"/>
                </a:lnTo>
                <a:lnTo>
                  <a:pt x="813" y="188"/>
                </a:lnTo>
                <a:lnTo>
                  <a:pt x="823" y="188"/>
                </a:lnTo>
                <a:lnTo>
                  <a:pt x="823" y="197"/>
                </a:lnTo>
                <a:lnTo>
                  <a:pt x="833" y="197"/>
                </a:lnTo>
                <a:lnTo>
                  <a:pt x="823" y="197"/>
                </a:lnTo>
                <a:lnTo>
                  <a:pt x="843" y="206"/>
                </a:lnTo>
                <a:lnTo>
                  <a:pt x="843" y="215"/>
                </a:lnTo>
                <a:lnTo>
                  <a:pt x="833" y="224"/>
                </a:lnTo>
                <a:lnTo>
                  <a:pt x="823" y="224"/>
                </a:lnTo>
                <a:lnTo>
                  <a:pt x="803" y="224"/>
                </a:lnTo>
                <a:lnTo>
                  <a:pt x="793" y="224"/>
                </a:lnTo>
                <a:lnTo>
                  <a:pt x="793" y="233"/>
                </a:lnTo>
                <a:lnTo>
                  <a:pt x="803" y="233"/>
                </a:lnTo>
                <a:lnTo>
                  <a:pt x="813" y="233"/>
                </a:lnTo>
                <a:lnTo>
                  <a:pt x="823" y="251"/>
                </a:lnTo>
                <a:lnTo>
                  <a:pt x="823" y="260"/>
                </a:lnTo>
                <a:lnTo>
                  <a:pt x="823" y="269"/>
                </a:lnTo>
                <a:lnTo>
                  <a:pt x="813" y="269"/>
                </a:lnTo>
                <a:lnTo>
                  <a:pt x="803" y="269"/>
                </a:lnTo>
                <a:lnTo>
                  <a:pt x="803" y="278"/>
                </a:lnTo>
                <a:lnTo>
                  <a:pt x="813" y="287"/>
                </a:lnTo>
                <a:lnTo>
                  <a:pt x="823" y="287"/>
                </a:lnTo>
                <a:lnTo>
                  <a:pt x="813" y="296"/>
                </a:lnTo>
                <a:lnTo>
                  <a:pt x="803" y="296"/>
                </a:lnTo>
                <a:lnTo>
                  <a:pt x="803" y="305"/>
                </a:lnTo>
                <a:lnTo>
                  <a:pt x="793" y="314"/>
                </a:lnTo>
                <a:lnTo>
                  <a:pt x="783" y="322"/>
                </a:lnTo>
                <a:lnTo>
                  <a:pt x="773" y="322"/>
                </a:lnTo>
                <a:lnTo>
                  <a:pt x="763" y="314"/>
                </a:lnTo>
                <a:lnTo>
                  <a:pt x="753" y="314"/>
                </a:lnTo>
                <a:lnTo>
                  <a:pt x="763" y="322"/>
                </a:lnTo>
                <a:lnTo>
                  <a:pt x="773" y="322"/>
                </a:lnTo>
                <a:lnTo>
                  <a:pt x="783" y="340"/>
                </a:lnTo>
                <a:lnTo>
                  <a:pt x="783" y="349"/>
                </a:lnTo>
                <a:lnTo>
                  <a:pt x="773" y="349"/>
                </a:lnTo>
                <a:lnTo>
                  <a:pt x="763" y="349"/>
                </a:lnTo>
                <a:lnTo>
                  <a:pt x="753" y="340"/>
                </a:lnTo>
                <a:lnTo>
                  <a:pt x="743" y="322"/>
                </a:lnTo>
                <a:lnTo>
                  <a:pt x="733" y="322"/>
                </a:lnTo>
                <a:lnTo>
                  <a:pt x="733" y="331"/>
                </a:lnTo>
                <a:lnTo>
                  <a:pt x="763" y="349"/>
                </a:lnTo>
                <a:lnTo>
                  <a:pt x="783" y="367"/>
                </a:lnTo>
                <a:lnTo>
                  <a:pt x="793" y="385"/>
                </a:lnTo>
                <a:lnTo>
                  <a:pt x="793" y="394"/>
                </a:lnTo>
                <a:lnTo>
                  <a:pt x="783" y="394"/>
                </a:lnTo>
                <a:lnTo>
                  <a:pt x="763" y="385"/>
                </a:lnTo>
                <a:lnTo>
                  <a:pt x="753" y="376"/>
                </a:lnTo>
                <a:lnTo>
                  <a:pt x="733" y="376"/>
                </a:lnTo>
                <a:lnTo>
                  <a:pt x="723" y="376"/>
                </a:lnTo>
                <a:lnTo>
                  <a:pt x="733" y="376"/>
                </a:lnTo>
                <a:lnTo>
                  <a:pt x="723" y="385"/>
                </a:lnTo>
                <a:lnTo>
                  <a:pt x="733" y="403"/>
                </a:lnTo>
                <a:lnTo>
                  <a:pt x="763" y="403"/>
                </a:lnTo>
                <a:lnTo>
                  <a:pt x="783" y="403"/>
                </a:lnTo>
                <a:lnTo>
                  <a:pt x="773" y="403"/>
                </a:lnTo>
                <a:lnTo>
                  <a:pt x="763" y="412"/>
                </a:lnTo>
                <a:lnTo>
                  <a:pt x="743" y="421"/>
                </a:lnTo>
                <a:lnTo>
                  <a:pt x="723" y="430"/>
                </a:lnTo>
                <a:lnTo>
                  <a:pt x="692" y="439"/>
                </a:lnTo>
                <a:lnTo>
                  <a:pt x="682" y="439"/>
                </a:lnTo>
                <a:lnTo>
                  <a:pt x="662" y="448"/>
                </a:lnTo>
                <a:lnTo>
                  <a:pt x="642" y="448"/>
                </a:lnTo>
                <a:lnTo>
                  <a:pt x="632" y="448"/>
                </a:lnTo>
                <a:lnTo>
                  <a:pt x="622" y="448"/>
                </a:lnTo>
                <a:lnTo>
                  <a:pt x="622" y="457"/>
                </a:lnTo>
                <a:lnTo>
                  <a:pt x="622" y="466"/>
                </a:lnTo>
                <a:lnTo>
                  <a:pt x="612" y="466"/>
                </a:lnTo>
                <a:lnTo>
                  <a:pt x="602" y="475"/>
                </a:lnTo>
                <a:lnTo>
                  <a:pt x="592" y="484"/>
                </a:lnTo>
                <a:lnTo>
                  <a:pt x="592" y="493"/>
                </a:lnTo>
                <a:lnTo>
                  <a:pt x="582" y="493"/>
                </a:lnTo>
                <a:lnTo>
                  <a:pt x="562" y="501"/>
                </a:lnTo>
                <a:lnTo>
                  <a:pt x="552" y="501"/>
                </a:lnTo>
                <a:lnTo>
                  <a:pt x="542" y="501"/>
                </a:lnTo>
                <a:lnTo>
                  <a:pt x="542" y="493"/>
                </a:lnTo>
                <a:lnTo>
                  <a:pt x="532" y="493"/>
                </a:lnTo>
                <a:lnTo>
                  <a:pt x="532" y="501"/>
                </a:lnTo>
                <a:lnTo>
                  <a:pt x="532" y="510"/>
                </a:lnTo>
                <a:lnTo>
                  <a:pt x="522" y="519"/>
                </a:lnTo>
                <a:lnTo>
                  <a:pt x="492" y="519"/>
                </a:lnTo>
                <a:lnTo>
                  <a:pt x="492" y="528"/>
                </a:lnTo>
                <a:lnTo>
                  <a:pt x="492" y="537"/>
                </a:lnTo>
                <a:lnTo>
                  <a:pt x="492" y="546"/>
                </a:lnTo>
                <a:lnTo>
                  <a:pt x="492" y="555"/>
                </a:lnTo>
                <a:lnTo>
                  <a:pt x="472" y="555"/>
                </a:lnTo>
                <a:lnTo>
                  <a:pt x="472" y="573"/>
                </a:lnTo>
                <a:lnTo>
                  <a:pt x="461" y="573"/>
                </a:lnTo>
                <a:lnTo>
                  <a:pt x="461" y="582"/>
                </a:lnTo>
                <a:lnTo>
                  <a:pt x="472" y="600"/>
                </a:lnTo>
                <a:lnTo>
                  <a:pt x="461" y="600"/>
                </a:lnTo>
                <a:lnTo>
                  <a:pt x="461" y="618"/>
                </a:lnTo>
                <a:lnTo>
                  <a:pt x="451" y="627"/>
                </a:lnTo>
                <a:lnTo>
                  <a:pt x="441" y="627"/>
                </a:lnTo>
                <a:lnTo>
                  <a:pt x="441" y="618"/>
                </a:lnTo>
                <a:lnTo>
                  <a:pt x="431" y="618"/>
                </a:lnTo>
                <a:lnTo>
                  <a:pt x="431" y="627"/>
                </a:lnTo>
                <a:lnTo>
                  <a:pt x="421" y="618"/>
                </a:lnTo>
                <a:lnTo>
                  <a:pt x="411" y="600"/>
                </a:lnTo>
                <a:lnTo>
                  <a:pt x="401" y="600"/>
                </a:lnTo>
                <a:lnTo>
                  <a:pt x="391" y="600"/>
                </a:lnTo>
                <a:lnTo>
                  <a:pt x="381" y="600"/>
                </a:lnTo>
                <a:lnTo>
                  <a:pt x="371" y="600"/>
                </a:lnTo>
                <a:lnTo>
                  <a:pt x="361" y="600"/>
                </a:lnTo>
                <a:lnTo>
                  <a:pt x="361" y="591"/>
                </a:lnTo>
                <a:lnTo>
                  <a:pt x="361" y="582"/>
                </a:lnTo>
                <a:lnTo>
                  <a:pt x="351" y="573"/>
                </a:lnTo>
                <a:lnTo>
                  <a:pt x="331" y="555"/>
                </a:lnTo>
                <a:lnTo>
                  <a:pt x="321" y="546"/>
                </a:lnTo>
                <a:lnTo>
                  <a:pt x="321" y="537"/>
                </a:lnTo>
                <a:lnTo>
                  <a:pt x="331" y="537"/>
                </a:lnTo>
                <a:lnTo>
                  <a:pt x="331" y="528"/>
                </a:lnTo>
                <a:lnTo>
                  <a:pt x="321" y="528"/>
                </a:lnTo>
                <a:lnTo>
                  <a:pt x="311" y="528"/>
                </a:lnTo>
                <a:lnTo>
                  <a:pt x="311" y="519"/>
                </a:lnTo>
                <a:lnTo>
                  <a:pt x="301" y="519"/>
                </a:lnTo>
                <a:lnTo>
                  <a:pt x="291" y="501"/>
                </a:lnTo>
                <a:lnTo>
                  <a:pt x="291" y="493"/>
                </a:lnTo>
                <a:lnTo>
                  <a:pt x="291" y="484"/>
                </a:lnTo>
                <a:lnTo>
                  <a:pt x="291" y="475"/>
                </a:lnTo>
                <a:lnTo>
                  <a:pt x="291" y="466"/>
                </a:lnTo>
                <a:lnTo>
                  <a:pt x="301" y="457"/>
                </a:lnTo>
                <a:lnTo>
                  <a:pt x="311" y="448"/>
                </a:lnTo>
                <a:lnTo>
                  <a:pt x="311" y="439"/>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solidFill>
                <a:prstClr val="white"/>
              </a:solidFill>
            </a:endParaRPr>
          </a:p>
        </p:txBody>
      </p:sp>
      <p:sp>
        <p:nvSpPr>
          <p:cNvPr id="8810" name="Freeform 623"/>
          <p:cNvSpPr>
            <a:spLocks/>
          </p:cNvSpPr>
          <p:nvPr/>
        </p:nvSpPr>
        <p:spPr bwMode="ltGray">
          <a:xfrm>
            <a:off x="3030538" y="2675216"/>
            <a:ext cx="60325" cy="39688"/>
          </a:xfrm>
          <a:custGeom>
            <a:avLst/>
            <a:gdLst>
              <a:gd name="T0" fmla="*/ 2147483647 w 50"/>
              <a:gd name="T1" fmla="*/ 2147483647 h 27"/>
              <a:gd name="T2" fmla="*/ 2147483647 w 50"/>
              <a:gd name="T3" fmla="*/ 2147483647 h 27"/>
              <a:gd name="T4" fmla="*/ 0 w 50"/>
              <a:gd name="T5" fmla="*/ 2147483647 h 27"/>
              <a:gd name="T6" fmla="*/ 0 w 50"/>
              <a:gd name="T7" fmla="*/ 0 h 27"/>
              <a:gd name="T8" fmla="*/ 2147483647 w 50"/>
              <a:gd name="T9" fmla="*/ 0 h 27"/>
              <a:gd name="T10" fmla="*/ 2147483647 w 50"/>
              <a:gd name="T11" fmla="*/ 0 h 27"/>
              <a:gd name="T12" fmla="*/ 2147483647 w 50"/>
              <a:gd name="T13" fmla="*/ 0 h 27"/>
              <a:gd name="T14" fmla="*/ 2147483647 w 50"/>
              <a:gd name="T15" fmla="*/ 2147483647 h 27"/>
              <a:gd name="T16" fmla="*/ 2147483647 w 50"/>
              <a:gd name="T17" fmla="*/ 2147483647 h 27"/>
              <a:gd name="T18" fmla="*/ 2147483647 w 50"/>
              <a:gd name="T19" fmla="*/ 2147483647 h 27"/>
              <a:gd name="T20" fmla="*/ 2147483647 w 50"/>
              <a:gd name="T21" fmla="*/ 2147483647 h 27"/>
              <a:gd name="T22" fmla="*/ 2147483647 w 50"/>
              <a:gd name="T23" fmla="*/ 2147483647 h 27"/>
              <a:gd name="T24" fmla="*/ 2147483647 w 50"/>
              <a:gd name="T25" fmla="*/ 2147483647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27">
                <a:moveTo>
                  <a:pt x="10" y="27"/>
                </a:moveTo>
                <a:lnTo>
                  <a:pt x="10" y="18"/>
                </a:lnTo>
                <a:lnTo>
                  <a:pt x="0" y="9"/>
                </a:lnTo>
                <a:lnTo>
                  <a:pt x="0" y="0"/>
                </a:lnTo>
                <a:lnTo>
                  <a:pt x="10" y="0"/>
                </a:lnTo>
                <a:lnTo>
                  <a:pt x="20" y="0"/>
                </a:lnTo>
                <a:lnTo>
                  <a:pt x="30" y="0"/>
                </a:lnTo>
                <a:lnTo>
                  <a:pt x="50" y="9"/>
                </a:lnTo>
                <a:lnTo>
                  <a:pt x="40" y="18"/>
                </a:lnTo>
                <a:lnTo>
                  <a:pt x="30" y="27"/>
                </a:lnTo>
                <a:lnTo>
                  <a:pt x="20" y="27"/>
                </a:lnTo>
                <a:lnTo>
                  <a:pt x="10" y="27"/>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solidFill>
                <a:prstClr val="white"/>
              </a:solidFill>
            </a:endParaRPr>
          </a:p>
        </p:txBody>
      </p:sp>
      <p:sp>
        <p:nvSpPr>
          <p:cNvPr id="8811" name="Freeform 624"/>
          <p:cNvSpPr>
            <a:spLocks/>
          </p:cNvSpPr>
          <p:nvPr/>
        </p:nvSpPr>
        <p:spPr bwMode="ltGray">
          <a:xfrm>
            <a:off x="3711576" y="2464079"/>
            <a:ext cx="47625" cy="28575"/>
          </a:xfrm>
          <a:custGeom>
            <a:avLst/>
            <a:gdLst>
              <a:gd name="T0" fmla="*/ 2147483647 w 40"/>
              <a:gd name="T1" fmla="*/ 2147483647 h 18"/>
              <a:gd name="T2" fmla="*/ 2147483647 w 40"/>
              <a:gd name="T3" fmla="*/ 2147483647 h 18"/>
              <a:gd name="T4" fmla="*/ 0 w 40"/>
              <a:gd name="T5" fmla="*/ 2147483647 h 18"/>
              <a:gd name="T6" fmla="*/ 2147483647 w 40"/>
              <a:gd name="T7" fmla="*/ 2147483647 h 18"/>
              <a:gd name="T8" fmla="*/ 2147483647 w 40"/>
              <a:gd name="T9" fmla="*/ 0 h 18"/>
              <a:gd name="T10" fmla="*/ 2147483647 w 40"/>
              <a:gd name="T11" fmla="*/ 0 h 18"/>
              <a:gd name="T12" fmla="*/ 2147483647 w 40"/>
              <a:gd name="T13" fmla="*/ 2147483647 h 18"/>
              <a:gd name="T14" fmla="*/ 2147483647 w 40"/>
              <a:gd name="T15" fmla="*/ 2147483647 h 18"/>
              <a:gd name="T16" fmla="*/ 2147483647 w 40"/>
              <a:gd name="T17" fmla="*/ 2147483647 h 18"/>
              <a:gd name="T18" fmla="*/ 2147483647 w 40"/>
              <a:gd name="T19" fmla="*/ 2147483647 h 18"/>
              <a:gd name="T20" fmla="*/ 2147483647 w 40"/>
              <a:gd name="T21" fmla="*/ 2147483647 h 18"/>
              <a:gd name="T22" fmla="*/ 2147483647 w 40"/>
              <a:gd name="T23" fmla="*/ 2147483647 h 18"/>
              <a:gd name="T24" fmla="*/ 2147483647 w 40"/>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 h="18">
                <a:moveTo>
                  <a:pt x="10" y="18"/>
                </a:moveTo>
                <a:lnTo>
                  <a:pt x="10" y="9"/>
                </a:lnTo>
                <a:lnTo>
                  <a:pt x="0" y="9"/>
                </a:lnTo>
                <a:lnTo>
                  <a:pt x="10" y="9"/>
                </a:lnTo>
                <a:lnTo>
                  <a:pt x="10" y="0"/>
                </a:lnTo>
                <a:lnTo>
                  <a:pt x="20" y="0"/>
                </a:lnTo>
                <a:lnTo>
                  <a:pt x="20" y="9"/>
                </a:lnTo>
                <a:lnTo>
                  <a:pt x="30" y="9"/>
                </a:lnTo>
                <a:lnTo>
                  <a:pt x="40" y="9"/>
                </a:lnTo>
                <a:lnTo>
                  <a:pt x="30" y="9"/>
                </a:lnTo>
                <a:lnTo>
                  <a:pt x="20" y="18"/>
                </a:lnTo>
                <a:lnTo>
                  <a:pt x="10" y="18"/>
                </a:lnTo>
                <a:close/>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solidFill>
                <a:prstClr val="white"/>
              </a:solidFill>
            </a:endParaRPr>
          </a:p>
        </p:txBody>
      </p:sp>
      <p:sp>
        <p:nvSpPr>
          <p:cNvPr id="8812" name="Freeform 625"/>
          <p:cNvSpPr>
            <a:spLocks/>
          </p:cNvSpPr>
          <p:nvPr/>
        </p:nvSpPr>
        <p:spPr bwMode="ltGray">
          <a:xfrm>
            <a:off x="3711576" y="2464079"/>
            <a:ext cx="47625" cy="28575"/>
          </a:xfrm>
          <a:custGeom>
            <a:avLst/>
            <a:gdLst>
              <a:gd name="T0" fmla="*/ 2147483647 w 40"/>
              <a:gd name="T1" fmla="*/ 2147483647 h 18"/>
              <a:gd name="T2" fmla="*/ 2147483647 w 40"/>
              <a:gd name="T3" fmla="*/ 2147483647 h 18"/>
              <a:gd name="T4" fmla="*/ 0 w 40"/>
              <a:gd name="T5" fmla="*/ 2147483647 h 18"/>
              <a:gd name="T6" fmla="*/ 2147483647 w 40"/>
              <a:gd name="T7" fmla="*/ 2147483647 h 18"/>
              <a:gd name="T8" fmla="*/ 2147483647 w 40"/>
              <a:gd name="T9" fmla="*/ 0 h 18"/>
              <a:gd name="T10" fmla="*/ 2147483647 w 40"/>
              <a:gd name="T11" fmla="*/ 0 h 18"/>
              <a:gd name="T12" fmla="*/ 2147483647 w 40"/>
              <a:gd name="T13" fmla="*/ 2147483647 h 18"/>
              <a:gd name="T14" fmla="*/ 2147483647 w 40"/>
              <a:gd name="T15" fmla="*/ 2147483647 h 18"/>
              <a:gd name="T16" fmla="*/ 2147483647 w 40"/>
              <a:gd name="T17" fmla="*/ 2147483647 h 18"/>
              <a:gd name="T18" fmla="*/ 2147483647 w 40"/>
              <a:gd name="T19" fmla="*/ 2147483647 h 18"/>
              <a:gd name="T20" fmla="*/ 2147483647 w 40"/>
              <a:gd name="T21" fmla="*/ 2147483647 h 18"/>
              <a:gd name="T22" fmla="*/ 2147483647 w 40"/>
              <a:gd name="T23" fmla="*/ 2147483647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18">
                <a:moveTo>
                  <a:pt x="10" y="18"/>
                </a:moveTo>
                <a:lnTo>
                  <a:pt x="10" y="9"/>
                </a:lnTo>
                <a:lnTo>
                  <a:pt x="0" y="9"/>
                </a:lnTo>
                <a:lnTo>
                  <a:pt x="10" y="9"/>
                </a:lnTo>
                <a:lnTo>
                  <a:pt x="10" y="0"/>
                </a:lnTo>
                <a:lnTo>
                  <a:pt x="20" y="0"/>
                </a:lnTo>
                <a:lnTo>
                  <a:pt x="20" y="9"/>
                </a:lnTo>
                <a:lnTo>
                  <a:pt x="30" y="9"/>
                </a:lnTo>
                <a:lnTo>
                  <a:pt x="40" y="9"/>
                </a:lnTo>
                <a:lnTo>
                  <a:pt x="30" y="9"/>
                </a:lnTo>
                <a:lnTo>
                  <a:pt x="20" y="18"/>
                </a:lnTo>
                <a:lnTo>
                  <a:pt x="10" y="18"/>
                </a:lnTo>
              </a:path>
            </a:pathLst>
          </a:custGeom>
          <a:solidFill>
            <a:srgbClr val="9AC5F0"/>
          </a:solidFill>
          <a:ln w="12700" cap="flat" cmpd="sng">
            <a:solidFill>
              <a:srgbClr val="CCE2F8"/>
            </a:solidFill>
            <a:prstDash val="solid"/>
            <a:round/>
            <a:headEnd/>
            <a:tailEnd/>
          </a:ln>
        </p:spPr>
        <p:txBody>
          <a:bodyPr wrap="none" anchor="ctr"/>
          <a:lstStyle/>
          <a:p>
            <a:pPr>
              <a:defRPr/>
            </a:pPr>
            <a:endParaRPr lang="en-US" dirty="0">
              <a:solidFill>
                <a:prstClr val="white"/>
              </a:solidFill>
            </a:endParaRPr>
          </a:p>
        </p:txBody>
      </p:sp>
      <p:sp>
        <p:nvSpPr>
          <p:cNvPr id="8813" name="Freeform 626"/>
          <p:cNvSpPr>
            <a:spLocks/>
          </p:cNvSpPr>
          <p:nvPr/>
        </p:nvSpPr>
        <p:spPr bwMode="ltGray">
          <a:xfrm>
            <a:off x="6026151" y="4488141"/>
            <a:ext cx="76200" cy="109538"/>
          </a:xfrm>
          <a:custGeom>
            <a:avLst/>
            <a:gdLst>
              <a:gd name="T0" fmla="*/ 2147483647 w 49"/>
              <a:gd name="T1" fmla="*/ 2147483647 h 73"/>
              <a:gd name="T2" fmla="*/ 2147483647 w 49"/>
              <a:gd name="T3" fmla="*/ 2147483647 h 73"/>
              <a:gd name="T4" fmla="*/ 2147483647 w 49"/>
              <a:gd name="T5" fmla="*/ 2147483647 h 73"/>
              <a:gd name="T6" fmla="*/ 0 w 49"/>
              <a:gd name="T7" fmla="*/ 0 h 73"/>
              <a:gd name="T8" fmla="*/ 0 w 49"/>
              <a:gd name="T9" fmla="*/ 2147483647 h 73"/>
              <a:gd name="T10" fmla="*/ 0 w 49"/>
              <a:gd name="T11" fmla="*/ 2147483647 h 73"/>
              <a:gd name="T12" fmla="*/ 2147483647 w 49"/>
              <a:gd name="T13" fmla="*/ 2147483647 h 73"/>
              <a:gd name="T14" fmla="*/ 2147483647 w 49"/>
              <a:gd name="T15" fmla="*/ 2147483647 h 73"/>
              <a:gd name="T16" fmla="*/ 2147483647 w 49"/>
              <a:gd name="T17" fmla="*/ 2147483647 h 73"/>
              <a:gd name="T18" fmla="*/ 2147483647 w 49"/>
              <a:gd name="T19" fmla="*/ 2147483647 h 73"/>
              <a:gd name="T20" fmla="*/ 2147483647 w 49"/>
              <a:gd name="T21" fmla="*/ 2147483647 h 73"/>
              <a:gd name="T22" fmla="*/ 2147483647 w 49"/>
              <a:gd name="T23" fmla="*/ 2147483647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 h="73">
                <a:moveTo>
                  <a:pt x="24" y="8"/>
                </a:moveTo>
                <a:lnTo>
                  <a:pt x="16" y="16"/>
                </a:lnTo>
                <a:lnTo>
                  <a:pt x="8" y="8"/>
                </a:lnTo>
                <a:lnTo>
                  <a:pt x="0" y="0"/>
                </a:lnTo>
                <a:lnTo>
                  <a:pt x="0" y="8"/>
                </a:lnTo>
                <a:lnTo>
                  <a:pt x="0" y="32"/>
                </a:lnTo>
                <a:lnTo>
                  <a:pt x="16" y="48"/>
                </a:lnTo>
                <a:lnTo>
                  <a:pt x="40" y="72"/>
                </a:lnTo>
                <a:lnTo>
                  <a:pt x="48" y="72"/>
                </a:lnTo>
                <a:lnTo>
                  <a:pt x="40" y="48"/>
                </a:lnTo>
                <a:lnTo>
                  <a:pt x="40" y="24"/>
                </a:lnTo>
                <a:lnTo>
                  <a:pt x="24" y="8"/>
                </a:lnTo>
              </a:path>
            </a:pathLst>
          </a:custGeom>
          <a:solidFill>
            <a:srgbClr val="9AC5F0"/>
          </a:solidFill>
          <a:ln w="12700" cap="flat" cmpd="sng">
            <a:solidFill>
              <a:srgbClr val="CCE2F8"/>
            </a:solidFill>
            <a:prstDash val="solid"/>
            <a:round/>
            <a:headEnd type="none" w="med" len="med"/>
            <a:tailEnd type="none" w="med" len="med"/>
          </a:ln>
        </p:spPr>
        <p:txBody>
          <a:bodyPr wrap="none" anchor="ctr"/>
          <a:lstStyle/>
          <a:p>
            <a:pPr>
              <a:defRPr/>
            </a:pPr>
            <a:endParaRPr lang="en-US" dirty="0">
              <a:solidFill>
                <a:prstClr val="white"/>
              </a:solidFill>
            </a:endParaRPr>
          </a:p>
        </p:txBody>
      </p:sp>
      <p:sp>
        <p:nvSpPr>
          <p:cNvPr id="634" name="Text Box 652"/>
          <p:cNvSpPr txBox="1">
            <a:spLocks noChangeArrowheads="1"/>
          </p:cNvSpPr>
          <p:nvPr/>
        </p:nvSpPr>
        <p:spPr bwMode="auto">
          <a:xfrm>
            <a:off x="5218708" y="1744001"/>
            <a:ext cx="1698397" cy="411162"/>
          </a:xfrm>
          <a:prstGeom prst="rect">
            <a:avLst/>
          </a:prstGeom>
          <a:solidFill>
            <a:schemeClr val="accent1">
              <a:lumMod val="60000"/>
              <a:lumOff val="40000"/>
              <a:alpha val="85001"/>
            </a:schemeClr>
          </a:solidFill>
          <a:ln w="9525">
            <a:noFill/>
            <a:miter lim="800000"/>
            <a:headEnd/>
            <a:tailEnd/>
          </a:ln>
          <a:effectLst/>
        </p:spPr>
        <p:txBody>
          <a:bodyPr lIns="91402" tIns="45701" rIns="91402" bIns="45701" anchor="ctr" anchorCtr="1"/>
          <a:lstStyle/>
          <a:p>
            <a:pPr algn="ctr" defTabSz="912813" eaLnBrk="0" hangingPunct="0">
              <a:lnSpc>
                <a:spcPct val="90000"/>
              </a:lnSpc>
              <a:defRPr/>
            </a:pPr>
            <a:r>
              <a:rPr lang="en-US" sz="1200" dirty="0">
                <a:solidFill>
                  <a:prstClr val="white"/>
                </a:solidFill>
                <a:cs typeface="Arial" charset="0"/>
              </a:rPr>
              <a:t>DS and DP Mfg</a:t>
            </a:r>
          </a:p>
          <a:p>
            <a:pPr algn="ctr" defTabSz="912813" eaLnBrk="0" hangingPunct="0">
              <a:lnSpc>
                <a:spcPct val="90000"/>
              </a:lnSpc>
              <a:defRPr/>
            </a:pPr>
            <a:r>
              <a:rPr lang="en-US" sz="1200" dirty="0">
                <a:solidFill>
                  <a:prstClr val="white"/>
                </a:solidFill>
              </a:rPr>
              <a:t>Wuxi, China</a:t>
            </a:r>
          </a:p>
        </p:txBody>
      </p:sp>
      <p:cxnSp>
        <p:nvCxnSpPr>
          <p:cNvPr id="29297" name="AutoShape 657"/>
          <p:cNvCxnSpPr>
            <a:cxnSpLocks noChangeShapeType="1"/>
          </p:cNvCxnSpPr>
          <p:nvPr/>
        </p:nvCxnSpPr>
        <p:spPr bwMode="auto">
          <a:xfrm rot="5400000">
            <a:off x="5744509" y="2260229"/>
            <a:ext cx="2535147" cy="1150741"/>
          </a:xfrm>
          <a:prstGeom prst="bentConnector3">
            <a:avLst>
              <a:gd name="adj1" fmla="val 101751"/>
            </a:avLst>
          </a:prstGeom>
          <a:noFill/>
          <a:ln w="19050">
            <a:solidFill>
              <a:schemeClr val="accent1"/>
            </a:solidFill>
            <a:miter lim="800000"/>
            <a:headEnd/>
            <a:tailEnd/>
          </a:ln>
          <a:extLst>
            <a:ext uri="{909E8E84-426E-40DD-AFC4-6F175D3DCCD1}">
              <a14:hiddenFill xmlns:a14="http://schemas.microsoft.com/office/drawing/2010/main">
                <a:noFill/>
              </a14:hiddenFill>
            </a:ext>
          </a:extLst>
        </p:spPr>
      </p:cxnSp>
      <p:sp>
        <p:nvSpPr>
          <p:cNvPr id="8823" name="Oval 627"/>
          <p:cNvSpPr>
            <a:spLocks noChangeAspect="1" noChangeArrowheads="1"/>
          </p:cNvSpPr>
          <p:nvPr/>
        </p:nvSpPr>
        <p:spPr bwMode="auto">
          <a:xfrm>
            <a:off x="6408738" y="4101001"/>
            <a:ext cx="92075" cy="92075"/>
          </a:xfrm>
          <a:prstGeom prst="ellipse">
            <a:avLst/>
          </a:prstGeom>
          <a:solidFill>
            <a:srgbClr val="3366CC"/>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p>
            <a:pPr>
              <a:defRPr/>
            </a:pPr>
            <a:endParaRPr lang="en-US" dirty="0">
              <a:solidFill>
                <a:prstClr val="white"/>
              </a:solidFill>
            </a:endParaRPr>
          </a:p>
        </p:txBody>
      </p:sp>
      <p:sp>
        <p:nvSpPr>
          <p:cNvPr id="643" name="Text Box 652"/>
          <p:cNvSpPr txBox="1">
            <a:spLocks noChangeArrowheads="1"/>
          </p:cNvSpPr>
          <p:nvPr/>
        </p:nvSpPr>
        <p:spPr bwMode="auto">
          <a:xfrm>
            <a:off x="537114" y="1500827"/>
            <a:ext cx="2127250" cy="411163"/>
          </a:xfrm>
          <a:prstGeom prst="rect">
            <a:avLst/>
          </a:prstGeom>
          <a:solidFill>
            <a:schemeClr val="accent1">
              <a:lumMod val="60000"/>
              <a:lumOff val="40000"/>
              <a:alpha val="85001"/>
            </a:schemeClr>
          </a:solidFill>
          <a:ln w="9525">
            <a:noFill/>
            <a:miter lim="800000"/>
            <a:headEnd/>
            <a:tailEnd/>
          </a:ln>
          <a:effectLst/>
        </p:spPr>
        <p:txBody>
          <a:bodyPr lIns="91402" tIns="45701" rIns="91402" bIns="45701" anchor="ctr" anchorCtr="1"/>
          <a:lstStyle/>
          <a:p>
            <a:pPr algn="ctr" defTabSz="912813" eaLnBrk="0" hangingPunct="0">
              <a:lnSpc>
                <a:spcPct val="90000"/>
              </a:lnSpc>
              <a:defRPr/>
            </a:pPr>
            <a:r>
              <a:rPr lang="en-US" sz="1200" dirty="0">
                <a:solidFill>
                  <a:prstClr val="white"/>
                </a:solidFill>
                <a:cs typeface="Arial" charset="0"/>
              </a:rPr>
              <a:t>Labeling and Packaging</a:t>
            </a:r>
          </a:p>
          <a:p>
            <a:pPr algn="ctr" defTabSz="912813" eaLnBrk="0" hangingPunct="0">
              <a:lnSpc>
                <a:spcPct val="90000"/>
              </a:lnSpc>
              <a:defRPr/>
            </a:pPr>
            <a:r>
              <a:rPr lang="en-US" sz="1200" dirty="0">
                <a:solidFill>
                  <a:prstClr val="white"/>
                </a:solidFill>
              </a:rPr>
              <a:t>Allentown, PA</a:t>
            </a:r>
            <a:endParaRPr lang="en-US" sz="1200" dirty="0">
              <a:solidFill>
                <a:prstClr val="white"/>
              </a:solidFill>
              <a:cs typeface="Arial" charset="0"/>
            </a:endParaRPr>
          </a:p>
        </p:txBody>
      </p:sp>
      <p:cxnSp>
        <p:nvCxnSpPr>
          <p:cNvPr id="29301" name="AutoShape 657"/>
          <p:cNvCxnSpPr>
            <a:cxnSpLocks noChangeShapeType="1"/>
            <a:endCxn id="666" idx="7"/>
          </p:cNvCxnSpPr>
          <p:nvPr/>
        </p:nvCxnSpPr>
        <p:spPr bwMode="auto">
          <a:xfrm rot="16200000" flipH="1">
            <a:off x="833957" y="1908951"/>
            <a:ext cx="1842855" cy="1805791"/>
          </a:xfrm>
          <a:prstGeom prst="bentConnector3">
            <a:avLst>
              <a:gd name="adj1" fmla="val 89507"/>
            </a:avLst>
          </a:prstGeom>
          <a:noFill/>
          <a:ln w="19050">
            <a:solidFill>
              <a:schemeClr val="accent1"/>
            </a:solidFill>
            <a:miter lim="800000"/>
            <a:headEnd/>
            <a:tailEnd/>
          </a:ln>
          <a:extLst>
            <a:ext uri="{909E8E84-426E-40DD-AFC4-6F175D3DCCD1}">
              <a14:hiddenFill xmlns:a14="http://schemas.microsoft.com/office/drawing/2010/main">
                <a:noFill/>
              </a14:hiddenFill>
            </a:ext>
          </a:extLst>
        </p:spPr>
      </p:cxnSp>
      <p:sp>
        <p:nvSpPr>
          <p:cNvPr id="648" name="Oval 627"/>
          <p:cNvSpPr>
            <a:spLocks noChangeAspect="1" noChangeArrowheads="1"/>
          </p:cNvSpPr>
          <p:nvPr/>
        </p:nvSpPr>
        <p:spPr bwMode="auto">
          <a:xfrm>
            <a:off x="2487139" y="3780517"/>
            <a:ext cx="92075" cy="92075"/>
          </a:xfrm>
          <a:prstGeom prst="ellipse">
            <a:avLst/>
          </a:prstGeom>
          <a:solidFill>
            <a:srgbClr val="3366CC"/>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p>
            <a:pPr>
              <a:defRPr/>
            </a:pPr>
            <a:endParaRPr lang="en-US" dirty="0">
              <a:solidFill>
                <a:prstClr val="white"/>
              </a:solidFill>
            </a:endParaRPr>
          </a:p>
        </p:txBody>
      </p:sp>
      <p:sp>
        <p:nvSpPr>
          <p:cNvPr id="658" name="Text Box 652"/>
          <p:cNvSpPr txBox="1">
            <a:spLocks noChangeArrowheads="1"/>
          </p:cNvSpPr>
          <p:nvPr/>
        </p:nvSpPr>
        <p:spPr bwMode="auto">
          <a:xfrm>
            <a:off x="3335338" y="5399366"/>
            <a:ext cx="1981200" cy="411163"/>
          </a:xfrm>
          <a:prstGeom prst="rect">
            <a:avLst/>
          </a:prstGeom>
          <a:solidFill>
            <a:schemeClr val="accent1">
              <a:lumMod val="60000"/>
              <a:lumOff val="40000"/>
              <a:alpha val="85001"/>
            </a:schemeClr>
          </a:solidFill>
          <a:ln w="9525">
            <a:noFill/>
            <a:miter lim="800000"/>
            <a:headEnd/>
            <a:tailEnd/>
          </a:ln>
          <a:effectLst/>
        </p:spPr>
        <p:txBody>
          <a:bodyPr lIns="91402" tIns="45701" rIns="91402" bIns="45701" anchor="ctr" anchorCtr="1"/>
          <a:lstStyle/>
          <a:p>
            <a:pPr algn="ctr" defTabSz="912813" eaLnBrk="0" hangingPunct="0">
              <a:lnSpc>
                <a:spcPct val="90000"/>
              </a:lnSpc>
              <a:defRPr/>
            </a:pPr>
            <a:r>
              <a:rPr lang="en-US" sz="1200" dirty="0">
                <a:solidFill>
                  <a:prstClr val="white"/>
                </a:solidFill>
                <a:cs typeface="Arial" charset="0"/>
              </a:rPr>
              <a:t>Distribution</a:t>
            </a:r>
          </a:p>
          <a:p>
            <a:pPr algn="ctr" defTabSz="912813" eaLnBrk="0" hangingPunct="0">
              <a:lnSpc>
                <a:spcPct val="90000"/>
              </a:lnSpc>
              <a:defRPr/>
            </a:pPr>
            <a:r>
              <a:rPr lang="en-US" sz="1200" dirty="0">
                <a:solidFill>
                  <a:prstClr val="white"/>
                </a:solidFill>
              </a:rPr>
              <a:t>Louisville, KY</a:t>
            </a:r>
          </a:p>
        </p:txBody>
      </p:sp>
      <p:cxnSp>
        <p:nvCxnSpPr>
          <p:cNvPr id="29309" name="AutoShape 657"/>
          <p:cNvCxnSpPr>
            <a:cxnSpLocks noChangeShapeType="1"/>
            <a:stCxn id="658" idx="1"/>
            <a:endCxn id="648" idx="4"/>
          </p:cNvCxnSpPr>
          <p:nvPr/>
        </p:nvCxnSpPr>
        <p:spPr bwMode="auto">
          <a:xfrm rot="10800000">
            <a:off x="2533178" y="3872592"/>
            <a:ext cx="802161" cy="1732356"/>
          </a:xfrm>
          <a:prstGeom prst="bentConnector2">
            <a:avLst/>
          </a:prstGeom>
          <a:noFill/>
          <a:ln w="19050">
            <a:solidFill>
              <a:schemeClr val="accent1"/>
            </a:solidFill>
            <a:miter lim="800000"/>
            <a:headEnd/>
            <a:tailEnd/>
          </a:ln>
          <a:extLst>
            <a:ext uri="{909E8E84-426E-40DD-AFC4-6F175D3DCCD1}">
              <a14:hiddenFill xmlns:a14="http://schemas.microsoft.com/office/drawing/2010/main">
                <a:noFill/>
              </a14:hiddenFill>
            </a:ext>
          </a:extLst>
        </p:spPr>
      </p:cxnSp>
      <p:sp>
        <p:nvSpPr>
          <p:cNvPr id="650" name="Oval 649"/>
          <p:cNvSpPr/>
          <p:nvPr/>
        </p:nvSpPr>
        <p:spPr bwMode="auto">
          <a:xfrm>
            <a:off x="5241926" y="1829879"/>
            <a:ext cx="274637" cy="274637"/>
          </a:xfrm>
          <a:prstGeom prst="ellipse">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nchor="ctr"/>
          <a:lstStyle/>
          <a:p>
            <a:pPr>
              <a:defRPr/>
            </a:pPr>
            <a:r>
              <a:rPr lang="en-US" sz="1200" dirty="0">
                <a:solidFill>
                  <a:prstClr val="white"/>
                </a:solidFill>
              </a:rPr>
              <a:t>1</a:t>
            </a:r>
          </a:p>
        </p:txBody>
      </p:sp>
      <p:sp>
        <p:nvSpPr>
          <p:cNvPr id="652" name="Oval 651"/>
          <p:cNvSpPr/>
          <p:nvPr/>
        </p:nvSpPr>
        <p:spPr bwMode="auto">
          <a:xfrm>
            <a:off x="501165" y="1560734"/>
            <a:ext cx="274638" cy="274638"/>
          </a:xfrm>
          <a:prstGeom prst="ellipse">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nchor="ctr"/>
          <a:lstStyle/>
          <a:p>
            <a:pPr>
              <a:defRPr/>
            </a:pPr>
            <a:r>
              <a:rPr lang="en-US" sz="1200" dirty="0">
                <a:solidFill>
                  <a:prstClr val="white"/>
                </a:solidFill>
              </a:rPr>
              <a:t>2</a:t>
            </a:r>
          </a:p>
        </p:txBody>
      </p:sp>
      <p:sp>
        <p:nvSpPr>
          <p:cNvPr id="666" name="Oval 627"/>
          <p:cNvSpPr>
            <a:spLocks noChangeAspect="1" noChangeArrowheads="1"/>
          </p:cNvSpPr>
          <p:nvPr/>
        </p:nvSpPr>
        <p:spPr bwMode="auto">
          <a:xfrm>
            <a:off x="2579689" y="3719791"/>
            <a:ext cx="92075" cy="92075"/>
          </a:xfrm>
          <a:prstGeom prst="ellipse">
            <a:avLst/>
          </a:prstGeom>
          <a:solidFill>
            <a:srgbClr val="3366CC"/>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p>
            <a:pPr>
              <a:defRPr/>
            </a:pPr>
            <a:endParaRPr lang="en-US" dirty="0">
              <a:solidFill>
                <a:prstClr val="white"/>
              </a:solidFill>
            </a:endParaRPr>
          </a:p>
        </p:txBody>
      </p:sp>
      <p:sp>
        <p:nvSpPr>
          <p:cNvPr id="675" name="Oval 674"/>
          <p:cNvSpPr/>
          <p:nvPr/>
        </p:nvSpPr>
        <p:spPr bwMode="auto">
          <a:xfrm>
            <a:off x="3367089" y="5458281"/>
            <a:ext cx="274637" cy="274638"/>
          </a:xfrm>
          <a:prstGeom prst="ellipse">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nchor="ctr"/>
          <a:lstStyle/>
          <a:p>
            <a:pPr>
              <a:defRPr/>
            </a:pPr>
            <a:r>
              <a:rPr lang="en-US" sz="1200" dirty="0">
                <a:solidFill>
                  <a:prstClr val="white"/>
                </a:solidFill>
              </a:rPr>
              <a:t>3</a:t>
            </a:r>
          </a:p>
        </p:txBody>
      </p:sp>
      <p:pic>
        <p:nvPicPr>
          <p:cNvPr id="5" name="Picture 4">
            <a:extLst>
              <a:ext uri="{FF2B5EF4-FFF2-40B4-BE49-F238E27FC236}">
                <a16:creationId xmlns:a16="http://schemas.microsoft.com/office/drawing/2014/main" xmlns="" id="{A163AAD4-AB25-4C44-AAC1-485CAD3911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9428" y="2164841"/>
            <a:ext cx="1065201" cy="576257"/>
          </a:xfrm>
          <a:prstGeom prst="rect">
            <a:avLst/>
          </a:prstGeom>
        </p:spPr>
      </p:pic>
      <p:pic>
        <p:nvPicPr>
          <p:cNvPr id="7" name="Picture 6">
            <a:extLst>
              <a:ext uri="{FF2B5EF4-FFF2-40B4-BE49-F238E27FC236}">
                <a16:creationId xmlns:a16="http://schemas.microsoft.com/office/drawing/2014/main" xmlns="" id="{555EE645-5DE4-4E8F-88C9-8857CDC897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5911" y="1928910"/>
            <a:ext cx="632912" cy="632912"/>
          </a:xfrm>
          <a:prstGeom prst="rect">
            <a:avLst/>
          </a:prstGeom>
        </p:spPr>
      </p:pic>
      <p:pic>
        <p:nvPicPr>
          <p:cNvPr id="11" name="Picture 10">
            <a:extLst>
              <a:ext uri="{FF2B5EF4-FFF2-40B4-BE49-F238E27FC236}">
                <a16:creationId xmlns:a16="http://schemas.microsoft.com/office/drawing/2014/main" xmlns="" id="{29CF58D8-2FD0-4623-AA33-549EDEBEFF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0234" y="5835929"/>
            <a:ext cx="1487717" cy="371929"/>
          </a:xfrm>
          <a:prstGeom prst="rect">
            <a:avLst/>
          </a:prstGeom>
        </p:spPr>
      </p:pic>
      <p:cxnSp>
        <p:nvCxnSpPr>
          <p:cNvPr id="678" name="AutoShape 657">
            <a:extLst>
              <a:ext uri="{FF2B5EF4-FFF2-40B4-BE49-F238E27FC236}">
                <a16:creationId xmlns:a16="http://schemas.microsoft.com/office/drawing/2014/main" xmlns="" id="{5C54227C-40C7-4BB1-811A-DF74658F69B2}"/>
              </a:ext>
            </a:extLst>
          </p:cNvPr>
          <p:cNvCxnSpPr>
            <a:cxnSpLocks noChangeShapeType="1"/>
          </p:cNvCxnSpPr>
          <p:nvPr/>
        </p:nvCxnSpPr>
        <p:spPr bwMode="auto">
          <a:xfrm rot="16200000" flipH="1">
            <a:off x="4962223" y="2668631"/>
            <a:ext cx="1895478" cy="889474"/>
          </a:xfrm>
          <a:prstGeom prst="bentConnector3">
            <a:avLst>
              <a:gd name="adj1" fmla="val 99406"/>
            </a:avLst>
          </a:prstGeom>
          <a:noFill/>
          <a:ln w="19050">
            <a:solidFill>
              <a:schemeClr val="accent1"/>
            </a:solidFill>
            <a:miter lim="800000"/>
            <a:headEnd/>
            <a:tailEnd/>
          </a:ln>
          <a:extLst>
            <a:ext uri="{909E8E84-426E-40DD-AFC4-6F175D3DCCD1}">
              <a14:hiddenFill xmlns:a14="http://schemas.microsoft.com/office/drawing/2010/main">
                <a:noFill/>
              </a14:hiddenFill>
            </a:ext>
          </a:extLst>
        </p:spPr>
      </p:cxnSp>
      <p:sp>
        <p:nvSpPr>
          <p:cNvPr id="686" name="Oval 627">
            <a:extLst>
              <a:ext uri="{FF2B5EF4-FFF2-40B4-BE49-F238E27FC236}">
                <a16:creationId xmlns:a16="http://schemas.microsoft.com/office/drawing/2014/main" xmlns="" id="{47D1B122-F3A1-46DB-8159-4C541DB3D1E9}"/>
              </a:ext>
            </a:extLst>
          </p:cNvPr>
          <p:cNvSpPr>
            <a:spLocks noChangeAspect="1" noChangeArrowheads="1"/>
          </p:cNvSpPr>
          <p:nvPr/>
        </p:nvSpPr>
        <p:spPr bwMode="auto">
          <a:xfrm>
            <a:off x="6286500" y="4026181"/>
            <a:ext cx="92075" cy="92075"/>
          </a:xfrm>
          <a:prstGeom prst="ellipse">
            <a:avLst/>
          </a:prstGeom>
          <a:solidFill>
            <a:srgbClr val="3366CC"/>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p>
            <a:pPr>
              <a:defRPr/>
            </a:pPr>
            <a:endParaRPr lang="en-US" dirty="0">
              <a:solidFill>
                <a:prstClr val="white"/>
              </a:solidFill>
            </a:endParaRPr>
          </a:p>
        </p:txBody>
      </p:sp>
      <p:pic>
        <p:nvPicPr>
          <p:cNvPr id="702" name="Picture 701">
            <a:extLst>
              <a:ext uri="{FF2B5EF4-FFF2-40B4-BE49-F238E27FC236}">
                <a16:creationId xmlns:a16="http://schemas.microsoft.com/office/drawing/2014/main" xmlns="" id="{0C2992F4-FC09-459E-92E8-06DD8A74E3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95286" y="1568026"/>
            <a:ext cx="1372911" cy="509017"/>
          </a:xfrm>
          <a:prstGeom prst="rect">
            <a:avLst/>
          </a:prstGeom>
        </p:spPr>
      </p:pic>
      <p:pic>
        <p:nvPicPr>
          <p:cNvPr id="6" name="Picture 5">
            <a:extLst>
              <a:ext uri="{FF2B5EF4-FFF2-40B4-BE49-F238E27FC236}">
                <a16:creationId xmlns:a16="http://schemas.microsoft.com/office/drawing/2014/main" xmlns="" id="{84BBAA01-466C-437D-9E5E-2C7B831D9924}"/>
              </a:ext>
            </a:extLst>
          </p:cNvPr>
          <p:cNvPicPr>
            <a:picLocks noChangeAspect="1"/>
          </p:cNvPicPr>
          <p:nvPr/>
        </p:nvPicPr>
        <p:blipFill>
          <a:blip r:embed="rId7" cstate="print"/>
          <a:stretch>
            <a:fillRect/>
          </a:stretch>
        </p:blipFill>
        <p:spPr>
          <a:xfrm>
            <a:off x="3295603" y="1468628"/>
            <a:ext cx="1137186" cy="412926"/>
          </a:xfrm>
          <a:prstGeom prst="rect">
            <a:avLst/>
          </a:prstGeom>
        </p:spPr>
      </p:pic>
      <p:cxnSp>
        <p:nvCxnSpPr>
          <p:cNvPr id="656" name="AutoShape 657">
            <a:extLst>
              <a:ext uri="{FF2B5EF4-FFF2-40B4-BE49-F238E27FC236}">
                <a16:creationId xmlns:a16="http://schemas.microsoft.com/office/drawing/2014/main" xmlns="" id="{DCFC8C4E-E2F2-4B41-B028-C2771251B9D9}"/>
              </a:ext>
            </a:extLst>
          </p:cNvPr>
          <p:cNvCxnSpPr>
            <a:cxnSpLocks noChangeShapeType="1"/>
          </p:cNvCxnSpPr>
          <p:nvPr/>
        </p:nvCxnSpPr>
        <p:spPr bwMode="auto">
          <a:xfrm rot="5400000">
            <a:off x="2486382" y="2065416"/>
            <a:ext cx="1518404" cy="1192091"/>
          </a:xfrm>
          <a:prstGeom prst="bentConnector3">
            <a:avLst>
              <a:gd name="adj1" fmla="val 102501"/>
            </a:avLst>
          </a:prstGeom>
          <a:noFill/>
          <a:ln w="19050">
            <a:solidFill>
              <a:schemeClr val="accent1"/>
            </a:solidFill>
            <a:miter lim="800000"/>
            <a:headEnd/>
            <a:tailEnd/>
          </a:ln>
          <a:extLst>
            <a:ext uri="{909E8E84-426E-40DD-AFC4-6F175D3DCCD1}">
              <a14:hiddenFill xmlns:a14="http://schemas.microsoft.com/office/drawing/2010/main">
                <a:noFill/>
              </a14:hiddenFill>
            </a:ext>
          </a:extLst>
        </p:spPr>
      </p:cxnSp>
      <p:sp>
        <p:nvSpPr>
          <p:cNvPr id="657" name="Oval 627">
            <a:extLst>
              <a:ext uri="{FF2B5EF4-FFF2-40B4-BE49-F238E27FC236}">
                <a16:creationId xmlns:a16="http://schemas.microsoft.com/office/drawing/2014/main" xmlns="" id="{0EB97A92-626B-496C-994C-D5232A990D06}"/>
              </a:ext>
            </a:extLst>
          </p:cNvPr>
          <p:cNvSpPr>
            <a:spLocks noChangeAspect="1" noChangeArrowheads="1"/>
          </p:cNvSpPr>
          <p:nvPr/>
        </p:nvSpPr>
        <p:spPr bwMode="auto">
          <a:xfrm>
            <a:off x="2639539" y="3429000"/>
            <a:ext cx="92075" cy="92075"/>
          </a:xfrm>
          <a:prstGeom prst="ellipse">
            <a:avLst/>
          </a:prstGeom>
          <a:solidFill>
            <a:srgbClr val="3366CC"/>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p>
            <a:pPr>
              <a:defRPr/>
            </a:pPr>
            <a:endParaRPr lang="en-US" dirty="0">
              <a:solidFill>
                <a:prstClr val="white"/>
              </a:solidFill>
            </a:endParaRPr>
          </a:p>
        </p:txBody>
      </p:sp>
    </p:spTree>
    <p:extLst>
      <p:ext uri="{BB962C8B-B14F-4D97-AF65-F5344CB8AC3E}">
        <p14:creationId xmlns:p14="http://schemas.microsoft.com/office/powerpoint/2010/main" val="38151054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pPr>
              <a:defRPr/>
            </a:pPr>
            <a:fld id="{0E57B96F-BFAD-44F0-94AE-E86EA329D936}" type="slidenum">
              <a:rPr lang="zh-TW" altLang="en-US" smtClean="0"/>
              <a:pPr>
                <a:defRPr/>
              </a:pPr>
              <a:t>21</a:t>
            </a:fld>
            <a:endParaRPr lang="zh-TW" altLang="en-US"/>
          </a:p>
        </p:txBody>
      </p:sp>
      <p:sp>
        <p:nvSpPr>
          <p:cNvPr id="3" name="Rectangle 4"/>
          <p:cNvSpPr>
            <a:spLocks noChangeArrowheads="1"/>
          </p:cNvSpPr>
          <p:nvPr/>
        </p:nvSpPr>
        <p:spPr bwMode="auto">
          <a:xfrm>
            <a:off x="690246" y="1197884"/>
            <a:ext cx="7763507" cy="3323987"/>
          </a:xfrm>
          <a:prstGeom prst="rect">
            <a:avLst/>
          </a:prstGeom>
          <a:noFill/>
          <a:ln w="9525">
            <a:noFill/>
            <a:miter lim="800000"/>
            <a:headEnd/>
            <a:tailEnd/>
          </a:ln>
        </p:spPr>
        <p:txBody>
          <a:bodyPr wrap="square">
            <a:spAutoFit/>
          </a:bodyPr>
          <a:lstStyle/>
          <a:p>
            <a:pPr algn="ctr" fontAlgn="base">
              <a:spcBef>
                <a:spcPct val="0"/>
              </a:spcBef>
              <a:spcAft>
                <a:spcPct val="0"/>
              </a:spcAft>
              <a:defRPr/>
            </a:pPr>
            <a:endParaRPr lang="en-US" altLang="zh-TW" sz="6600" dirty="0">
              <a:solidFill>
                <a:srgbClr val="FFFFFF"/>
              </a:solidFill>
              <a:ea typeface="標楷體" pitchFamily="65" charset="-120"/>
              <a:cs typeface="Arial" charset="0"/>
            </a:endParaRPr>
          </a:p>
          <a:p>
            <a:pPr algn="ctr" fontAlgn="base">
              <a:spcBef>
                <a:spcPct val="0"/>
              </a:spcBef>
              <a:spcAft>
                <a:spcPct val="0"/>
              </a:spcAft>
              <a:defRPr/>
            </a:pPr>
            <a:r>
              <a:rPr lang="en-US" altLang="zh-TW" sz="7200" b="1" dirty="0">
                <a:solidFill>
                  <a:srgbClr val="FFFF00"/>
                </a:solidFill>
                <a:ea typeface="標楷體" pitchFamily="65" charset="-120"/>
                <a:cs typeface="Arial" charset="0"/>
              </a:rPr>
              <a:t>Thank You</a:t>
            </a:r>
          </a:p>
          <a:p>
            <a:pPr algn="ctr" fontAlgn="base">
              <a:spcBef>
                <a:spcPct val="0"/>
              </a:spcBef>
              <a:spcAft>
                <a:spcPct val="0"/>
              </a:spcAft>
              <a:defRPr/>
            </a:pPr>
            <a:r>
              <a:rPr lang="en-US" altLang="zh-TW" sz="7200" b="1" dirty="0">
                <a:solidFill>
                  <a:srgbClr val="FFFF00"/>
                </a:solidFill>
                <a:ea typeface="標楷體" pitchFamily="65" charset="-120"/>
                <a:cs typeface="Arial" charset="0"/>
              </a:rPr>
              <a:t>Q &amp; A</a:t>
            </a:r>
            <a:endParaRPr lang="en-US" altLang="zh-TW" sz="4000" dirty="0">
              <a:solidFill>
                <a:prstClr val="white"/>
              </a:solidFill>
              <a:ea typeface="標楷體" pitchFamily="65" charset="-120"/>
              <a:cs typeface="Arial" charset="0"/>
            </a:endParaRPr>
          </a:p>
        </p:txBody>
      </p:sp>
    </p:spTree>
    <p:extLst>
      <p:ext uri="{BB962C8B-B14F-4D97-AF65-F5344CB8AC3E}">
        <p14:creationId xmlns:p14="http://schemas.microsoft.com/office/powerpoint/2010/main" val="3714957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107504" y="332656"/>
            <a:ext cx="8694988" cy="565150"/>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algn="ctr">
              <a:defRPr/>
            </a:pPr>
            <a:r>
              <a:rPr lang="en-US" altLang="zh-TW" sz="2800" b="1" dirty="0">
                <a:solidFill>
                  <a:srgbClr val="FFFF00"/>
                </a:solidFill>
                <a:latin typeface="Arial Unicode MS" panose="020B0604020202020204" pitchFamily="34" charset="-120"/>
                <a:ea typeface="Arial Unicode MS" panose="020B0604020202020204" pitchFamily="34" charset="-120"/>
                <a:cs typeface="Arial Unicode MS" panose="020B0604020202020204" pitchFamily="34" charset="-120"/>
              </a:rPr>
              <a:t>Milestones</a:t>
            </a:r>
          </a:p>
          <a:p>
            <a:pPr algn="ctr">
              <a:defRPr/>
            </a:pPr>
            <a:r>
              <a:rPr lang="en-US" sz="2800" b="1" dirty="0" err="1" smtClean="0">
                <a:solidFill>
                  <a:srgbClr val="FFFF00"/>
                </a:solidFill>
                <a:latin typeface="Arial Unicode MS" panose="020B0604020202020204" pitchFamily="34" charset="-120"/>
                <a:ea typeface="Arial Unicode MS" panose="020B0604020202020204" pitchFamily="34" charset="-120"/>
                <a:cs typeface="Arial Unicode MS" panose="020B0604020202020204" pitchFamily="34" charset="-120"/>
              </a:rPr>
              <a:t>Ibalizumab</a:t>
            </a:r>
            <a:r>
              <a:rPr lang="en-US" sz="2800" b="1" dirty="0" smtClean="0">
                <a:solidFill>
                  <a:srgbClr val="FFFF00"/>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sz="2800" b="1" dirty="0">
                <a:solidFill>
                  <a:srgbClr val="FFFF00"/>
                </a:solidFill>
                <a:latin typeface="Arial Unicode MS" panose="020B0604020202020204" pitchFamily="34" charset="-120"/>
                <a:ea typeface="Arial Unicode MS" panose="020B0604020202020204" pitchFamily="34" charset="-120"/>
                <a:cs typeface="Arial Unicode MS" panose="020B0604020202020204" pitchFamily="34" charset="-120"/>
              </a:rPr>
              <a:t>(TMB-355) </a:t>
            </a:r>
          </a:p>
          <a:p>
            <a:pPr algn="ctr">
              <a:defRPr/>
            </a:pP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3" name="矩形 2"/>
          <p:cNvSpPr/>
          <p:nvPr/>
        </p:nvSpPr>
        <p:spPr>
          <a:xfrm>
            <a:off x="467544" y="1556792"/>
            <a:ext cx="8271930" cy="4185761"/>
          </a:xfrm>
          <a:prstGeom prst="rect">
            <a:avLst/>
          </a:prstGeom>
        </p:spPr>
        <p:txBody>
          <a:bodyPr wrap="square">
            <a:spAutoFit/>
          </a:bodyPr>
          <a:lstStyle/>
          <a:p>
            <a:pPr marL="457200" indent="-457200">
              <a:spcBef>
                <a:spcPts val="600"/>
              </a:spcBef>
              <a:spcAft>
                <a:spcPts val="600"/>
              </a:spcAft>
              <a:buFont typeface="Arial" panose="020B0604020202020204" pitchFamily="34" charset="0"/>
              <a:buChar char="•"/>
            </a:pPr>
            <a:r>
              <a:rPr lang="en-US" altLang="zh-TW" sz="2400" dirty="0">
                <a:latin typeface="Calibri" panose="020F0502020204030204" pitchFamily="34" charset="0"/>
                <a:ea typeface="Arial Unicode MS" panose="020B0604020202020204" pitchFamily="34" charset="-120"/>
                <a:cs typeface="Arial Unicode MS" panose="020B0604020202020204" pitchFamily="34" charset="-120"/>
              </a:rPr>
              <a:t>HIV new drug </a:t>
            </a:r>
            <a:r>
              <a:rPr lang="en-US" altLang="zh-TW" sz="2400" dirty="0" err="1">
                <a:latin typeface="Calibri" panose="020F0502020204030204" pitchFamily="34" charset="0"/>
                <a:ea typeface="Arial Unicode MS" panose="020B0604020202020204" pitchFamily="34" charset="-120"/>
                <a:cs typeface="Arial Unicode MS" panose="020B0604020202020204" pitchFamily="34" charset="-120"/>
              </a:rPr>
              <a:t>Trogarzo</a:t>
            </a:r>
            <a:r>
              <a:rPr lang="zh-TW" altLang="en-US" sz="2400" dirty="0">
                <a:latin typeface="Calibri" panose="020F0502020204030204" pitchFamily="34" charset="0"/>
                <a:ea typeface="Arial Unicode MS" panose="020B0604020202020204" pitchFamily="34" charset="-120"/>
                <a:cs typeface="Arial Unicode MS" panose="020B0604020202020204" pitchFamily="34" charset="-120"/>
              </a:rPr>
              <a:t> </a:t>
            </a:r>
            <a:r>
              <a:rPr lang="en-US" altLang="zh-TW" sz="2400" dirty="0">
                <a:latin typeface="Calibri" panose="020F0502020204030204" pitchFamily="34" charset="0"/>
                <a:ea typeface="Arial Unicode MS" panose="020B0604020202020204" pitchFamily="34" charset="-120"/>
                <a:cs typeface="Arial Unicode MS" panose="020B0604020202020204" pitchFamily="34" charset="-120"/>
              </a:rPr>
              <a:t>is now available in the U.S.–4/30/2018</a:t>
            </a:r>
          </a:p>
          <a:p>
            <a:pPr marL="457200" indent="-457200">
              <a:spcBef>
                <a:spcPts val="600"/>
              </a:spcBef>
              <a:spcAft>
                <a:spcPts val="600"/>
              </a:spcAft>
              <a:buFont typeface="Arial" panose="020B0604020202020204" pitchFamily="34" charset="0"/>
              <a:buChar char="•"/>
            </a:pPr>
            <a:r>
              <a:rPr lang="en-US" altLang="zh-TW" sz="2400" dirty="0">
                <a:latin typeface="Calibri" panose="020F0502020204030204" pitchFamily="34" charset="0"/>
                <a:ea typeface="Arial Unicode MS" panose="020B0604020202020204" pitchFamily="34" charset="-120"/>
                <a:cs typeface="Arial Unicode MS" panose="020B0604020202020204" pitchFamily="34" charset="-120"/>
              </a:rPr>
              <a:t>The FDA granted approval of </a:t>
            </a:r>
            <a:r>
              <a:rPr lang="en-US" altLang="zh-TW" sz="2400" dirty="0" err="1">
                <a:latin typeface="Calibri" panose="020F0502020204030204" pitchFamily="34" charset="0"/>
                <a:ea typeface="Arial Unicode MS" panose="020B0604020202020204" pitchFamily="34" charset="-120"/>
                <a:cs typeface="Arial Unicode MS" panose="020B0604020202020204" pitchFamily="34" charset="-120"/>
              </a:rPr>
              <a:t>Trogarzo</a:t>
            </a:r>
            <a:r>
              <a:rPr lang="en-US" altLang="zh-TW" sz="2400" dirty="0">
                <a:latin typeface="Calibri" panose="020F0502020204030204" pitchFamily="34" charset="0"/>
                <a:ea typeface="Arial Unicode MS" panose="020B0604020202020204" pitchFamily="34" charset="-120"/>
                <a:cs typeface="Arial Unicode MS" panose="020B0604020202020204" pitchFamily="34" charset="-120"/>
              </a:rPr>
              <a:t> (trade name for </a:t>
            </a:r>
            <a:r>
              <a:rPr lang="en-US" altLang="zh-TW" sz="2400" dirty="0" err="1">
                <a:latin typeface="Calibri" panose="020F0502020204030204" pitchFamily="34" charset="0"/>
                <a:ea typeface="Arial Unicode MS" panose="020B0604020202020204" pitchFamily="34" charset="-120"/>
                <a:cs typeface="Arial Unicode MS" panose="020B0604020202020204" pitchFamily="34" charset="-120"/>
              </a:rPr>
              <a:t>ibalizumab</a:t>
            </a:r>
            <a:r>
              <a:rPr lang="en-US" altLang="zh-TW" sz="2400" dirty="0">
                <a:latin typeface="Calibri" panose="020F0502020204030204" pitchFamily="34" charset="0"/>
                <a:ea typeface="Arial Unicode MS" panose="020B0604020202020204" pitchFamily="34" charset="-120"/>
                <a:cs typeface="Arial Unicode MS" panose="020B0604020202020204" pitchFamily="34" charset="-120"/>
              </a:rPr>
              <a:t>) to TaiMed Biologics - 3/6/2018 (US time)</a:t>
            </a:r>
          </a:p>
          <a:p>
            <a:pPr marL="457200" indent="-457200">
              <a:spcBef>
                <a:spcPts val="600"/>
              </a:spcBef>
              <a:spcAft>
                <a:spcPts val="600"/>
              </a:spcAft>
              <a:buFont typeface="Arial" panose="020B0604020202020204" pitchFamily="34" charset="0"/>
              <a:buChar char="•"/>
            </a:pPr>
            <a:r>
              <a:rPr lang="en-US" altLang="zh-TW" sz="2400" dirty="0" smtClean="0">
                <a:latin typeface="Calibri" panose="020F0502020204030204" pitchFamily="34" charset="0"/>
                <a:ea typeface="Arial Unicode MS" panose="020B0604020202020204" pitchFamily="34" charset="-120"/>
                <a:cs typeface="Arial Unicode MS" panose="020B0604020202020204" pitchFamily="34" charset="-120"/>
              </a:rPr>
              <a:t>Completed </a:t>
            </a:r>
            <a:r>
              <a:rPr lang="en-US" altLang="zh-TW" sz="2400" dirty="0">
                <a:latin typeface="Calibri" panose="020F0502020204030204" pitchFamily="34" charset="0"/>
                <a:ea typeface="Arial Unicode MS" panose="020B0604020202020204" pitchFamily="34" charset="-120"/>
                <a:cs typeface="Arial Unicode MS" panose="020B0604020202020204" pitchFamily="34" charset="-120"/>
              </a:rPr>
              <a:t>Phase III trial – 11/2016 (US, TW)</a:t>
            </a:r>
          </a:p>
          <a:p>
            <a:pPr marL="457200" indent="-457200">
              <a:spcBef>
                <a:spcPts val="600"/>
              </a:spcBef>
              <a:spcAft>
                <a:spcPts val="600"/>
              </a:spcAft>
              <a:buFont typeface="Arial" panose="020B0604020202020204" pitchFamily="34" charset="0"/>
              <a:buChar char="•"/>
            </a:pPr>
            <a:r>
              <a:rPr lang="en-US" altLang="zh-TW" sz="2400" dirty="0" smtClean="0">
                <a:latin typeface="Calibri" panose="020F0502020204030204" pitchFamily="34" charset="0"/>
                <a:ea typeface="Arial Unicode MS" panose="020B0604020202020204" pitchFamily="34" charset="-120"/>
                <a:cs typeface="Arial Unicode MS" panose="020B0604020202020204" pitchFamily="34" charset="-120"/>
              </a:rPr>
              <a:t>Granted </a:t>
            </a:r>
            <a:r>
              <a:rPr lang="en-US" altLang="zh-TW" sz="2400" dirty="0">
                <a:latin typeface="Calibri" panose="020F0502020204030204" pitchFamily="34" charset="0"/>
                <a:ea typeface="Arial Unicode MS" panose="020B0604020202020204" pitchFamily="34" charset="-120"/>
                <a:cs typeface="Arial Unicode MS" panose="020B0604020202020204" pitchFamily="34" charset="-120"/>
              </a:rPr>
              <a:t>US FDA breakthrough designation therapy for MDR patients in IV dosage form – 2/2015</a:t>
            </a:r>
          </a:p>
          <a:p>
            <a:pPr marL="457200" indent="-457200">
              <a:spcBef>
                <a:spcPts val="600"/>
              </a:spcBef>
              <a:spcAft>
                <a:spcPts val="600"/>
              </a:spcAft>
              <a:buFont typeface="Arial" panose="020B0604020202020204" pitchFamily="34" charset="0"/>
              <a:buChar char="•"/>
            </a:pPr>
            <a:r>
              <a:rPr lang="en-US" altLang="zh-TW" sz="2400" dirty="0" smtClean="0">
                <a:latin typeface="Calibri" panose="020F0502020204030204" pitchFamily="34" charset="0"/>
                <a:ea typeface="Arial Unicode MS" panose="020B0604020202020204" pitchFamily="34" charset="-120"/>
                <a:cs typeface="Arial Unicode MS" panose="020B0604020202020204" pitchFamily="34" charset="-120"/>
              </a:rPr>
              <a:t>Granted </a:t>
            </a:r>
            <a:r>
              <a:rPr lang="en-US" altLang="zh-TW" sz="2400" dirty="0">
                <a:latin typeface="Calibri" panose="020F0502020204030204" pitchFamily="34" charset="0"/>
                <a:ea typeface="Arial Unicode MS" panose="020B0604020202020204" pitchFamily="34" charset="-120"/>
                <a:cs typeface="Arial Unicode MS" panose="020B0604020202020204" pitchFamily="34" charset="-120"/>
              </a:rPr>
              <a:t>US FDA orphan drug designation for MDR patients – 10/2014</a:t>
            </a:r>
          </a:p>
          <a:p>
            <a:pPr marL="457200" indent="-457200">
              <a:spcBef>
                <a:spcPts val="600"/>
              </a:spcBef>
              <a:spcAft>
                <a:spcPts val="600"/>
              </a:spcAft>
              <a:buFont typeface="Arial" panose="020B0604020202020204" pitchFamily="34" charset="0"/>
              <a:buChar char="•"/>
            </a:pPr>
            <a:r>
              <a:rPr lang="en-US" altLang="zh-TW" sz="2400" dirty="0" smtClean="0">
                <a:latin typeface="Calibri" panose="020F0502020204030204" pitchFamily="34" charset="0"/>
                <a:ea typeface="Arial Unicode MS" panose="020B0604020202020204" pitchFamily="34" charset="-120"/>
                <a:cs typeface="Arial Unicode MS" panose="020B0604020202020204" pitchFamily="34" charset="-120"/>
              </a:rPr>
              <a:t>Completed </a:t>
            </a:r>
            <a:r>
              <a:rPr lang="en-US" altLang="zh-TW" sz="2400" dirty="0">
                <a:latin typeface="Calibri" panose="020F0502020204030204" pitchFamily="34" charset="0"/>
                <a:ea typeface="Arial Unicode MS" panose="020B0604020202020204" pitchFamily="34" charset="-120"/>
                <a:cs typeface="Arial Unicode MS" panose="020B0604020202020204" pitchFamily="34" charset="-120"/>
              </a:rPr>
              <a:t>Phase II b -2011 (US, TW)</a:t>
            </a:r>
          </a:p>
        </p:txBody>
      </p:sp>
      <p:pic>
        <p:nvPicPr>
          <p:cNvPr id="5" name="Picture 4">
            <a:extLst>
              <a:ext uri="{FF2B5EF4-FFF2-40B4-BE49-F238E27FC236}">
                <a16:creationId xmlns="" xmlns:a16="http://schemas.microsoft.com/office/drawing/2014/main" id="{92B655D7-9E25-4F1D-87B8-2EBBBFD05EB7}"/>
              </a:ext>
            </a:extLst>
          </p:cNvPr>
          <p:cNvPicPr>
            <a:picLocks noChangeAspect="1"/>
          </p:cNvPicPr>
          <p:nvPr/>
        </p:nvPicPr>
        <p:blipFill>
          <a:blip r:embed="rId2" cstate="print"/>
          <a:stretch>
            <a:fillRect/>
          </a:stretch>
        </p:blipFill>
        <p:spPr>
          <a:xfrm>
            <a:off x="5940152" y="5174635"/>
            <a:ext cx="2494946" cy="1214043"/>
          </a:xfrm>
          <a:prstGeom prst="rect">
            <a:avLst/>
          </a:prstGeom>
        </p:spPr>
      </p:pic>
    </p:spTree>
    <p:extLst>
      <p:ext uri="{BB962C8B-B14F-4D97-AF65-F5344CB8AC3E}">
        <p14:creationId xmlns:p14="http://schemas.microsoft.com/office/powerpoint/2010/main" val="39075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107504" y="476672"/>
            <a:ext cx="8694988" cy="565150"/>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algn="ctr">
              <a:defRPr/>
            </a:pPr>
            <a:r>
              <a:rPr lang="en-US" altLang="zh-TW" sz="2800" b="1" dirty="0" smtClean="0">
                <a:solidFill>
                  <a:srgbClr val="FFFF00"/>
                </a:solidFill>
                <a:latin typeface="Arial Unicode MS" panose="020B0604020202020204" pitchFamily="34" charset="-120"/>
                <a:ea typeface="Arial Unicode MS" panose="020B0604020202020204" pitchFamily="34" charset="-120"/>
                <a:cs typeface="Arial Unicode MS" panose="020B0604020202020204" pitchFamily="34" charset="-120"/>
              </a:rPr>
              <a:t>2018 Target for Operations</a:t>
            </a:r>
            <a:endParaRPr lang="en-US" altLang="zh-TW" sz="2800" b="1" dirty="0">
              <a:solidFill>
                <a:srgbClr val="FFFF00"/>
              </a:solidFill>
              <a:latin typeface="Arial Unicode MS" panose="020B0604020202020204" pitchFamily="34" charset="-120"/>
              <a:ea typeface="Arial Unicode MS" panose="020B0604020202020204" pitchFamily="34" charset="-120"/>
              <a:cs typeface="Arial Unicode MS" panose="020B0604020202020204" pitchFamily="34" charset="-120"/>
            </a:endParaRPr>
          </a:p>
          <a:p>
            <a:pPr algn="ctr">
              <a:defRPr/>
            </a:pP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3" name="矩形 2"/>
          <p:cNvSpPr/>
          <p:nvPr/>
        </p:nvSpPr>
        <p:spPr>
          <a:xfrm>
            <a:off x="539552" y="1566664"/>
            <a:ext cx="8271930" cy="3662541"/>
          </a:xfrm>
          <a:prstGeom prst="rect">
            <a:avLst/>
          </a:prstGeom>
        </p:spPr>
        <p:txBody>
          <a:bodyPr wrap="square">
            <a:spAutoFit/>
          </a:bodyPr>
          <a:lstStyle/>
          <a:p>
            <a:pPr marL="457200" indent="-457200">
              <a:spcBef>
                <a:spcPts val="600"/>
              </a:spcBef>
              <a:spcAft>
                <a:spcPts val="600"/>
              </a:spcAft>
              <a:buFont typeface="Arial" panose="020B0604020202020204" pitchFamily="34" charset="0"/>
              <a:buChar char="•"/>
            </a:pPr>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Preparing </a:t>
            </a:r>
            <a:r>
              <a:rPr lang="en-US" altLang="zh-TW" sz="2400" dirty="0">
                <a:latin typeface="Arial Unicode MS" panose="020B0604020202020204" pitchFamily="34" charset="-120"/>
                <a:ea typeface="Arial Unicode MS" panose="020B0604020202020204" pitchFamily="34" charset="-120"/>
                <a:cs typeface="Arial Unicode MS" panose="020B0604020202020204" pitchFamily="34" charset="-120"/>
              </a:rPr>
              <a:t>the </a:t>
            </a:r>
            <a:r>
              <a:rPr lang="en-US" altLang="zh-TW" sz="2400" dirty="0" err="1" smtClean="0">
                <a:latin typeface="Arial Unicode MS" panose="020B0604020202020204" pitchFamily="34" charset="-120"/>
                <a:ea typeface="Arial Unicode MS" panose="020B0604020202020204" pitchFamily="34" charset="-120"/>
                <a:cs typeface="Arial Unicode MS" panose="020B0604020202020204" pitchFamily="34" charset="-120"/>
              </a:rPr>
              <a:t>Trogarzo</a:t>
            </a:r>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2400" dirty="0">
                <a:latin typeface="Arial Unicode MS" panose="020B0604020202020204" pitchFamily="34" charset="-120"/>
                <a:ea typeface="Arial Unicode MS" panose="020B0604020202020204" pitchFamily="34" charset="-120"/>
                <a:cs typeface="Arial Unicode MS" panose="020B0604020202020204" pitchFamily="34" charset="-120"/>
              </a:rPr>
              <a:t>submission</a:t>
            </a:r>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2400" dirty="0">
                <a:latin typeface="Arial Unicode MS" panose="020B0604020202020204" pitchFamily="34" charset="-120"/>
                <a:ea typeface="Arial Unicode MS" panose="020B0604020202020204" pitchFamily="34" charset="-120"/>
                <a:cs typeface="Arial Unicode MS" panose="020B0604020202020204" pitchFamily="34" charset="-120"/>
              </a:rPr>
              <a:t>for regulatory approval in Europe </a:t>
            </a:r>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sz="2400" dirty="0">
                <a:latin typeface="Arial Unicode MS" panose="020B0604020202020204" pitchFamily="34" charset="-120"/>
                <a:ea typeface="Arial Unicode MS" panose="020B0604020202020204" pitchFamily="34" charset="-120"/>
                <a:cs typeface="Arial Unicode MS" panose="020B0604020202020204" pitchFamily="34" charset="-120"/>
              </a:rPr>
              <a:t>Q3/2018</a:t>
            </a:r>
          </a:p>
          <a:p>
            <a:pPr marL="457200" indent="-457200">
              <a:spcBef>
                <a:spcPts val="600"/>
              </a:spcBef>
              <a:spcAft>
                <a:spcPts val="600"/>
              </a:spcAft>
              <a:buFont typeface="Arial" panose="020B0604020202020204" pitchFamily="34" charset="0"/>
              <a:buChar char="•"/>
            </a:pPr>
            <a:r>
              <a:rPr lang="en-US" altLang="zh-TW" sz="2400" dirty="0">
                <a:latin typeface="Arial Unicode MS" panose="020B0604020202020204" pitchFamily="34" charset="-120"/>
                <a:ea typeface="Arial Unicode MS" panose="020B0604020202020204" pitchFamily="34" charset="-120"/>
                <a:cs typeface="Arial Unicode MS" panose="020B0604020202020204" pitchFamily="34" charset="-120"/>
              </a:rPr>
              <a:t>FDA decision on IM/IV push proposal- 6/2018</a:t>
            </a:r>
          </a:p>
          <a:p>
            <a:pPr marL="457200" indent="-457200">
              <a:spcBef>
                <a:spcPts val="600"/>
              </a:spcBef>
              <a:spcAft>
                <a:spcPts val="600"/>
              </a:spcAft>
              <a:buFont typeface="Arial" panose="020B0604020202020204" pitchFamily="34" charset="0"/>
              <a:buChar char="•"/>
            </a:pPr>
            <a:r>
              <a:rPr lang="en-US" altLang="zh-TW" sz="2400" dirty="0">
                <a:latin typeface="Arial Unicode MS" panose="020B0604020202020204" pitchFamily="34" charset="-120"/>
                <a:ea typeface="Arial Unicode MS" panose="020B0604020202020204" pitchFamily="34" charset="-120"/>
                <a:cs typeface="Arial Unicode MS" panose="020B0604020202020204" pitchFamily="34" charset="-120"/>
              </a:rPr>
              <a:t>Phase I start of TMB-365–Q3/2018 </a:t>
            </a:r>
          </a:p>
          <a:p>
            <a:pPr marL="457200" indent="-457200">
              <a:spcBef>
                <a:spcPts val="600"/>
              </a:spcBef>
              <a:spcAft>
                <a:spcPts val="600"/>
              </a:spcAft>
              <a:buFont typeface="Arial" panose="020B0604020202020204" pitchFamily="34" charset="0"/>
              <a:buChar char="•"/>
            </a:pPr>
            <a:r>
              <a:rPr lang="en-US" altLang="zh-TW" sz="2400" dirty="0">
                <a:latin typeface="Arial Unicode MS" panose="020B0604020202020204" pitchFamily="34" charset="-120"/>
                <a:ea typeface="Arial Unicode MS" panose="020B0604020202020204" pitchFamily="34" charset="-120"/>
                <a:cs typeface="Arial Unicode MS" panose="020B0604020202020204" pitchFamily="34" charset="-120"/>
              </a:rPr>
              <a:t>Phase I start of Bi-specific - Q4/2018</a:t>
            </a:r>
          </a:p>
          <a:p>
            <a:pPr marL="457200" indent="-457200">
              <a:spcBef>
                <a:spcPts val="600"/>
              </a:spcBef>
              <a:spcAft>
                <a:spcPts val="600"/>
              </a:spcAft>
              <a:buFont typeface="Arial" panose="020B0604020202020204" pitchFamily="34" charset="0"/>
              <a:buChar char="•"/>
            </a:pPr>
            <a:r>
              <a:rPr lang="en-US" altLang="zh-TW" sz="2400" dirty="0">
                <a:latin typeface="Arial Unicode MS" panose="020B0604020202020204" pitchFamily="34" charset="-120"/>
                <a:ea typeface="Arial Unicode MS" panose="020B0604020202020204" pitchFamily="34" charset="-120"/>
                <a:cs typeface="Arial Unicode MS" panose="020B0604020202020204" pitchFamily="34" charset="-120"/>
              </a:rPr>
              <a:t>Complete phase 1 of TMB-607 end of 2018 (Cohort recently completed.  DSMB met with no issues to proceed)</a:t>
            </a:r>
          </a:p>
        </p:txBody>
      </p:sp>
    </p:spTree>
    <p:extLst>
      <p:ext uri="{BB962C8B-B14F-4D97-AF65-F5344CB8AC3E}">
        <p14:creationId xmlns:p14="http://schemas.microsoft.com/office/powerpoint/2010/main" val="1629297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4256EE-76CF-45C3-8BE3-30CED61110C7}"/>
              </a:ext>
            </a:extLst>
          </p:cNvPr>
          <p:cNvSpPr>
            <a:spLocks noGrp="1"/>
          </p:cNvSpPr>
          <p:nvPr>
            <p:ph type="title"/>
          </p:nvPr>
        </p:nvSpPr>
        <p:spPr>
          <a:xfrm>
            <a:off x="899592" y="620688"/>
            <a:ext cx="7772400" cy="914400"/>
          </a:xfrm>
        </p:spPr>
        <p:txBody>
          <a:bodyPr/>
          <a:lstStyle/>
          <a:p>
            <a:pPr algn="ctr"/>
            <a:r>
              <a:rPr lang="en-US" altLang="zh-TW" sz="2800" b="1" dirty="0" err="1" smtClean="0">
                <a:solidFill>
                  <a:srgbClr val="FFFF00"/>
                </a:solidFill>
                <a:latin typeface="Arial Unicode MS" panose="020B0604020202020204" pitchFamily="34" charset="-120"/>
                <a:ea typeface="Arial Unicode MS" panose="020B0604020202020204" pitchFamily="34" charset="-120"/>
                <a:cs typeface="Arial Unicode MS" panose="020B0604020202020204" pitchFamily="34" charset="-120"/>
              </a:rPr>
              <a:t>Trogarzo</a:t>
            </a:r>
            <a:r>
              <a:rPr lang="en-US" altLang="zh-TW" sz="2800" b="1" dirty="0" smtClean="0">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2800" b="1" dirty="0">
                <a:solidFill>
                  <a:srgbClr val="FFFF00"/>
                </a:solidFill>
                <a:latin typeface="Arial Unicode MS" panose="020B0604020202020204" pitchFamily="34" charset="-120"/>
                <a:ea typeface="Arial Unicode MS" panose="020B0604020202020204" pitchFamily="34" charset="-120"/>
                <a:cs typeface="Arial Unicode MS" panose="020B0604020202020204" pitchFamily="34" charset="-120"/>
              </a:rPr>
              <a:t>US Addressable Market</a:t>
            </a:r>
            <a:r>
              <a:rPr lang="en-US" altLang="zh-TW" sz="2800" b="1" dirty="0" smtClean="0">
                <a:solidFill>
                  <a:srgbClr val="FFFF00"/>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en-US" sz="2800" b="1" dirty="0" smtClean="0">
                <a:solidFill>
                  <a:srgbClr val="FFFF00"/>
                </a:solidFill>
                <a:latin typeface="Arial Unicode MS" panose="020B0604020202020204" pitchFamily="34" charset="-120"/>
                <a:ea typeface="Arial Unicode MS" panose="020B0604020202020204" pitchFamily="34" charset="-120"/>
                <a:cs typeface="Arial Unicode MS" panose="020B0604020202020204" pitchFamily="34" charset="-120"/>
              </a:rPr>
              <a:t> </a:t>
            </a:r>
            <a:endParaRPr lang="en-US" sz="2800" b="1" dirty="0">
              <a:solidFill>
                <a:srgbClr val="FFFF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3" name="Slide Number Placeholder 2">
            <a:extLst>
              <a:ext uri="{FF2B5EF4-FFF2-40B4-BE49-F238E27FC236}">
                <a16:creationId xmlns="" xmlns:a16="http://schemas.microsoft.com/office/drawing/2014/main" id="{396FFD3B-910F-4CD7-827C-A62E3505EB0C}"/>
              </a:ext>
            </a:extLst>
          </p:cNvPr>
          <p:cNvSpPr>
            <a:spLocks noGrp="1"/>
          </p:cNvSpPr>
          <p:nvPr>
            <p:ph type="sldNum" sz="quarter" idx="11"/>
          </p:nvPr>
        </p:nvSpPr>
        <p:spPr/>
        <p:txBody>
          <a:bodyPr/>
          <a:lstStyle/>
          <a:p>
            <a:fld id="{99921478-9A63-450E-8942-C240FE31B1C1}" type="slidenum">
              <a:rPr lang="en-US" smtClean="0"/>
              <a:pPr/>
              <a:t>5</a:t>
            </a:fld>
            <a:endParaRPr lang="en-US" dirty="0"/>
          </a:p>
        </p:txBody>
      </p:sp>
      <p:sp>
        <p:nvSpPr>
          <p:cNvPr id="6" name="Rectangle 5">
            <a:extLst>
              <a:ext uri="{FF2B5EF4-FFF2-40B4-BE49-F238E27FC236}">
                <a16:creationId xmlns="" xmlns:a16="http://schemas.microsoft.com/office/drawing/2014/main" id="{ABFA71F3-37ED-47B2-B235-96CCBD0A8283}"/>
              </a:ext>
            </a:extLst>
          </p:cNvPr>
          <p:cNvSpPr/>
          <p:nvPr/>
        </p:nvSpPr>
        <p:spPr>
          <a:xfrm>
            <a:off x="1547664" y="1700808"/>
            <a:ext cx="1809357" cy="840230"/>
          </a:xfrm>
          <a:prstGeom prst="rect">
            <a:avLst/>
          </a:prstGeom>
        </p:spPr>
        <p:txBody>
          <a:bodyPr wrap="square">
            <a:spAutoFit/>
          </a:bodyPr>
          <a:lstStyle/>
          <a:p>
            <a:pPr algn="ctr" defTabSz="685800">
              <a:lnSpc>
                <a:spcPct val="90000"/>
              </a:lnSpc>
              <a:spcBef>
                <a:spcPts val="750"/>
              </a:spcBef>
              <a:buClr>
                <a:srgbClr val="1C7755"/>
              </a:buClr>
            </a:pPr>
            <a:r>
              <a:rPr lang="en-CA" altLang="zh-TW" dirty="0">
                <a:latin typeface="Arial" charset="0"/>
              </a:rPr>
              <a:t>US HIV infected population                  </a:t>
            </a:r>
            <a:r>
              <a:rPr lang="en-CA" altLang="zh-TW" b="1" dirty="0" smtClean="0">
                <a:latin typeface="Arial" charset="0"/>
              </a:rPr>
              <a:t>1.4 </a:t>
            </a:r>
            <a:r>
              <a:rPr lang="en-CA" altLang="zh-TW" b="1" dirty="0">
                <a:latin typeface="Arial" charset="0"/>
              </a:rPr>
              <a:t>million</a:t>
            </a:r>
          </a:p>
        </p:txBody>
      </p:sp>
      <p:sp>
        <p:nvSpPr>
          <p:cNvPr id="7" name="Rectangle 6">
            <a:extLst>
              <a:ext uri="{FF2B5EF4-FFF2-40B4-BE49-F238E27FC236}">
                <a16:creationId xmlns="" xmlns:a16="http://schemas.microsoft.com/office/drawing/2014/main" id="{0ABE9E07-4D36-4B4F-BEFA-B7A972CDF1A8}"/>
              </a:ext>
            </a:extLst>
          </p:cNvPr>
          <p:cNvSpPr/>
          <p:nvPr/>
        </p:nvSpPr>
        <p:spPr>
          <a:xfrm>
            <a:off x="827584" y="4293096"/>
            <a:ext cx="2305125" cy="840230"/>
          </a:xfrm>
          <a:prstGeom prst="rect">
            <a:avLst/>
          </a:prstGeom>
        </p:spPr>
        <p:txBody>
          <a:bodyPr wrap="square">
            <a:spAutoFit/>
          </a:bodyPr>
          <a:lstStyle/>
          <a:p>
            <a:pPr algn="ctr" defTabSz="685800">
              <a:lnSpc>
                <a:spcPct val="90000"/>
              </a:lnSpc>
              <a:spcBef>
                <a:spcPts val="750"/>
              </a:spcBef>
              <a:buClr>
                <a:srgbClr val="1C7755"/>
              </a:buClr>
            </a:pPr>
            <a:r>
              <a:rPr lang="en-CA" altLang="zh-TW" dirty="0">
                <a:latin typeface="Arial" charset="0"/>
              </a:rPr>
              <a:t>US HIV treated population                 </a:t>
            </a:r>
            <a:r>
              <a:rPr lang="en-CA" altLang="zh-TW" b="1" dirty="0">
                <a:latin typeface="Arial" charset="0"/>
              </a:rPr>
              <a:t>450 – 650 K</a:t>
            </a:r>
          </a:p>
        </p:txBody>
      </p:sp>
      <p:sp>
        <p:nvSpPr>
          <p:cNvPr id="8" name="Rectangle 7">
            <a:extLst>
              <a:ext uri="{FF2B5EF4-FFF2-40B4-BE49-F238E27FC236}">
                <a16:creationId xmlns="" xmlns:a16="http://schemas.microsoft.com/office/drawing/2014/main" id="{95686DFA-70F7-4AE2-86AF-AEF30432346A}"/>
              </a:ext>
            </a:extLst>
          </p:cNvPr>
          <p:cNvSpPr/>
          <p:nvPr/>
        </p:nvSpPr>
        <p:spPr>
          <a:xfrm>
            <a:off x="6300192" y="1844824"/>
            <a:ext cx="2376264" cy="840230"/>
          </a:xfrm>
          <a:prstGeom prst="rect">
            <a:avLst/>
          </a:prstGeom>
        </p:spPr>
        <p:txBody>
          <a:bodyPr wrap="square">
            <a:spAutoFit/>
          </a:bodyPr>
          <a:lstStyle/>
          <a:p>
            <a:pPr algn="ctr" defTabSz="685800">
              <a:lnSpc>
                <a:spcPct val="90000"/>
              </a:lnSpc>
              <a:spcBef>
                <a:spcPts val="750"/>
              </a:spcBef>
              <a:buClr>
                <a:srgbClr val="1C7755"/>
              </a:buClr>
            </a:pPr>
            <a:r>
              <a:rPr lang="en-CA" altLang="zh-TW" dirty="0">
                <a:latin typeface="Arial" charset="0"/>
              </a:rPr>
              <a:t>US MDR HIV population</a:t>
            </a:r>
          </a:p>
          <a:p>
            <a:pPr algn="ctr" defTabSz="685800">
              <a:lnSpc>
                <a:spcPct val="90000"/>
              </a:lnSpc>
              <a:buClr>
                <a:srgbClr val="1C7755"/>
              </a:buClr>
            </a:pPr>
            <a:r>
              <a:rPr lang="en-CA" altLang="zh-TW" b="1" dirty="0">
                <a:latin typeface="Arial" charset="0"/>
              </a:rPr>
              <a:t>20 – 25 K</a:t>
            </a:r>
          </a:p>
        </p:txBody>
      </p:sp>
      <p:sp>
        <p:nvSpPr>
          <p:cNvPr id="9" name="Oval 8">
            <a:extLst>
              <a:ext uri="{FF2B5EF4-FFF2-40B4-BE49-F238E27FC236}">
                <a16:creationId xmlns="" xmlns:a16="http://schemas.microsoft.com/office/drawing/2014/main" id="{174C73EC-2681-4EEC-9C18-FF182CF5F339}"/>
              </a:ext>
            </a:extLst>
          </p:cNvPr>
          <p:cNvSpPr/>
          <p:nvPr/>
        </p:nvSpPr>
        <p:spPr>
          <a:xfrm>
            <a:off x="3008957" y="1938365"/>
            <a:ext cx="3060144" cy="306014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Oval 9">
            <a:extLst>
              <a:ext uri="{FF2B5EF4-FFF2-40B4-BE49-F238E27FC236}">
                <a16:creationId xmlns="" xmlns:a16="http://schemas.microsoft.com/office/drawing/2014/main" id="{FF18CACE-7EEC-4245-829C-D33D038F87A2}"/>
              </a:ext>
            </a:extLst>
          </p:cNvPr>
          <p:cNvSpPr/>
          <p:nvPr/>
        </p:nvSpPr>
        <p:spPr>
          <a:xfrm>
            <a:off x="3385469" y="2378871"/>
            <a:ext cx="2257617" cy="217913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Oval 10">
            <a:extLst>
              <a:ext uri="{FF2B5EF4-FFF2-40B4-BE49-F238E27FC236}">
                <a16:creationId xmlns="" xmlns:a16="http://schemas.microsoft.com/office/drawing/2014/main" id="{7E54A6C3-4968-4DAF-87F9-974311771E83}"/>
              </a:ext>
            </a:extLst>
          </p:cNvPr>
          <p:cNvSpPr/>
          <p:nvPr/>
        </p:nvSpPr>
        <p:spPr>
          <a:xfrm>
            <a:off x="3989411" y="2969933"/>
            <a:ext cx="1049734" cy="99700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Oval 11">
            <a:extLst>
              <a:ext uri="{FF2B5EF4-FFF2-40B4-BE49-F238E27FC236}">
                <a16:creationId xmlns="" xmlns:a16="http://schemas.microsoft.com/office/drawing/2014/main" id="{13D89500-8A37-4E19-995C-51EB1B581412}"/>
              </a:ext>
            </a:extLst>
          </p:cNvPr>
          <p:cNvSpPr/>
          <p:nvPr/>
        </p:nvSpPr>
        <p:spPr>
          <a:xfrm>
            <a:off x="4240302" y="3194460"/>
            <a:ext cx="547952" cy="54795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a:extLst>
              <a:ext uri="{FF2B5EF4-FFF2-40B4-BE49-F238E27FC236}">
                <a16:creationId xmlns="" xmlns:a16="http://schemas.microsoft.com/office/drawing/2014/main" id="{EA053F1A-4690-4505-9508-8F553DF164A9}"/>
              </a:ext>
            </a:extLst>
          </p:cNvPr>
          <p:cNvSpPr/>
          <p:nvPr/>
        </p:nvSpPr>
        <p:spPr>
          <a:xfrm>
            <a:off x="5449586" y="4819324"/>
            <a:ext cx="2146749" cy="1089529"/>
          </a:xfrm>
          <a:prstGeom prst="rect">
            <a:avLst/>
          </a:prstGeom>
        </p:spPr>
        <p:txBody>
          <a:bodyPr wrap="square">
            <a:spAutoFit/>
          </a:bodyPr>
          <a:lstStyle/>
          <a:p>
            <a:pPr algn="ctr" defTabSz="685800">
              <a:lnSpc>
                <a:spcPct val="90000"/>
              </a:lnSpc>
              <a:spcBef>
                <a:spcPts val="750"/>
              </a:spcBef>
              <a:buClr>
                <a:srgbClr val="1C7755"/>
              </a:buClr>
            </a:pPr>
            <a:r>
              <a:rPr lang="en-CA" altLang="zh-TW" dirty="0" smtClean="0">
                <a:latin typeface="Arial" charset="0"/>
              </a:rPr>
              <a:t>population </a:t>
            </a:r>
            <a:r>
              <a:rPr lang="en-CA" altLang="zh-TW" dirty="0">
                <a:latin typeface="Arial" charset="0"/>
              </a:rPr>
              <a:t>requiring new treatment</a:t>
            </a:r>
          </a:p>
          <a:p>
            <a:pPr algn="ctr" defTabSz="685800">
              <a:lnSpc>
                <a:spcPct val="90000"/>
              </a:lnSpc>
              <a:buClr>
                <a:srgbClr val="1C7755"/>
              </a:buClr>
            </a:pPr>
            <a:r>
              <a:rPr lang="en-CA" altLang="zh-TW" b="1" dirty="0">
                <a:latin typeface="Arial" charset="0"/>
              </a:rPr>
              <a:t>10 – 12 K</a:t>
            </a:r>
          </a:p>
        </p:txBody>
      </p:sp>
      <p:cxnSp>
        <p:nvCxnSpPr>
          <p:cNvPr id="14" name="Straight Arrow Connector 13">
            <a:extLst>
              <a:ext uri="{FF2B5EF4-FFF2-40B4-BE49-F238E27FC236}">
                <a16:creationId xmlns="" xmlns:a16="http://schemas.microsoft.com/office/drawing/2014/main" id="{5D4738AD-FE3C-4F02-8935-1B69D65EB73C}"/>
              </a:ext>
            </a:extLst>
          </p:cNvPr>
          <p:cNvCxnSpPr>
            <a:stCxn id="6" idx="2"/>
          </p:cNvCxnSpPr>
          <p:nvPr/>
        </p:nvCxnSpPr>
        <p:spPr>
          <a:xfrm>
            <a:off x="2452343" y="2541038"/>
            <a:ext cx="770297" cy="1904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B95B6F00-C2B4-46BA-A873-9DBF71652FE7}"/>
              </a:ext>
            </a:extLst>
          </p:cNvPr>
          <p:cNvCxnSpPr>
            <a:stCxn id="7" idx="0"/>
            <a:endCxn id="10" idx="2"/>
          </p:cNvCxnSpPr>
          <p:nvPr/>
        </p:nvCxnSpPr>
        <p:spPr>
          <a:xfrm flipV="1">
            <a:off x="1980147" y="3468436"/>
            <a:ext cx="1405322" cy="824660"/>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 xmlns:a16="http://schemas.microsoft.com/office/drawing/2014/main" id="{15F9D747-E116-4FDC-BC16-83D41A7D66A8}"/>
              </a:ext>
            </a:extLst>
          </p:cNvPr>
          <p:cNvCxnSpPr>
            <a:cxnSpLocks/>
          </p:cNvCxnSpPr>
          <p:nvPr/>
        </p:nvCxnSpPr>
        <p:spPr>
          <a:xfrm flipH="1">
            <a:off x="4979163" y="2400045"/>
            <a:ext cx="1318526" cy="872346"/>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 xmlns:a16="http://schemas.microsoft.com/office/drawing/2014/main" id="{D8A6C80A-35B6-4C5F-8FF5-F9E0D32B94C1}"/>
              </a:ext>
            </a:extLst>
          </p:cNvPr>
          <p:cNvCxnSpPr>
            <a:stCxn id="13" idx="0"/>
            <a:endCxn id="12" idx="5"/>
          </p:cNvCxnSpPr>
          <p:nvPr/>
        </p:nvCxnSpPr>
        <p:spPr>
          <a:xfrm flipH="1" flipV="1">
            <a:off x="4708008" y="3662166"/>
            <a:ext cx="1814953" cy="1157158"/>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 xmlns:a16="http://schemas.microsoft.com/office/drawing/2014/main" id="{841BE32E-93DA-4D20-942C-61DF18219CCD}"/>
              </a:ext>
            </a:extLst>
          </p:cNvPr>
          <p:cNvSpPr txBox="1"/>
          <p:nvPr/>
        </p:nvSpPr>
        <p:spPr>
          <a:xfrm>
            <a:off x="605684" y="5912425"/>
            <a:ext cx="4373479" cy="571500"/>
          </a:xfrm>
          <a:prstGeom prst="rect">
            <a:avLst/>
          </a:prstGeom>
          <a:noFill/>
          <a:ln>
            <a:noFill/>
          </a:ln>
        </p:spPr>
        <p:txBody>
          <a:bodyPr wrap="square" rtlCol="0">
            <a:normAutofit/>
          </a:bodyPr>
          <a:lstStyle/>
          <a:p>
            <a:r>
              <a:rPr lang="en-US" altLang="zh-TW" sz="2000" dirty="0"/>
              <a:t>*EU patient population is of similar size</a:t>
            </a:r>
          </a:p>
        </p:txBody>
      </p:sp>
    </p:spTree>
    <p:extLst>
      <p:ext uri="{BB962C8B-B14F-4D97-AF65-F5344CB8AC3E}">
        <p14:creationId xmlns:p14="http://schemas.microsoft.com/office/powerpoint/2010/main" val="6273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260648"/>
            <a:ext cx="7772400" cy="611981"/>
          </a:xfrm>
        </p:spPr>
        <p:txBody>
          <a:bodyPr/>
          <a:lstStyle/>
          <a:p>
            <a:pPr algn="ctr"/>
            <a:r>
              <a:rPr lang="en-US" altLang="zh-TW" sz="2800" b="1" dirty="0" smtClean="0">
                <a:solidFill>
                  <a:srgbClr val="FFFF00"/>
                </a:solidFill>
                <a:latin typeface="Arial Unicode MS" panose="020B0604020202020204" pitchFamily="34" charset="-120"/>
                <a:ea typeface="Arial Unicode MS" panose="020B0604020202020204" pitchFamily="34" charset="-120"/>
                <a:cs typeface="Arial Unicode MS" panose="020B0604020202020204" pitchFamily="34" charset="-120"/>
              </a:rPr>
              <a:t>Research for Market Trend</a:t>
            </a:r>
            <a:endParaRPr lang="en-US" sz="2800" b="1" dirty="0">
              <a:solidFill>
                <a:srgbClr val="FFFF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3" name="Espace réservé du contenu 2"/>
          <p:cNvSpPr>
            <a:spLocks noGrp="1"/>
          </p:cNvSpPr>
          <p:nvPr>
            <p:ph idx="1"/>
          </p:nvPr>
        </p:nvSpPr>
        <p:spPr>
          <a:xfrm>
            <a:off x="899592" y="980728"/>
            <a:ext cx="7772400" cy="5328592"/>
          </a:xfrm>
        </p:spPr>
        <p:txBody>
          <a:bodyPr>
            <a:normAutofit/>
          </a:bodyPr>
          <a:lstStyle/>
          <a:p>
            <a:pPr>
              <a:spcBef>
                <a:spcPts val="0"/>
              </a:spcBef>
            </a:pPr>
            <a:r>
              <a:rPr lang="en-US" altLang="zh-TW" sz="2400" dirty="0" smtClean="0"/>
              <a:t>Expecting </a:t>
            </a:r>
            <a:r>
              <a:rPr lang="en-US" altLang="zh-TW" sz="2400" dirty="0"/>
              <a:t>to </a:t>
            </a:r>
            <a:r>
              <a:rPr lang="en-US" altLang="zh-TW" sz="2400" dirty="0" smtClean="0"/>
              <a:t>complete the private and public insurance coverage in 2018</a:t>
            </a:r>
            <a:endParaRPr lang="en-US" altLang="zh-TW" sz="2400" dirty="0" smtClean="0">
              <a:solidFill>
                <a:schemeClr val="tx1"/>
              </a:solidFill>
              <a:latin typeface="標楷體" panose="03000509000000000000" pitchFamily="65" charset="-120"/>
              <a:ea typeface="標楷體" panose="03000509000000000000" pitchFamily="65" charset="-120"/>
            </a:endParaRPr>
          </a:p>
          <a:p>
            <a:pPr>
              <a:spcBef>
                <a:spcPts val="0"/>
              </a:spcBef>
            </a:pPr>
            <a:r>
              <a:rPr lang="en-US" altLang="zh-TW" sz="2400" dirty="0"/>
              <a:t>Progressing </a:t>
            </a:r>
            <a:r>
              <a:rPr lang="en-US" altLang="zh-TW" sz="2400" dirty="0" smtClean="0"/>
              <a:t>well for the product launch</a:t>
            </a:r>
            <a:endParaRPr lang="en-US" altLang="zh-TW" sz="2400" dirty="0"/>
          </a:p>
          <a:p>
            <a:pPr>
              <a:spcBef>
                <a:spcPts val="0"/>
              </a:spcBef>
            </a:pPr>
            <a:r>
              <a:rPr lang="en-US" altLang="zh-TW" sz="2400" dirty="0"/>
              <a:t>We believe </a:t>
            </a:r>
            <a:r>
              <a:rPr lang="en-US" altLang="zh-TW" sz="2400" dirty="0" err="1" smtClean="0"/>
              <a:t>Trogarzo</a:t>
            </a:r>
            <a:r>
              <a:rPr lang="en-US" altLang="zh-TW" sz="2400" dirty="0" smtClean="0"/>
              <a:t> </a:t>
            </a:r>
            <a:r>
              <a:rPr lang="en-US" altLang="zh-TW" sz="2400" dirty="0"/>
              <a:t>could mimic other successful HIV product launches</a:t>
            </a:r>
          </a:p>
          <a:p>
            <a:pPr marL="0" indent="0">
              <a:buNone/>
            </a:pPr>
            <a:endParaRPr lang="en-US" sz="2400" dirty="0"/>
          </a:p>
          <a:p>
            <a:pPr marL="0" indent="0">
              <a:buNone/>
            </a:pPr>
            <a:endParaRPr lang="en-US" sz="32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lgn="ctr">
              <a:buNone/>
            </a:pPr>
            <a:r>
              <a:rPr lang="en-US" sz="1000" b="1" dirty="0"/>
              <a:t>Years post-launch</a:t>
            </a:r>
          </a:p>
          <a:p>
            <a:pPr marL="0" indent="0">
              <a:buNone/>
            </a:pPr>
            <a:endParaRPr lang="en-US" dirty="0"/>
          </a:p>
          <a:p>
            <a:endParaRPr lang="en-US" dirty="0"/>
          </a:p>
          <a:p>
            <a:endParaRPr lang="fr-CA" dirty="0"/>
          </a:p>
          <a:p>
            <a:endParaRPr lang="en-CA" dirty="0"/>
          </a:p>
        </p:txBody>
      </p:sp>
      <p:sp>
        <p:nvSpPr>
          <p:cNvPr id="7" name="Footer Placeholder 3">
            <a:extLst>
              <a:ext uri="{FF2B5EF4-FFF2-40B4-BE49-F238E27FC236}">
                <a16:creationId xmlns="" xmlns:a16="http://schemas.microsoft.com/office/drawing/2014/main" id="{68B65395-A61A-4300-B224-49EACA8366C8}"/>
              </a:ext>
            </a:extLst>
          </p:cNvPr>
          <p:cNvSpPr>
            <a:spLocks noGrp="1"/>
          </p:cNvSpPr>
          <p:nvPr>
            <p:ph type="ftr" sz="quarter" idx="10"/>
          </p:nvPr>
        </p:nvSpPr>
        <p:spPr/>
        <p:txBody>
          <a:bodyPr/>
          <a:lstStyle/>
          <a:p>
            <a:r>
              <a:rPr lang="en-US" dirty="0"/>
              <a:t>TaiMed Biologics Confidential &amp; Proprietary </a:t>
            </a:r>
          </a:p>
        </p:txBody>
      </p:sp>
      <p:sp>
        <p:nvSpPr>
          <p:cNvPr id="6" name="Espace réservé du numéro de diapositive 5"/>
          <p:cNvSpPr>
            <a:spLocks noGrp="1"/>
          </p:cNvSpPr>
          <p:nvPr>
            <p:ph type="sldNum" sz="quarter" idx="11"/>
          </p:nvPr>
        </p:nvSpPr>
        <p:spPr/>
        <p:txBody>
          <a:bodyPr/>
          <a:lstStyle/>
          <a:p>
            <a:fld id="{35CC9B40-1D2B-4B4D-B13B-6A4680A550C7}" type="slidenum">
              <a:rPr lang="fr-CA" smtClean="0"/>
              <a:pPr/>
              <a:t>6</a:t>
            </a:fld>
            <a:endParaRPr lang="fr-CA" dirty="0"/>
          </a:p>
        </p:txBody>
      </p:sp>
      <p:pic>
        <p:nvPicPr>
          <p:cNvPr id="1027" name="Picture 3" descr="image0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2996952"/>
            <a:ext cx="4823500"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5026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7700B69-32A6-4BE6-827E-DB719D2AE24B}" type="slidenum">
              <a:rPr lang="zh-TW" altLang="en-US" smtClean="0">
                <a:latin typeface="+mn-lt"/>
              </a:rPr>
              <a:pPr>
                <a:defRPr/>
              </a:pPr>
              <a:t>7</a:t>
            </a:fld>
            <a:endParaRPr lang="zh-TW" altLang="en-US">
              <a:latin typeface="+mn-lt"/>
            </a:endParaRPr>
          </a:p>
        </p:txBody>
      </p:sp>
      <p:sp>
        <p:nvSpPr>
          <p:cNvPr id="5" name="Title 4"/>
          <p:cNvSpPr>
            <a:spLocks noGrp="1"/>
          </p:cNvSpPr>
          <p:nvPr>
            <p:ph type="title" idx="4294967295"/>
          </p:nvPr>
        </p:nvSpPr>
        <p:spPr>
          <a:xfrm>
            <a:off x="1763688" y="476672"/>
            <a:ext cx="5904656" cy="467017"/>
          </a:xfrm>
        </p:spPr>
        <p:txBody>
          <a:bodyPr/>
          <a:lstStyle/>
          <a:p>
            <a:pPr algn="ctr">
              <a:defRPr/>
            </a:pPr>
            <a:r>
              <a:rPr lang="en-US" altLang="zh-TW" sz="2400" b="1" dirty="0" err="1">
                <a:solidFill>
                  <a:srgbClr val="FFFF00"/>
                </a:solidFill>
                <a:latin typeface="標楷體" panose="03000509000000000000" pitchFamily="65" charset="-120"/>
                <a:ea typeface="標楷體" panose="03000509000000000000" pitchFamily="65" charset="-120"/>
              </a:rPr>
              <a:t>Theratechnologies</a:t>
            </a:r>
            <a:r>
              <a:rPr lang="en-US" altLang="zh-TW" sz="2400" b="1" dirty="0">
                <a:solidFill>
                  <a:srgbClr val="FFFF00"/>
                </a:solidFill>
                <a:latin typeface="標楷體" panose="03000509000000000000" pitchFamily="65" charset="-120"/>
                <a:ea typeface="標楷體" panose="03000509000000000000" pitchFamily="65" charset="-120"/>
              </a:rPr>
              <a:t> </a:t>
            </a:r>
            <a:r>
              <a:rPr lang="en-US" altLang="zh-TW" sz="2400" b="1" dirty="0" smtClean="0">
                <a:solidFill>
                  <a:srgbClr val="FFFF00"/>
                </a:solidFill>
                <a:latin typeface="標楷體" panose="03000509000000000000" pitchFamily="65" charset="-120"/>
                <a:ea typeface="標楷體" panose="03000509000000000000" pitchFamily="65" charset="-120"/>
              </a:rPr>
              <a:t>Partnership</a:t>
            </a:r>
            <a:endParaRPr lang="en-US" sz="2400" b="1" dirty="0">
              <a:solidFill>
                <a:srgbClr val="FFFF00"/>
              </a:solidFill>
              <a:latin typeface="標楷體" panose="03000509000000000000" pitchFamily="65" charset="-120"/>
              <a:ea typeface="標楷體" panose="03000509000000000000" pitchFamily="65" charset="-120"/>
            </a:endParaRPr>
          </a:p>
        </p:txBody>
      </p:sp>
      <p:graphicFrame>
        <p:nvGraphicFramePr>
          <p:cNvPr id="8" name="Content Placeholder 1">
            <a:extLst>
              <a:ext uri="{FF2B5EF4-FFF2-40B4-BE49-F238E27FC236}">
                <a16:creationId xmlns:a16="http://schemas.microsoft.com/office/drawing/2014/main" xmlns="" id="{EABD6FB3-EF01-41D8-A4E3-DAAFFCA74005}"/>
              </a:ext>
            </a:extLst>
          </p:cNvPr>
          <p:cNvGraphicFramePr>
            <a:graphicFrameLocks/>
          </p:cNvGraphicFramePr>
          <p:nvPr>
            <p:extLst>
              <p:ext uri="{D42A27DB-BD31-4B8C-83A1-F6EECF244321}">
                <p14:modId xmlns:p14="http://schemas.microsoft.com/office/powerpoint/2010/main" val="2755576481"/>
              </p:ext>
            </p:extLst>
          </p:nvPr>
        </p:nvGraphicFramePr>
        <p:xfrm>
          <a:off x="464978" y="1400177"/>
          <a:ext cx="8214045" cy="4836363"/>
        </p:xfrm>
        <a:graphic>
          <a:graphicData uri="http://schemas.openxmlformats.org/drawingml/2006/table">
            <a:tbl>
              <a:tblPr firstRow="1" bandRow="1">
                <a:tableStyleId>{5C22544A-7EE6-4342-B048-85BDC9FD1C3A}</a:tableStyleId>
              </a:tblPr>
              <a:tblGrid>
                <a:gridCol w="2006821">
                  <a:extLst>
                    <a:ext uri="{9D8B030D-6E8A-4147-A177-3AD203B41FA5}">
                      <a16:colId xmlns:a16="http://schemas.microsoft.com/office/drawing/2014/main" xmlns="" val="20000"/>
                    </a:ext>
                  </a:extLst>
                </a:gridCol>
                <a:gridCol w="3103612">
                  <a:extLst>
                    <a:ext uri="{9D8B030D-6E8A-4147-A177-3AD203B41FA5}">
                      <a16:colId xmlns:a16="http://schemas.microsoft.com/office/drawing/2014/main" xmlns="" val="20001"/>
                    </a:ext>
                  </a:extLst>
                </a:gridCol>
                <a:gridCol w="3103612">
                  <a:extLst>
                    <a:ext uri="{9D8B030D-6E8A-4147-A177-3AD203B41FA5}">
                      <a16:colId xmlns:a16="http://schemas.microsoft.com/office/drawing/2014/main" xmlns="" val="20002"/>
                    </a:ext>
                  </a:extLst>
                </a:gridCol>
              </a:tblGrid>
              <a:tr h="743717">
                <a:tc>
                  <a:txBody>
                    <a:bodyPr/>
                    <a:lstStyle/>
                    <a:p>
                      <a:endParaRPr lang="en-US" dirty="0">
                        <a:solidFill>
                          <a:schemeClr val="bg1"/>
                        </a:solidFill>
                      </a:endParaRPr>
                    </a:p>
                  </a:txBody>
                  <a:tcPr/>
                </a:tc>
                <a:tc>
                  <a:txBody>
                    <a:bodyPr/>
                    <a:lstStyle/>
                    <a:p>
                      <a:pPr algn="ctr"/>
                      <a:r>
                        <a:rPr lang="en-US" dirty="0">
                          <a:solidFill>
                            <a:schemeClr val="bg1"/>
                          </a:solidFill>
                        </a:rPr>
                        <a:t>North</a:t>
                      </a:r>
                      <a:r>
                        <a:rPr lang="en-US" baseline="0" dirty="0">
                          <a:solidFill>
                            <a:schemeClr val="bg1"/>
                          </a:solidFill>
                        </a:rPr>
                        <a:t> American Agreement</a:t>
                      </a:r>
                      <a:endParaRPr lang="en-US" dirty="0">
                        <a:solidFill>
                          <a:schemeClr val="bg1"/>
                        </a:solidFill>
                      </a:endParaRPr>
                    </a:p>
                  </a:txBody>
                  <a:tcPr anchor="ctr"/>
                </a:tc>
                <a:tc>
                  <a:txBody>
                    <a:bodyPr/>
                    <a:lstStyle/>
                    <a:p>
                      <a:pPr algn="ctr"/>
                      <a:r>
                        <a:rPr lang="en-US" dirty="0">
                          <a:solidFill>
                            <a:schemeClr val="bg1"/>
                          </a:solidFill>
                        </a:rPr>
                        <a:t>Europea</a:t>
                      </a:r>
                      <a:r>
                        <a:rPr lang="en-US" baseline="0" dirty="0">
                          <a:solidFill>
                            <a:schemeClr val="bg1"/>
                          </a:solidFill>
                        </a:rPr>
                        <a:t>n Agreement</a:t>
                      </a:r>
                      <a:endParaRPr lang="en-US" dirty="0">
                        <a:solidFill>
                          <a:schemeClr val="bg1"/>
                        </a:solidFill>
                      </a:endParaRPr>
                    </a:p>
                  </a:txBody>
                  <a:tcPr anchor="ctr"/>
                </a:tc>
                <a:extLst>
                  <a:ext uri="{0D108BD9-81ED-4DB2-BD59-A6C34878D82A}">
                    <a16:rowId xmlns:a16="http://schemas.microsoft.com/office/drawing/2014/main" xmlns="" val="10000"/>
                  </a:ext>
                </a:extLst>
              </a:tr>
              <a:tr h="430883">
                <a:tc>
                  <a:txBody>
                    <a:bodyPr/>
                    <a:lstStyle/>
                    <a:p>
                      <a:r>
                        <a:rPr lang="en-US" sz="1400" b="1" dirty="0">
                          <a:solidFill>
                            <a:schemeClr val="bg1"/>
                          </a:solidFill>
                        </a:rPr>
                        <a:t>Date of agreement</a:t>
                      </a:r>
                    </a:p>
                  </a:txBody>
                  <a:tcPr anchor="ctr"/>
                </a:tc>
                <a:tc>
                  <a:txBody>
                    <a:bodyPr/>
                    <a:lstStyle/>
                    <a:p>
                      <a:r>
                        <a:rPr lang="en-US" sz="1400" dirty="0">
                          <a:solidFill>
                            <a:schemeClr val="bg1"/>
                          </a:solidFill>
                        </a:rPr>
                        <a:t>March 18, 2016</a:t>
                      </a:r>
                    </a:p>
                  </a:txBody>
                  <a:tcPr anchor="ctr"/>
                </a:tc>
                <a:tc>
                  <a:txBody>
                    <a:bodyPr/>
                    <a:lstStyle/>
                    <a:p>
                      <a:r>
                        <a:rPr lang="en-US" sz="1400" dirty="0">
                          <a:solidFill>
                            <a:schemeClr val="bg1"/>
                          </a:solidFill>
                        </a:rPr>
                        <a:t>March 6, 2017</a:t>
                      </a:r>
                    </a:p>
                  </a:txBody>
                  <a:tcPr anchor="ctr"/>
                </a:tc>
                <a:extLst>
                  <a:ext uri="{0D108BD9-81ED-4DB2-BD59-A6C34878D82A}">
                    <a16:rowId xmlns:a16="http://schemas.microsoft.com/office/drawing/2014/main" xmlns="" val="10001"/>
                  </a:ext>
                </a:extLst>
              </a:tr>
              <a:tr h="495811">
                <a:tc>
                  <a:txBody>
                    <a:bodyPr/>
                    <a:lstStyle/>
                    <a:p>
                      <a:r>
                        <a:rPr lang="en-US" sz="1400" b="1" dirty="0">
                          <a:solidFill>
                            <a:schemeClr val="bg1"/>
                          </a:solidFill>
                        </a:rPr>
                        <a:t>Term</a:t>
                      </a:r>
                    </a:p>
                  </a:txBody>
                  <a:tcPr anchor="ctr"/>
                </a:tc>
                <a:tc>
                  <a:txBody>
                    <a:bodyPr/>
                    <a:lstStyle/>
                    <a:p>
                      <a:r>
                        <a:rPr lang="en-US" sz="1400" dirty="0">
                          <a:solidFill>
                            <a:schemeClr val="bg1"/>
                          </a:solidFill>
                        </a:rPr>
                        <a:t>12 years from FDA</a:t>
                      </a:r>
                      <a:r>
                        <a:rPr lang="en-US" sz="1400" baseline="0" dirty="0">
                          <a:solidFill>
                            <a:schemeClr val="bg1"/>
                          </a:solidFill>
                        </a:rPr>
                        <a:t> approval</a:t>
                      </a:r>
                      <a:endParaRPr lang="en-US" sz="1400" dirty="0">
                        <a:solidFill>
                          <a:schemeClr val="bg1"/>
                        </a:solidFill>
                      </a:endParaRPr>
                    </a:p>
                  </a:txBody>
                  <a:tcPr anchor="ctr"/>
                </a:tc>
                <a:tc>
                  <a:txBody>
                    <a:bodyPr/>
                    <a:lstStyle/>
                    <a:p>
                      <a:r>
                        <a:rPr lang="en-US" sz="1400" dirty="0">
                          <a:solidFill>
                            <a:schemeClr val="bg1"/>
                          </a:solidFill>
                        </a:rPr>
                        <a:t>12 years from approval</a:t>
                      </a:r>
                      <a:r>
                        <a:rPr lang="en-US" sz="1400" baseline="0" dirty="0">
                          <a:solidFill>
                            <a:schemeClr val="bg1"/>
                          </a:solidFill>
                        </a:rPr>
                        <a:t> (country-by-country basis)</a:t>
                      </a:r>
                      <a:endParaRPr lang="en-US" sz="1400" dirty="0">
                        <a:solidFill>
                          <a:schemeClr val="bg1"/>
                        </a:solidFill>
                      </a:endParaRPr>
                    </a:p>
                  </a:txBody>
                  <a:tcPr anchor="ctr"/>
                </a:tc>
                <a:extLst>
                  <a:ext uri="{0D108BD9-81ED-4DB2-BD59-A6C34878D82A}">
                    <a16:rowId xmlns:a16="http://schemas.microsoft.com/office/drawing/2014/main" xmlns="" val="10002"/>
                  </a:ext>
                </a:extLst>
              </a:tr>
              <a:tr h="495811">
                <a:tc>
                  <a:txBody>
                    <a:bodyPr/>
                    <a:lstStyle/>
                    <a:p>
                      <a:r>
                        <a:rPr lang="en-US" sz="1400" b="1" dirty="0">
                          <a:solidFill>
                            <a:schemeClr val="bg1"/>
                          </a:solidFill>
                        </a:rPr>
                        <a:t>Transfer Price</a:t>
                      </a:r>
                    </a:p>
                  </a:txBody>
                  <a:tcPr anchor="ctr"/>
                </a:tc>
                <a:tc>
                  <a:txBody>
                    <a:bodyPr/>
                    <a:lstStyle/>
                    <a:p>
                      <a:r>
                        <a:rPr lang="en-US" sz="1400" dirty="0">
                          <a:solidFill>
                            <a:schemeClr val="bg1"/>
                          </a:solidFill>
                        </a:rPr>
                        <a:t>52% of Net Sales</a:t>
                      </a:r>
                    </a:p>
                  </a:txBody>
                  <a:tcPr anchor="ctr"/>
                </a:tc>
                <a:tc>
                  <a:txBody>
                    <a:bodyPr/>
                    <a:lstStyle/>
                    <a:p>
                      <a:r>
                        <a:rPr lang="en-US" sz="1400" dirty="0">
                          <a:solidFill>
                            <a:schemeClr val="bg1"/>
                          </a:solidFill>
                        </a:rPr>
                        <a:t>52% (57% of</a:t>
                      </a:r>
                      <a:r>
                        <a:rPr lang="en-US" sz="1400" baseline="0" dirty="0">
                          <a:solidFill>
                            <a:schemeClr val="bg1"/>
                          </a:solidFill>
                        </a:rPr>
                        <a:t> annual sales exceeding US$50M in European Territory</a:t>
                      </a:r>
                      <a:endParaRPr lang="en-US" sz="1400" dirty="0">
                        <a:solidFill>
                          <a:schemeClr val="bg1"/>
                        </a:solidFill>
                      </a:endParaRPr>
                    </a:p>
                  </a:txBody>
                  <a:tcPr anchor="ctr"/>
                </a:tc>
                <a:extLst>
                  <a:ext uri="{0D108BD9-81ED-4DB2-BD59-A6C34878D82A}">
                    <a16:rowId xmlns:a16="http://schemas.microsoft.com/office/drawing/2014/main" xmlns="" val="10003"/>
                  </a:ext>
                </a:extLst>
              </a:tr>
              <a:tr h="430883">
                <a:tc>
                  <a:txBody>
                    <a:bodyPr/>
                    <a:lstStyle/>
                    <a:p>
                      <a:r>
                        <a:rPr lang="en-US" sz="1400" b="1" dirty="0">
                          <a:solidFill>
                            <a:schemeClr val="bg1"/>
                          </a:solidFill>
                        </a:rPr>
                        <a:t>Payment at signature</a:t>
                      </a:r>
                    </a:p>
                  </a:txBody>
                  <a:tcPr anchor="ctr"/>
                </a:tc>
                <a:tc>
                  <a:txBody>
                    <a:bodyPr/>
                    <a:lstStyle/>
                    <a:p>
                      <a:r>
                        <a:rPr lang="en-US" sz="1400" dirty="0">
                          <a:solidFill>
                            <a:schemeClr val="bg1"/>
                          </a:solidFill>
                        </a:rPr>
                        <a:t>US$1M</a:t>
                      </a:r>
                      <a:r>
                        <a:rPr lang="en-US" sz="1400" baseline="0" dirty="0">
                          <a:solidFill>
                            <a:schemeClr val="bg1"/>
                          </a:solidFill>
                        </a:rPr>
                        <a:t> (cash)</a:t>
                      </a:r>
                      <a:endParaRPr lang="en-US" sz="1400" dirty="0">
                        <a:solidFill>
                          <a:schemeClr val="bg1"/>
                        </a:solidFill>
                      </a:endParaRPr>
                    </a:p>
                  </a:txBody>
                  <a:tcPr anchor="ctr"/>
                </a:tc>
                <a:tc>
                  <a:txBody>
                    <a:bodyPr/>
                    <a:lstStyle/>
                    <a:p>
                      <a:r>
                        <a:rPr lang="en-US" sz="1400" dirty="0">
                          <a:solidFill>
                            <a:schemeClr val="bg1"/>
                          </a:solidFill>
                        </a:rPr>
                        <a:t>US$3M (common shares)</a:t>
                      </a:r>
                    </a:p>
                  </a:txBody>
                  <a:tcPr anchor="ctr"/>
                </a:tc>
                <a:extLst>
                  <a:ext uri="{0D108BD9-81ED-4DB2-BD59-A6C34878D82A}">
                    <a16:rowId xmlns:a16="http://schemas.microsoft.com/office/drawing/2014/main" xmlns="" val="10004"/>
                  </a:ext>
                </a:extLst>
              </a:tr>
              <a:tr h="885377">
                <a:tc>
                  <a:txBody>
                    <a:bodyPr/>
                    <a:lstStyle/>
                    <a:p>
                      <a:r>
                        <a:rPr lang="en-US" sz="1400" b="1" dirty="0">
                          <a:solidFill>
                            <a:schemeClr val="bg1"/>
                          </a:solidFill>
                        </a:rPr>
                        <a:t>Upfront and launch milestone</a:t>
                      </a:r>
                    </a:p>
                  </a:txBody>
                  <a:tcPr anchor="ctr"/>
                </a:tc>
                <a:tc>
                  <a:txBody>
                    <a:bodyPr/>
                    <a:lstStyle/>
                    <a:p>
                      <a:r>
                        <a:rPr lang="en-US" sz="1400" dirty="0">
                          <a:solidFill>
                            <a:schemeClr val="bg1"/>
                          </a:solidFill>
                        </a:rPr>
                        <a:t>US$4M (common shares)</a:t>
                      </a:r>
                    </a:p>
                    <a:p>
                      <a:r>
                        <a:rPr lang="en-US" sz="1400" dirty="0">
                          <a:solidFill>
                            <a:schemeClr val="bg1"/>
                          </a:solidFill>
                        </a:rPr>
                        <a:t>US$5.5M (cash – payable through an increase in transfer price)</a:t>
                      </a:r>
                    </a:p>
                  </a:txBody>
                  <a:tcPr anchor="ctr"/>
                </a:tc>
                <a:tc>
                  <a:txBody>
                    <a:bodyPr/>
                    <a:lstStyle/>
                    <a:p>
                      <a:r>
                        <a:rPr lang="en-US" sz="1400" dirty="0">
                          <a:solidFill>
                            <a:schemeClr val="bg1"/>
                          </a:solidFill>
                        </a:rPr>
                        <a:t>US$5M</a:t>
                      </a:r>
                      <a:r>
                        <a:rPr lang="en-US" sz="1400" baseline="0" dirty="0">
                          <a:solidFill>
                            <a:schemeClr val="bg1"/>
                          </a:solidFill>
                        </a:rPr>
                        <a:t> (cash – payable one year after launch)</a:t>
                      </a:r>
                    </a:p>
                    <a:p>
                      <a:r>
                        <a:rPr lang="en-US" sz="1400" baseline="0" dirty="0">
                          <a:solidFill>
                            <a:schemeClr val="bg1"/>
                          </a:solidFill>
                        </a:rPr>
                        <a:t>US$5M (cash – payable once EU sales reach US$50M)</a:t>
                      </a:r>
                      <a:endParaRPr lang="en-US" sz="1400" dirty="0">
                        <a:solidFill>
                          <a:schemeClr val="bg1"/>
                        </a:solidFill>
                      </a:endParaRPr>
                    </a:p>
                  </a:txBody>
                  <a:tcPr anchor="ctr"/>
                </a:tc>
                <a:extLst>
                  <a:ext uri="{0D108BD9-81ED-4DB2-BD59-A6C34878D82A}">
                    <a16:rowId xmlns:a16="http://schemas.microsoft.com/office/drawing/2014/main" xmlns="" val="10005"/>
                  </a:ext>
                </a:extLst>
              </a:tr>
              <a:tr h="495811">
                <a:tc>
                  <a:txBody>
                    <a:bodyPr/>
                    <a:lstStyle/>
                    <a:p>
                      <a:r>
                        <a:rPr lang="en-US" sz="1400" b="1" dirty="0">
                          <a:solidFill>
                            <a:schemeClr val="bg1"/>
                          </a:solidFill>
                        </a:rPr>
                        <a:t>Development milestones</a:t>
                      </a:r>
                    </a:p>
                  </a:txBody>
                  <a:tcPr anchor="ctr"/>
                </a:tc>
                <a:tc>
                  <a:txBody>
                    <a:bodyPr/>
                    <a:lstStyle/>
                    <a:p>
                      <a:r>
                        <a:rPr lang="en-US" sz="1400" dirty="0">
                          <a:solidFill>
                            <a:schemeClr val="bg1"/>
                          </a:solidFill>
                        </a:rPr>
                        <a:t>US$3M (Intramuscular</a:t>
                      </a:r>
                      <a:r>
                        <a:rPr lang="en-US" sz="1400" baseline="0" dirty="0">
                          <a:solidFill>
                            <a:schemeClr val="bg1"/>
                          </a:solidFill>
                        </a:rPr>
                        <a:t> administration approval)</a:t>
                      </a:r>
                      <a:endParaRPr lang="en-US" sz="1400" dirty="0">
                        <a:solidFill>
                          <a:schemeClr val="bg1"/>
                        </a:solidFill>
                      </a:endParaRPr>
                    </a:p>
                  </a:txBody>
                  <a:tcPr anchor="ctr"/>
                </a:tc>
                <a:tc>
                  <a:txBody>
                    <a:bodyPr/>
                    <a:lstStyle/>
                    <a:p>
                      <a:r>
                        <a:rPr lang="en-US" sz="1400" dirty="0">
                          <a:solidFill>
                            <a:schemeClr val="bg1"/>
                          </a:solidFill>
                        </a:rPr>
                        <a:t>50%</a:t>
                      </a:r>
                      <a:r>
                        <a:rPr lang="en-US" sz="1400" baseline="0" dirty="0">
                          <a:solidFill>
                            <a:schemeClr val="bg1"/>
                          </a:solidFill>
                        </a:rPr>
                        <a:t> of European clinical trial costs (if any)</a:t>
                      </a:r>
                      <a:endParaRPr lang="en-US" sz="1400" dirty="0">
                        <a:solidFill>
                          <a:schemeClr val="bg1"/>
                        </a:solidFill>
                      </a:endParaRPr>
                    </a:p>
                  </a:txBody>
                  <a:tcPr anchor="ctr"/>
                </a:tc>
                <a:extLst>
                  <a:ext uri="{0D108BD9-81ED-4DB2-BD59-A6C34878D82A}">
                    <a16:rowId xmlns:a16="http://schemas.microsoft.com/office/drawing/2014/main" xmlns="" val="10006"/>
                  </a:ext>
                </a:extLst>
              </a:tr>
              <a:tr h="690594">
                <a:tc>
                  <a:txBody>
                    <a:bodyPr/>
                    <a:lstStyle/>
                    <a:p>
                      <a:r>
                        <a:rPr lang="en-US" sz="1400" b="1" dirty="0">
                          <a:solidFill>
                            <a:schemeClr val="bg1"/>
                          </a:solidFill>
                        </a:rPr>
                        <a:t>Commercial milestones</a:t>
                      </a:r>
                    </a:p>
                  </a:txBody>
                  <a:tcPr anchor="ctr"/>
                </a:tc>
                <a:tc>
                  <a:txBody>
                    <a:bodyPr/>
                    <a:lstStyle/>
                    <a:p>
                      <a:r>
                        <a:rPr lang="en-US" sz="1400" dirty="0">
                          <a:solidFill>
                            <a:schemeClr val="bg1"/>
                          </a:solidFill>
                        </a:rPr>
                        <a:t>Up to US$207M upon reaching various sales levels (up to US$1B) and label </a:t>
                      </a:r>
                      <a:r>
                        <a:rPr lang="en-US" sz="1400" dirty="0" smtClean="0">
                          <a:solidFill>
                            <a:schemeClr val="bg1"/>
                          </a:solidFill>
                        </a:rPr>
                        <a:t>expansion </a:t>
                      </a:r>
                      <a:r>
                        <a:rPr lang="en-US" sz="1400" dirty="0">
                          <a:solidFill>
                            <a:schemeClr val="bg1"/>
                          </a:solidFill>
                        </a:rPr>
                        <a:t>objectives</a:t>
                      </a:r>
                    </a:p>
                  </a:txBody>
                  <a:tcPr anchor="ctr"/>
                </a:tc>
                <a:tc>
                  <a:txBody>
                    <a:bodyPr/>
                    <a:lstStyle/>
                    <a:p>
                      <a:r>
                        <a:rPr lang="en-US" sz="1400" dirty="0">
                          <a:solidFill>
                            <a:schemeClr val="bg1"/>
                          </a:solidFill>
                        </a:rPr>
                        <a:t>Up to US$80M upon reaching various sales levels</a:t>
                      </a:r>
                      <a:r>
                        <a:rPr lang="en-US" sz="1400" baseline="0" dirty="0">
                          <a:solidFill>
                            <a:schemeClr val="bg1"/>
                          </a:solidFill>
                        </a:rPr>
                        <a:t> (up to US$1B)</a:t>
                      </a:r>
                      <a:endParaRPr lang="en-US" sz="1400" dirty="0">
                        <a:solidFill>
                          <a:schemeClr val="bg1"/>
                        </a:solidFill>
                      </a:endParaRPr>
                    </a:p>
                  </a:txBody>
                  <a:tcPr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427558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7700B69-32A6-4BE6-827E-DB719D2AE24B}" type="slidenum">
              <a:rPr lang="zh-TW" altLang="en-US" smtClean="0">
                <a:latin typeface="+mn-lt"/>
              </a:rPr>
              <a:pPr>
                <a:defRPr/>
              </a:pPr>
              <a:t>8</a:t>
            </a:fld>
            <a:endParaRPr lang="zh-TW" altLang="en-US">
              <a:latin typeface="+mn-lt"/>
            </a:endParaRPr>
          </a:p>
        </p:txBody>
      </p:sp>
      <p:sp>
        <p:nvSpPr>
          <p:cNvPr id="5" name="Title 4"/>
          <p:cNvSpPr>
            <a:spLocks noGrp="1"/>
          </p:cNvSpPr>
          <p:nvPr>
            <p:ph type="title" idx="4294967295"/>
          </p:nvPr>
        </p:nvSpPr>
        <p:spPr>
          <a:xfrm>
            <a:off x="827584" y="188640"/>
            <a:ext cx="7848872" cy="467017"/>
          </a:xfrm>
        </p:spPr>
        <p:txBody>
          <a:bodyPr/>
          <a:lstStyle/>
          <a:p>
            <a:pPr algn="ctr" eaLnBrk="1" fontAlgn="auto" hangingPunct="1">
              <a:spcAft>
                <a:spcPts val="0"/>
              </a:spcAft>
              <a:defRPr/>
            </a:pPr>
            <a:r>
              <a:rPr lang="en-US" altLang="zh-TW" sz="2400" b="1" dirty="0" smtClean="0">
                <a:solidFill>
                  <a:srgbClr val="FFFF00"/>
                </a:solidFill>
                <a:latin typeface="標楷體" panose="03000509000000000000" pitchFamily="65" charset="-120"/>
                <a:ea typeface="標楷體" panose="03000509000000000000" pitchFamily="65" charset="-120"/>
              </a:rPr>
              <a:t>Accounting Treatment for </a:t>
            </a:r>
            <a:r>
              <a:rPr lang="en-US" altLang="zh-TW" sz="2400" b="1" dirty="0" err="1" smtClean="0">
                <a:solidFill>
                  <a:srgbClr val="FFFF00"/>
                </a:solidFill>
                <a:latin typeface="標楷體" panose="03000509000000000000" pitchFamily="65" charset="-120"/>
                <a:ea typeface="標楷體" panose="03000509000000000000" pitchFamily="65" charset="-120"/>
              </a:rPr>
              <a:t>Theratechnologies</a:t>
            </a:r>
            <a:r>
              <a:rPr lang="en-US" altLang="zh-TW" sz="2400" b="1" dirty="0" smtClean="0">
                <a:solidFill>
                  <a:srgbClr val="FFFF00"/>
                </a:solidFill>
                <a:latin typeface="標楷體" panose="03000509000000000000" pitchFamily="65" charset="-120"/>
                <a:ea typeface="標楷體" panose="03000509000000000000" pitchFamily="65" charset="-120"/>
              </a:rPr>
              <a:t> contract</a:t>
            </a:r>
            <a:endParaRPr lang="en-US" sz="2400" b="1" dirty="0">
              <a:solidFill>
                <a:srgbClr val="FFFF00"/>
              </a:solidFill>
              <a:latin typeface="標楷體" panose="03000509000000000000" pitchFamily="65" charset="-120"/>
              <a:ea typeface="標楷體" panose="03000509000000000000" pitchFamily="65" charset="-120"/>
            </a:endParaRPr>
          </a:p>
        </p:txBody>
      </p:sp>
      <p:sp>
        <p:nvSpPr>
          <p:cNvPr id="2" name="文字方塊 1"/>
          <p:cNvSpPr txBox="1"/>
          <p:nvPr/>
        </p:nvSpPr>
        <p:spPr>
          <a:xfrm>
            <a:off x="467544" y="6453336"/>
            <a:ext cx="8208912" cy="338554"/>
          </a:xfrm>
          <a:prstGeom prst="rect">
            <a:avLst/>
          </a:prstGeom>
          <a:noFill/>
        </p:spPr>
        <p:txBody>
          <a:bodyPr wrap="square" rtlCol="0">
            <a:spAutoFit/>
          </a:bodyPr>
          <a:lstStyle/>
          <a:p>
            <a:r>
              <a:rPr lang="en-US" altLang="zh-TW" sz="1600" dirty="0" smtClean="0">
                <a:latin typeface="標楷體" panose="03000509000000000000" pitchFamily="65" charset="-120"/>
                <a:ea typeface="標楷體" panose="03000509000000000000" pitchFamily="65" charset="-120"/>
              </a:rPr>
              <a:t>Note: the above accounting treatment is only suitable TaiMed.</a:t>
            </a:r>
            <a:endParaRPr lang="zh-TW" altLang="en-US" sz="1600" dirty="0">
              <a:latin typeface="標楷體" panose="03000509000000000000" pitchFamily="65" charset="-120"/>
              <a:ea typeface="標楷體" panose="03000509000000000000" pitchFamily="65" charset="-120"/>
            </a:endParaRPr>
          </a:p>
        </p:txBody>
      </p:sp>
      <p:graphicFrame>
        <p:nvGraphicFramePr>
          <p:cNvPr id="8" name="Content Placeholder 1">
            <a:extLst>
              <a:ext uri="{FF2B5EF4-FFF2-40B4-BE49-F238E27FC236}">
                <a16:creationId xmlns="" xmlns:a16="http://schemas.microsoft.com/office/drawing/2014/main" id="{EABD6FB3-EF01-41D8-A4E3-DAAFFCA74005}"/>
              </a:ext>
            </a:extLst>
          </p:cNvPr>
          <p:cNvGraphicFramePr>
            <a:graphicFrameLocks/>
          </p:cNvGraphicFramePr>
          <p:nvPr>
            <p:extLst>
              <p:ext uri="{D42A27DB-BD31-4B8C-83A1-F6EECF244321}">
                <p14:modId xmlns:p14="http://schemas.microsoft.com/office/powerpoint/2010/main" val="252684254"/>
              </p:ext>
            </p:extLst>
          </p:nvPr>
        </p:nvGraphicFramePr>
        <p:xfrm>
          <a:off x="467545" y="764702"/>
          <a:ext cx="8352928" cy="5617576"/>
        </p:xfrm>
        <a:graphic>
          <a:graphicData uri="http://schemas.openxmlformats.org/drawingml/2006/table">
            <a:tbl>
              <a:tblPr firstRow="1" bandRow="1">
                <a:tableStyleId>{5C22544A-7EE6-4342-B048-85BDC9FD1C3A}</a:tableStyleId>
              </a:tblPr>
              <a:tblGrid>
                <a:gridCol w="2040752">
                  <a:extLst>
                    <a:ext uri="{9D8B030D-6E8A-4147-A177-3AD203B41FA5}">
                      <a16:colId xmlns="" xmlns:a16="http://schemas.microsoft.com/office/drawing/2014/main" val="20000"/>
                    </a:ext>
                  </a:extLst>
                </a:gridCol>
                <a:gridCol w="3071816">
                  <a:extLst>
                    <a:ext uri="{9D8B030D-6E8A-4147-A177-3AD203B41FA5}">
                      <a16:colId xmlns="" xmlns:a16="http://schemas.microsoft.com/office/drawing/2014/main" val="20001"/>
                    </a:ext>
                  </a:extLst>
                </a:gridCol>
                <a:gridCol w="3240360">
                  <a:extLst>
                    <a:ext uri="{9D8B030D-6E8A-4147-A177-3AD203B41FA5}">
                      <a16:colId xmlns="" xmlns:a16="http://schemas.microsoft.com/office/drawing/2014/main" val="20002"/>
                    </a:ext>
                  </a:extLst>
                </a:gridCol>
              </a:tblGrid>
              <a:tr h="504058">
                <a:tc>
                  <a:txBody>
                    <a:bodyPr/>
                    <a:lstStyle/>
                    <a:p>
                      <a:pPr algn="ctr">
                        <a:lnSpc>
                          <a:spcPts val="1200"/>
                        </a:lnSpc>
                      </a:pPr>
                      <a:r>
                        <a:rPr lang="zh-TW" altLang="en-US" dirty="0" smtClean="0">
                          <a:solidFill>
                            <a:schemeClr val="bg1"/>
                          </a:solidFill>
                          <a:latin typeface="標楷體" panose="03000509000000000000" pitchFamily="65" charset="-120"/>
                          <a:ea typeface="標楷體" panose="03000509000000000000" pitchFamily="65" charset="-120"/>
                        </a:rPr>
                        <a:t>    </a:t>
                      </a:r>
                      <a:endParaRPr lang="en-US" altLang="zh-TW" dirty="0" smtClean="0">
                        <a:solidFill>
                          <a:schemeClr val="bg1"/>
                        </a:solidFill>
                        <a:latin typeface="標楷體" panose="03000509000000000000" pitchFamily="65" charset="-120"/>
                        <a:ea typeface="標楷體" panose="03000509000000000000" pitchFamily="65" charset="-120"/>
                      </a:endParaRPr>
                    </a:p>
                  </a:txBody>
                  <a:tcPr/>
                </a:tc>
                <a:tc>
                  <a:txBody>
                    <a:bodyPr/>
                    <a:lstStyle/>
                    <a:p>
                      <a:pPr algn="ctr">
                        <a:lnSpc>
                          <a:spcPts val="1200"/>
                        </a:lnSpc>
                      </a:pPr>
                      <a:r>
                        <a:rPr kumimoji="0" lang="en-US" altLang="zh-TW" sz="1400" b="1" kern="1200" dirty="0" smtClean="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rPr>
                        <a:t>IFRS 15</a:t>
                      </a:r>
                      <a:r>
                        <a:rPr kumimoji="0" lang="zh-TW" altLang="zh-TW" sz="1400" b="1" kern="1200" dirty="0" smtClean="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rPr>
                        <a:t>“Revenue</a:t>
                      </a:r>
                      <a:r>
                        <a:rPr kumimoji="0" lang="en-US" altLang="zh-TW" sz="1400" b="1" kern="1200" dirty="0" smtClean="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rPr>
                        <a:t> from Contracts with Customers”</a:t>
                      </a:r>
                      <a:endParaRPr kumimoji="0" lang="en-US" sz="1400" b="1" kern="1200" dirty="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tc>
                  <a:txBody>
                    <a:bodyPr/>
                    <a:lstStyle/>
                    <a:p>
                      <a:pPr marL="0" algn="ctr" rtl="0" eaLnBrk="1" latinLnBrk="0" hangingPunct="1">
                        <a:lnSpc>
                          <a:spcPts val="1200"/>
                        </a:lnSpc>
                      </a:pPr>
                      <a:r>
                        <a:rPr kumimoji="0" lang="zh-TW" altLang="zh-TW" sz="1400" b="1" kern="1200" dirty="0" smtClean="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rPr>
                        <a:t>IAS 18 “Revenue”</a:t>
                      </a:r>
                      <a:endParaRPr kumimoji="0" lang="en-US" sz="1400" b="1" kern="1200" dirty="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extLst>
                  <a:ext uri="{0D108BD9-81ED-4DB2-BD59-A6C34878D82A}">
                    <a16:rowId xmlns="" xmlns:a16="http://schemas.microsoft.com/office/drawing/2014/main" val="10000"/>
                  </a:ext>
                </a:extLst>
              </a:tr>
              <a:tr h="336361">
                <a:tc>
                  <a:txBody>
                    <a:bodyPr/>
                    <a:lstStyle/>
                    <a:p>
                      <a:pPr>
                        <a:lnSpc>
                          <a:spcPts val="1300"/>
                        </a:lnSpc>
                      </a:pPr>
                      <a:r>
                        <a:rPr kumimoji="0" lang="en-US" altLang="zh-TW" sz="1400" b="1" kern="1200" dirty="0" smtClean="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rPr>
                        <a:t>Effective Date</a:t>
                      </a:r>
                      <a:endParaRPr kumimoji="0" lang="zh-TW" altLang="zh-TW" sz="1400" b="1" kern="1200" dirty="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tc>
                  <a:txBody>
                    <a:bodyPr/>
                    <a:lstStyle/>
                    <a:p>
                      <a:pPr>
                        <a:lnSpc>
                          <a:spcPts val="1300"/>
                        </a:lnSpc>
                      </a:pPr>
                      <a:r>
                        <a:rPr kumimoji="0" lang="en-US" sz="1400" b="0" kern="1200" dirty="0" smtClean="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rPr>
                        <a:t>From January 1, 2018</a:t>
                      </a:r>
                      <a:endParaRPr kumimoji="0" lang="en-US" sz="1400" b="0" kern="1200" dirty="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tc>
                  <a:txBody>
                    <a:bodyPr/>
                    <a:lstStyle/>
                    <a:p>
                      <a:pPr>
                        <a:lnSpc>
                          <a:spcPts val="1300"/>
                        </a:lnSpc>
                      </a:pPr>
                      <a:r>
                        <a:rPr kumimoji="0" lang="en-US" sz="1400" b="0" kern="1200" dirty="0" smtClean="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rPr>
                        <a:t>Before December</a:t>
                      </a:r>
                      <a:r>
                        <a:rPr kumimoji="0" lang="en-US" sz="1400" b="0" kern="1200" baseline="0" dirty="0" smtClean="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rPr>
                        <a:t> 31, 2107</a:t>
                      </a:r>
                      <a:endParaRPr kumimoji="0" lang="en-US" sz="1400" b="0" kern="1200" dirty="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extLst>
                  <a:ext uri="{0D108BD9-81ED-4DB2-BD59-A6C34878D82A}">
                    <a16:rowId xmlns="" xmlns:a16="http://schemas.microsoft.com/office/drawing/2014/main" val="10001"/>
                  </a:ext>
                </a:extLst>
              </a:tr>
              <a:tr h="491809">
                <a:tc>
                  <a:txBody>
                    <a:bodyPr/>
                    <a:lstStyle/>
                    <a:p>
                      <a:pPr>
                        <a:lnSpc>
                          <a:spcPts val="1300"/>
                        </a:lnSpc>
                      </a:pPr>
                      <a:r>
                        <a:rPr kumimoji="0" lang="en-US" altLang="zh-TW" sz="1400" b="1" kern="1200" dirty="0" smtClean="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rPr>
                        <a:t>Transfer Price</a:t>
                      </a:r>
                      <a:endParaRPr kumimoji="0" lang="en-US" altLang="zh-TW" sz="1400" b="1" kern="1200" dirty="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kumimoji="0" lang="en-US" altLang="zh-TW" sz="1400" b="0" kern="1200" dirty="0" smtClean="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rPr>
                        <a:t>52%</a:t>
                      </a:r>
                      <a:r>
                        <a:rPr kumimoji="0" lang="en-US" altLang="zh-TW" sz="1400" b="0" kern="1200" baseline="0" dirty="0" smtClean="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rPr>
                        <a:t> </a:t>
                      </a:r>
                      <a:r>
                        <a:rPr kumimoji="0" lang="en-US" altLang="zh-TW" sz="1400" b="0" kern="1200" dirty="0" smtClean="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rPr>
                        <a:t>of Net Sales at the completion</a:t>
                      </a:r>
                      <a:r>
                        <a:rPr kumimoji="0" lang="zh-TW" altLang="en-US" sz="1400" b="0" kern="1200" dirty="0" smtClean="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rPr>
                        <a:t> </a:t>
                      </a:r>
                      <a:r>
                        <a:rPr kumimoji="0" lang="en-US" altLang="zh-TW" sz="1400" b="0" kern="1200" dirty="0" smtClean="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rPr>
                        <a:t>time of sales</a:t>
                      </a:r>
                    </a:p>
                  </a:txBody>
                  <a:tcPr anchor="ctr"/>
                </a:tc>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kumimoji="0" lang="en-US" altLang="zh-TW" sz="1400" b="0" kern="1200" dirty="0" smtClean="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rPr>
                        <a:t>52%</a:t>
                      </a:r>
                      <a:r>
                        <a:rPr kumimoji="0" lang="en-US" altLang="zh-TW" sz="1400" b="0" kern="1200" baseline="0" dirty="0" smtClean="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rPr>
                        <a:t> </a:t>
                      </a:r>
                      <a:r>
                        <a:rPr kumimoji="0" lang="en-US" altLang="zh-TW" sz="1400" b="0" kern="1200" dirty="0" smtClean="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rPr>
                        <a:t>of Net Sales at the completion</a:t>
                      </a:r>
                      <a:r>
                        <a:rPr kumimoji="0" lang="zh-TW" altLang="en-US" sz="1400" b="0" kern="1200" dirty="0" smtClean="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rPr>
                        <a:t> </a:t>
                      </a:r>
                      <a:r>
                        <a:rPr kumimoji="0" lang="en-US" altLang="zh-TW" sz="1400" b="0" kern="1200" dirty="0" smtClean="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rPr>
                        <a:t>time of sales</a:t>
                      </a:r>
                    </a:p>
                  </a:txBody>
                  <a:tcPr anchor="ctr"/>
                </a:tc>
                <a:extLst>
                  <a:ext uri="{0D108BD9-81ED-4DB2-BD59-A6C34878D82A}">
                    <a16:rowId xmlns="" xmlns:a16="http://schemas.microsoft.com/office/drawing/2014/main" val="10002"/>
                  </a:ext>
                </a:extLst>
              </a:tr>
              <a:tr h="773418">
                <a:tc>
                  <a:txBody>
                    <a:bodyPr/>
                    <a:lstStyle/>
                    <a:p>
                      <a:pPr>
                        <a:lnSpc>
                          <a:spcPts val="1300"/>
                        </a:lnSpc>
                      </a:pPr>
                      <a:r>
                        <a:rPr kumimoji="0" lang="en-US" altLang="zh-TW" sz="1400" b="1" kern="1200" dirty="0" smtClean="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rPr>
                        <a:t>Valuation on shares received</a:t>
                      </a:r>
                      <a:endParaRPr kumimoji="0" lang="en-US" sz="1400" b="1" kern="1200" dirty="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tc>
                  <a:txBody>
                    <a:bodyPr/>
                    <a:lstStyle/>
                    <a:p>
                      <a:pPr>
                        <a:lnSpc>
                          <a:spcPts val="1300"/>
                        </a:lnSpc>
                      </a:pPr>
                      <a:r>
                        <a:rPr kumimoji="0" lang="en-US" altLang="zh-TW" sz="1400" kern="1200" dirty="0" err="1" smtClean="0">
                          <a:solidFill>
                            <a:schemeClr val="bg1"/>
                          </a:solidFill>
                          <a:effectLst/>
                          <a:latin typeface="Arial Unicode MS" panose="020B0604020202020204" pitchFamily="34" charset="-120"/>
                          <a:ea typeface="Arial Unicode MS" panose="020B0604020202020204" pitchFamily="34" charset="-120"/>
                          <a:cs typeface="Arial Unicode MS" panose="020B0604020202020204" pitchFamily="34" charset="-120"/>
                        </a:rPr>
                        <a:t>Thera</a:t>
                      </a:r>
                      <a:r>
                        <a:rPr kumimoji="0" lang="en-US" altLang="zh-TW" sz="1400" kern="1200" dirty="0" smtClean="0">
                          <a:solidFill>
                            <a:schemeClr val="bg1"/>
                          </a:solidFill>
                          <a:effectLst/>
                          <a:latin typeface="Arial Unicode MS" panose="020B0604020202020204" pitchFamily="34" charset="-120"/>
                          <a:ea typeface="Arial Unicode MS" panose="020B0604020202020204" pitchFamily="34" charset="-120"/>
                          <a:cs typeface="Arial Unicode MS" panose="020B0604020202020204" pitchFamily="34" charset="-120"/>
                        </a:rPr>
                        <a:t> shares are measured at fair market value. The</a:t>
                      </a:r>
                      <a:r>
                        <a:rPr kumimoji="0" lang="en-US" altLang="zh-TW" sz="1400" kern="1200" dirty="0" smtClean="0">
                          <a:solidFill>
                            <a:schemeClr val="bg1"/>
                          </a:solidFill>
                          <a:effectLst/>
                          <a:latin typeface="+mn-lt"/>
                          <a:ea typeface="+mn-ea"/>
                          <a:cs typeface="+mn-cs"/>
                        </a:rPr>
                        <a:t> changes in the carrying amount of shares are recognized in non-operating income</a:t>
                      </a:r>
                      <a:endParaRPr lang="en-US" altLang="zh-TW" sz="1400" dirty="0">
                        <a:solidFill>
                          <a:schemeClr val="bg1"/>
                        </a:solidFill>
                        <a:latin typeface="標楷體" panose="03000509000000000000" pitchFamily="65" charset="-120"/>
                        <a:ea typeface="標楷體" panose="03000509000000000000" pitchFamily="65" charset="-120"/>
                      </a:endParaRPr>
                    </a:p>
                  </a:txBody>
                  <a:tcPr anchor="ctr"/>
                </a:tc>
                <a:tc>
                  <a:txBody>
                    <a:bodyPr/>
                    <a:lstStyle/>
                    <a:p>
                      <a:pPr>
                        <a:lnSpc>
                          <a:spcPts val="1300"/>
                        </a:lnSpc>
                      </a:pPr>
                      <a:r>
                        <a:rPr kumimoji="0" lang="en-US" altLang="zh-TW" sz="1400" kern="1200" dirty="0" err="1" smtClean="0">
                          <a:solidFill>
                            <a:schemeClr val="bg1"/>
                          </a:solidFill>
                          <a:effectLst/>
                          <a:latin typeface="Arial Unicode MS" panose="020B0604020202020204" pitchFamily="34" charset="-120"/>
                          <a:ea typeface="Arial Unicode MS" panose="020B0604020202020204" pitchFamily="34" charset="-120"/>
                          <a:cs typeface="Arial Unicode MS" panose="020B0604020202020204" pitchFamily="34" charset="-120"/>
                        </a:rPr>
                        <a:t>Thera</a:t>
                      </a:r>
                      <a:r>
                        <a:rPr kumimoji="0" lang="en-US" altLang="zh-TW" sz="1400" kern="1200" dirty="0" smtClean="0">
                          <a:solidFill>
                            <a:schemeClr val="bg1"/>
                          </a:solidFill>
                          <a:effectLst/>
                          <a:latin typeface="Arial Unicode MS" panose="020B0604020202020204" pitchFamily="34" charset="-120"/>
                          <a:ea typeface="Arial Unicode MS" panose="020B0604020202020204" pitchFamily="34" charset="-120"/>
                          <a:cs typeface="Arial Unicode MS" panose="020B0604020202020204" pitchFamily="34" charset="-120"/>
                        </a:rPr>
                        <a:t> shares are measured at fair market value. The</a:t>
                      </a:r>
                      <a:r>
                        <a:rPr kumimoji="0" lang="en-US" altLang="zh-TW" sz="1400" kern="1200" dirty="0" smtClean="0">
                          <a:solidFill>
                            <a:schemeClr val="bg1"/>
                          </a:solidFill>
                          <a:effectLst/>
                          <a:latin typeface="+mn-lt"/>
                          <a:ea typeface="+mn-ea"/>
                          <a:cs typeface="+mn-cs"/>
                        </a:rPr>
                        <a:t> changes in the carrying amount of shares are recognized in other comprehensive income</a:t>
                      </a:r>
                      <a:endParaRPr lang="en-US" altLang="zh-TW" sz="1400" dirty="0">
                        <a:solidFill>
                          <a:schemeClr val="bg1"/>
                        </a:solidFill>
                        <a:latin typeface="標楷體" panose="03000509000000000000" pitchFamily="65" charset="-120"/>
                        <a:ea typeface="標楷體" panose="03000509000000000000" pitchFamily="65" charset="-120"/>
                      </a:endParaRPr>
                    </a:p>
                  </a:txBody>
                  <a:tcPr anchor="ctr"/>
                </a:tc>
                <a:extLst>
                  <a:ext uri="{0D108BD9-81ED-4DB2-BD59-A6C34878D82A}">
                    <a16:rowId xmlns="" xmlns:a16="http://schemas.microsoft.com/office/drawing/2014/main" val="10004"/>
                  </a:ext>
                </a:extLst>
              </a:tr>
              <a:tr h="984401">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kumimoji="0" lang="en-US" altLang="zh-TW" sz="1400" b="1" kern="1200" dirty="0" smtClean="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rPr>
                        <a:t>Cash and shares</a:t>
                      </a:r>
                      <a:r>
                        <a:rPr kumimoji="0" lang="en-US" altLang="zh-TW" sz="1400" b="1" kern="1200" baseline="0" dirty="0" smtClean="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rPr>
                        <a:t> u</a:t>
                      </a:r>
                      <a:r>
                        <a:rPr kumimoji="0" lang="en-US" altLang="zh-TW" sz="1400" b="1" kern="1200" dirty="0" smtClean="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rPr>
                        <a:t>pfront and launch milestone</a:t>
                      </a:r>
                      <a:r>
                        <a:rPr lang="zh-TW" altLang="en-US" sz="1400" b="1" dirty="0" smtClean="0">
                          <a:solidFill>
                            <a:schemeClr val="bg1"/>
                          </a:solidFill>
                          <a:latin typeface="標楷體" panose="03000509000000000000" pitchFamily="65" charset="-120"/>
                          <a:ea typeface="標楷體" panose="03000509000000000000" pitchFamily="65" charset="-120"/>
                        </a:rPr>
                        <a:t>（</a:t>
                      </a:r>
                      <a:r>
                        <a:rPr kumimoji="0" lang="en-US" altLang="zh-TW" sz="1400" b="1" kern="1200" dirty="0" smtClean="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rPr>
                        <a:t>including</a:t>
                      </a:r>
                      <a:r>
                        <a:rPr lang="en-US" altLang="zh-TW" sz="1400" b="1" dirty="0" smtClean="0">
                          <a:solidFill>
                            <a:schemeClr val="bg1"/>
                          </a:solidFill>
                          <a:latin typeface="標楷體" panose="03000509000000000000" pitchFamily="65" charset="-120"/>
                          <a:ea typeface="標楷體" panose="03000509000000000000" pitchFamily="65" charset="-120"/>
                        </a:rPr>
                        <a:t> </a:t>
                      </a:r>
                      <a:r>
                        <a:rPr kumimoji="0" lang="en-US" altLang="zh-TW" sz="1400" b="1" kern="1200" dirty="0" smtClean="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rPr>
                        <a:t>US$5.5M milestone</a:t>
                      </a:r>
                      <a:r>
                        <a:rPr lang="zh-TW" altLang="en-US" sz="1400" b="1" dirty="0" smtClean="0">
                          <a:solidFill>
                            <a:schemeClr val="bg1"/>
                          </a:solidFill>
                          <a:latin typeface="標楷體" panose="03000509000000000000" pitchFamily="65" charset="-120"/>
                          <a:ea typeface="標楷體" panose="03000509000000000000" pitchFamily="65" charset="-120"/>
                        </a:rPr>
                        <a:t>）</a:t>
                      </a:r>
                      <a:endParaRPr lang="en-US" altLang="zh-TW" sz="1400" b="1" dirty="0" smtClean="0">
                        <a:solidFill>
                          <a:schemeClr val="bg1"/>
                        </a:solidFill>
                        <a:latin typeface="標楷體" panose="03000509000000000000" pitchFamily="65" charset="-120"/>
                        <a:ea typeface="標楷體" panose="03000509000000000000" pitchFamily="65" charset="-120"/>
                      </a:endParaRPr>
                    </a:p>
                  </a:txBody>
                  <a:tcPr anchor="ctr"/>
                </a:tc>
                <a:tc rowSpan="2">
                  <a:txBody>
                    <a:bodyPr/>
                    <a:lstStyle/>
                    <a:p>
                      <a:pPr>
                        <a:lnSpc>
                          <a:spcPts val="1300"/>
                        </a:lnSpc>
                      </a:pPr>
                      <a:r>
                        <a:rPr kumimoji="0" lang="en-US" altLang="zh-TW" sz="1400" kern="1200" dirty="0" smtClean="0">
                          <a:solidFill>
                            <a:schemeClr val="bg1"/>
                          </a:solidFill>
                          <a:effectLst/>
                          <a:latin typeface="Arial Unicode MS" panose="020B0604020202020204" pitchFamily="34" charset="-120"/>
                          <a:ea typeface="Arial Unicode MS" panose="020B0604020202020204" pitchFamily="34" charset="-120"/>
                          <a:cs typeface="Arial Unicode MS" panose="020B0604020202020204" pitchFamily="34" charset="-120"/>
                        </a:rPr>
                        <a:t>Recording as liability-“performance obligation” at the</a:t>
                      </a:r>
                      <a:r>
                        <a:rPr kumimoji="0" lang="en-US" altLang="zh-TW" sz="1400" kern="1200" baseline="0" dirty="0" smtClean="0">
                          <a:solidFill>
                            <a:schemeClr val="bg1"/>
                          </a:solidFill>
                          <a:effectLst/>
                          <a:latin typeface="Arial Unicode MS" panose="020B0604020202020204" pitchFamily="34" charset="-120"/>
                          <a:ea typeface="Arial Unicode MS" panose="020B0604020202020204" pitchFamily="34" charset="-120"/>
                          <a:cs typeface="Arial Unicode MS" panose="020B0604020202020204" pitchFamily="34" charset="-120"/>
                        </a:rPr>
                        <a:t> time of upfront received or milestone achieved </a:t>
                      </a:r>
                      <a:r>
                        <a:rPr kumimoji="0" lang="en-US" altLang="zh-TW" sz="1400" kern="1200" dirty="0" smtClean="0">
                          <a:solidFill>
                            <a:schemeClr val="bg1"/>
                          </a:solidFill>
                          <a:effectLst/>
                          <a:latin typeface="Arial Unicode MS" panose="020B0604020202020204" pitchFamily="34" charset="-120"/>
                          <a:ea typeface="Arial Unicode MS" panose="020B0604020202020204" pitchFamily="34" charset="-120"/>
                          <a:cs typeface="Arial Unicode MS" panose="020B0604020202020204" pitchFamily="34" charset="-120"/>
                        </a:rPr>
                        <a:t>.</a:t>
                      </a:r>
                      <a:r>
                        <a:rPr kumimoji="0" lang="en-US" altLang="zh-TW" sz="1400" kern="1200" baseline="0" dirty="0" smtClean="0">
                          <a:solidFill>
                            <a:schemeClr val="bg1"/>
                          </a:solidFill>
                          <a:effectLst/>
                          <a:latin typeface="Arial Unicode MS" panose="020B0604020202020204" pitchFamily="34" charset="-120"/>
                          <a:ea typeface="Arial Unicode MS" panose="020B0604020202020204" pitchFamily="34" charset="-120"/>
                          <a:cs typeface="Arial Unicode MS" panose="020B0604020202020204" pitchFamily="34" charset="-120"/>
                        </a:rPr>
                        <a:t> Recognizing revenue based on expected sales volume-based method at the drug launch time or development milestone achieved.</a:t>
                      </a:r>
                      <a:endParaRPr lang="en-US" altLang="zh-TW" sz="1400" dirty="0" smtClean="0">
                        <a:solidFill>
                          <a:schemeClr val="bg1"/>
                        </a:solidFill>
                        <a:latin typeface="標楷體" panose="03000509000000000000" pitchFamily="65" charset="-120"/>
                        <a:ea typeface="標楷體" panose="03000509000000000000" pitchFamily="65" charset="-120"/>
                      </a:endParaRPr>
                    </a:p>
                  </a:txBody>
                  <a:tcPr anchor="ctr"/>
                </a:tc>
                <a:tc rowSpan="2">
                  <a:txBody>
                    <a:bodyPr/>
                    <a:lstStyle/>
                    <a:p>
                      <a:pPr>
                        <a:lnSpc>
                          <a:spcPts val="1300"/>
                        </a:lnSpc>
                      </a:pPr>
                      <a:r>
                        <a:rPr kumimoji="0" lang="en-US" altLang="zh-TW" sz="1400" kern="1200" dirty="0" smtClean="0">
                          <a:solidFill>
                            <a:schemeClr val="bg1"/>
                          </a:solidFill>
                          <a:effectLst/>
                          <a:latin typeface="Arial Unicode MS" panose="020B0604020202020204" pitchFamily="34" charset="-120"/>
                          <a:ea typeface="Arial Unicode MS" panose="020B0604020202020204" pitchFamily="34" charset="-120"/>
                          <a:cs typeface="Arial Unicode MS" panose="020B0604020202020204" pitchFamily="34" charset="-120"/>
                        </a:rPr>
                        <a:t>The upfront payments and development milestone payments are recognized according to the degree of performance over the estimated performance period stipulated in the agreement on a straight-line basis; </a:t>
                      </a:r>
                      <a:endParaRPr lang="en-US" sz="14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extLst>
                  <a:ext uri="{0D108BD9-81ED-4DB2-BD59-A6C34878D82A}">
                    <a16:rowId xmlns="" xmlns:a16="http://schemas.microsoft.com/office/drawing/2014/main" val="10005"/>
                  </a:ext>
                </a:extLst>
              </a:tr>
              <a:tr h="485637">
                <a:tc>
                  <a:txBody>
                    <a:bodyPr/>
                    <a:lstStyle/>
                    <a:p>
                      <a:pPr>
                        <a:lnSpc>
                          <a:spcPts val="1300"/>
                        </a:lnSpc>
                      </a:pPr>
                      <a:r>
                        <a:rPr kumimoji="0" lang="en-US" altLang="zh-TW" sz="1400" b="1" kern="1200" dirty="0" smtClean="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rPr>
                        <a:t>Development milestones</a:t>
                      </a:r>
                      <a:endParaRPr lang="en-US" sz="1400" b="1" dirty="0">
                        <a:solidFill>
                          <a:schemeClr val="bg1"/>
                        </a:solidFill>
                        <a:latin typeface="標楷體" panose="03000509000000000000" pitchFamily="65" charset="-120"/>
                        <a:ea typeface="標楷體" panose="03000509000000000000" pitchFamily="65" charset="-120"/>
                      </a:endParaRPr>
                    </a:p>
                  </a:txBody>
                  <a:tcPr anchor="ctr"/>
                </a:tc>
                <a:tc vMerge="1">
                  <a:txBody>
                    <a:bodyPr/>
                    <a:lstStyle/>
                    <a:p>
                      <a:endParaRPr lang="en-US" sz="1400" dirty="0">
                        <a:solidFill>
                          <a:schemeClr val="bg1"/>
                        </a:solidFill>
                        <a:latin typeface="標楷體" panose="03000509000000000000" pitchFamily="65" charset="-120"/>
                        <a:ea typeface="標楷體" panose="03000509000000000000" pitchFamily="65" charset="-120"/>
                      </a:endParaRPr>
                    </a:p>
                  </a:txBody>
                  <a:tcPr anchor="ctr"/>
                </a:tc>
                <a:tc vMerge="1">
                  <a:txBody>
                    <a:bodyPr/>
                    <a:lstStyle/>
                    <a:p>
                      <a:endParaRPr lang="en-US" sz="14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extLst>
                  <a:ext uri="{0D108BD9-81ED-4DB2-BD59-A6C34878D82A}">
                    <a16:rowId xmlns="" xmlns:a16="http://schemas.microsoft.com/office/drawing/2014/main" val="10006"/>
                  </a:ext>
                </a:extLst>
              </a:tr>
              <a:tr h="1407417">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kumimoji="0" lang="en-US" altLang="zh-TW" sz="1400" b="1" kern="1200" dirty="0" smtClean="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rPr>
                        <a:t>Commercial milestones</a:t>
                      </a:r>
                    </a:p>
                    <a:p>
                      <a:pPr marL="0" algn="l" rtl="0" eaLnBrk="1" latinLnBrk="0" hangingPunct="1">
                        <a:lnSpc>
                          <a:spcPts val="1300"/>
                        </a:lnSpc>
                      </a:pPr>
                      <a:endParaRPr kumimoji="0" lang="en-US" altLang="zh-TW" sz="1400" b="1" kern="1200" dirty="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kumimoji="0" lang="en-US" altLang="zh-TW" sz="1400" kern="1200" dirty="0" smtClean="0">
                          <a:solidFill>
                            <a:schemeClr val="bg1"/>
                          </a:solidFill>
                          <a:effectLst/>
                          <a:latin typeface="Arial Unicode MS" panose="020B0604020202020204" pitchFamily="34" charset="-120"/>
                          <a:ea typeface="Arial Unicode MS" panose="020B0604020202020204" pitchFamily="34" charset="-120"/>
                          <a:cs typeface="Arial Unicode MS" panose="020B0604020202020204" pitchFamily="34" charset="-120"/>
                        </a:rPr>
                        <a:t>Evaluate, on an on-going basis, each milestone in the contract to determine whether including an estimate of variable consideration in the transaction price at the drug launch time, using the most likely amount method.</a:t>
                      </a:r>
                      <a:endParaRPr lang="en-US" altLang="zh-TW" sz="1400" dirty="0" smtClean="0">
                        <a:solidFill>
                          <a:schemeClr val="bg1"/>
                        </a:solidFill>
                        <a:latin typeface="標楷體" panose="03000509000000000000" pitchFamily="65" charset="-120"/>
                        <a:ea typeface="標楷體" panose="03000509000000000000" pitchFamily="65" charset="-120"/>
                      </a:endParaRPr>
                    </a:p>
                  </a:txBody>
                  <a:tcPr anchor="ctr"/>
                </a:tc>
                <a:tc>
                  <a:txBody>
                    <a:bodyPr/>
                    <a:lstStyle/>
                    <a:p>
                      <a:pPr>
                        <a:lnSpc>
                          <a:spcPts val="1300"/>
                        </a:lnSpc>
                      </a:pPr>
                      <a:r>
                        <a:rPr kumimoji="0" lang="en-US" altLang="zh-TW" sz="1400" kern="1200" dirty="0" smtClean="0">
                          <a:solidFill>
                            <a:schemeClr val="bg1"/>
                          </a:solidFill>
                          <a:effectLst/>
                          <a:latin typeface="Arial Unicode MS" panose="020B0604020202020204" pitchFamily="34" charset="-120"/>
                          <a:ea typeface="Arial Unicode MS" panose="020B0604020202020204" pitchFamily="34" charset="-120"/>
                          <a:cs typeface="Arial Unicode MS" panose="020B0604020202020204" pitchFamily="34" charset="-120"/>
                        </a:rPr>
                        <a:t>the commercial milestone payments are recognized as revenue when the commercial milestones are achieved and the revenue is not expected to be reversed. </a:t>
                      </a:r>
                      <a:endParaRPr lang="en-US" altLang="zh-TW" sz="14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extLst>
                  <a:ext uri="{0D108BD9-81ED-4DB2-BD59-A6C34878D82A}">
                    <a16:rowId xmlns="" xmlns:a16="http://schemas.microsoft.com/office/drawing/2014/main" val="10007"/>
                  </a:ext>
                </a:extLst>
              </a:tr>
              <a:tr h="634475">
                <a:tc>
                  <a:txBody>
                    <a:bodyPr/>
                    <a:lstStyle/>
                    <a:p>
                      <a:pPr>
                        <a:lnSpc>
                          <a:spcPts val="1300"/>
                        </a:lnSpc>
                      </a:pPr>
                      <a:r>
                        <a:rPr kumimoji="0" lang="en-US" altLang="zh-TW" sz="1400" b="1" kern="1200" dirty="0" smtClean="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rPr>
                        <a:t>Adjustment for </a:t>
                      </a:r>
                      <a:r>
                        <a:rPr kumimoji="0" lang="en-US" altLang="zh-TW" sz="1400" b="1" kern="1200" dirty="0" err="1" smtClean="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rPr>
                        <a:t>amrotization</a:t>
                      </a:r>
                      <a:endParaRPr kumimoji="0" lang="en-US" sz="1400" b="1" kern="1200" dirty="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kumimoji="0" lang="en-US" altLang="zh-TW" sz="1400" kern="1200" dirty="0" smtClean="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rPr>
                        <a:t>Estimate adjustment if significant change in expected sales volume.</a:t>
                      </a:r>
                    </a:p>
                  </a:txBody>
                  <a:tcPr anchor="ctr"/>
                </a:tc>
                <a:tc>
                  <a:txBody>
                    <a:bodyPr/>
                    <a:lstStyle/>
                    <a:p>
                      <a:pPr>
                        <a:lnSpc>
                          <a:spcPts val="1300"/>
                        </a:lnSpc>
                      </a:pPr>
                      <a:r>
                        <a:rPr kumimoji="0" lang="en-US" altLang="zh-TW" sz="1400" kern="1200" dirty="0" smtClean="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rPr>
                        <a:t>straight-line based amortization except for amendment of contract periods.</a:t>
                      </a:r>
                      <a:endParaRPr lang="en-US" altLang="zh-TW" sz="1400" dirty="0">
                        <a:solidFill>
                          <a:schemeClr val="bg1"/>
                        </a:solidFill>
                        <a:latin typeface="標楷體" panose="03000509000000000000" pitchFamily="65" charset="-120"/>
                        <a:ea typeface="標楷體" panose="03000509000000000000" pitchFamily="65" charset="-120"/>
                      </a:endParaRPr>
                    </a:p>
                  </a:txBody>
                  <a:tcPr anchor="ctr"/>
                </a:tc>
              </a:tr>
            </a:tbl>
          </a:graphicData>
        </a:graphic>
      </p:graphicFrame>
    </p:spTree>
    <p:extLst>
      <p:ext uri="{BB962C8B-B14F-4D97-AF65-F5344CB8AC3E}">
        <p14:creationId xmlns:p14="http://schemas.microsoft.com/office/powerpoint/2010/main" val="3487195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7700B69-32A6-4BE6-827E-DB719D2AE24B}" type="slidenum">
              <a:rPr lang="zh-TW" altLang="en-US" smtClean="0">
                <a:latin typeface="+mn-lt"/>
              </a:rPr>
              <a:pPr>
                <a:defRPr/>
              </a:pPr>
              <a:t>9</a:t>
            </a:fld>
            <a:endParaRPr lang="zh-TW" altLang="en-US">
              <a:latin typeface="+mn-lt"/>
            </a:endParaRPr>
          </a:p>
        </p:txBody>
      </p:sp>
      <p:sp>
        <p:nvSpPr>
          <p:cNvPr id="5" name="Title 4"/>
          <p:cNvSpPr>
            <a:spLocks noGrp="1"/>
          </p:cNvSpPr>
          <p:nvPr>
            <p:ph type="title" idx="4294967295"/>
          </p:nvPr>
        </p:nvSpPr>
        <p:spPr>
          <a:xfrm>
            <a:off x="1691680" y="332656"/>
            <a:ext cx="5904656" cy="467017"/>
          </a:xfrm>
        </p:spPr>
        <p:txBody>
          <a:bodyPr/>
          <a:lstStyle/>
          <a:p>
            <a:pPr algn="ctr" eaLnBrk="1" fontAlgn="auto" hangingPunct="1">
              <a:spcAft>
                <a:spcPts val="0"/>
              </a:spcAft>
              <a:defRPr/>
            </a:pPr>
            <a:r>
              <a:rPr lang="en-US" altLang="zh-TW" sz="2400" b="1" dirty="0" smtClean="0">
                <a:solidFill>
                  <a:srgbClr val="FFFF00"/>
                </a:solidFill>
                <a:latin typeface="標楷體" panose="03000509000000000000" pitchFamily="65" charset="-120"/>
                <a:ea typeface="標楷體" panose="03000509000000000000" pitchFamily="65" charset="-120"/>
              </a:rPr>
              <a:t>TaiMed Biologics Inc.</a:t>
            </a:r>
            <a:endParaRPr lang="en-US" sz="2400" b="1" dirty="0">
              <a:solidFill>
                <a:srgbClr val="FFFF00"/>
              </a:solidFill>
              <a:latin typeface="標楷體" panose="03000509000000000000" pitchFamily="65" charset="-120"/>
              <a:ea typeface="標楷體" panose="03000509000000000000" pitchFamily="65" charset="-120"/>
            </a:endParaRPr>
          </a:p>
        </p:txBody>
      </p:sp>
      <p:sp>
        <p:nvSpPr>
          <p:cNvPr id="3" name="文字方塊 2"/>
          <p:cNvSpPr txBox="1"/>
          <p:nvPr/>
        </p:nvSpPr>
        <p:spPr>
          <a:xfrm>
            <a:off x="4355976" y="980728"/>
            <a:ext cx="4320480" cy="246221"/>
          </a:xfrm>
          <a:prstGeom prst="rect">
            <a:avLst/>
          </a:prstGeom>
          <a:noFill/>
        </p:spPr>
        <p:txBody>
          <a:bodyPr wrap="square" rtlCol="0">
            <a:spAutoFit/>
          </a:bodyPr>
          <a:lstStyle/>
          <a:p>
            <a:r>
              <a:rPr lang="en-US" altLang="zh-TW" sz="1000" dirty="0">
                <a:latin typeface="標楷體" panose="03000509000000000000" pitchFamily="65" charset="-120"/>
                <a:ea typeface="標楷體" panose="03000509000000000000" pitchFamily="65" charset="-120"/>
              </a:rPr>
              <a:t>(In Thousands of New Taiwan Dollars, Except </a:t>
            </a:r>
            <a:r>
              <a:rPr lang="en-US" altLang="zh-TW" sz="1000" dirty="0" smtClean="0">
                <a:latin typeface="標楷體" panose="03000509000000000000" pitchFamily="65" charset="-120"/>
                <a:ea typeface="標楷體" panose="03000509000000000000" pitchFamily="65" charset="-120"/>
              </a:rPr>
              <a:t>Earning </a:t>
            </a:r>
            <a:r>
              <a:rPr lang="en-US" altLang="zh-TW" sz="1000" dirty="0">
                <a:latin typeface="標楷體" panose="03000509000000000000" pitchFamily="65" charset="-120"/>
                <a:ea typeface="標楷體" panose="03000509000000000000" pitchFamily="65" charset="-120"/>
              </a:rPr>
              <a:t>Per Share)</a:t>
            </a:r>
            <a:endParaRPr lang="zh-TW" altLang="en-US" sz="1000" dirty="0">
              <a:latin typeface="標楷體" panose="03000509000000000000" pitchFamily="65" charset="-120"/>
              <a:ea typeface="標楷體" panose="03000509000000000000" pitchFamily="65" charset="-120"/>
            </a:endParaRPr>
          </a:p>
        </p:txBody>
      </p:sp>
      <p:graphicFrame>
        <p:nvGraphicFramePr>
          <p:cNvPr id="8" name="Content Placeholder 1">
            <a:extLst>
              <a:ext uri="{FF2B5EF4-FFF2-40B4-BE49-F238E27FC236}">
                <a16:creationId xmlns:a16="http://schemas.microsoft.com/office/drawing/2014/main" xmlns="" id="{EABD6FB3-EF01-41D8-A4E3-DAAFFCA74005}"/>
              </a:ext>
            </a:extLst>
          </p:cNvPr>
          <p:cNvGraphicFramePr>
            <a:graphicFrameLocks/>
          </p:cNvGraphicFramePr>
          <p:nvPr>
            <p:extLst>
              <p:ext uri="{D42A27DB-BD31-4B8C-83A1-F6EECF244321}">
                <p14:modId xmlns:p14="http://schemas.microsoft.com/office/powerpoint/2010/main" val="4251277100"/>
              </p:ext>
            </p:extLst>
          </p:nvPr>
        </p:nvGraphicFramePr>
        <p:xfrm>
          <a:off x="899593" y="1340768"/>
          <a:ext cx="7344815" cy="4522019"/>
        </p:xfrm>
        <a:graphic>
          <a:graphicData uri="http://schemas.openxmlformats.org/drawingml/2006/table">
            <a:tbl>
              <a:tblPr firstRow="1" bandRow="1">
                <a:tableStyleId>{5C22544A-7EE6-4342-B048-85BDC9FD1C3A}</a:tableStyleId>
              </a:tblPr>
              <a:tblGrid>
                <a:gridCol w="3960439">
                  <a:extLst>
                    <a:ext uri="{9D8B030D-6E8A-4147-A177-3AD203B41FA5}">
                      <a16:colId xmlns:a16="http://schemas.microsoft.com/office/drawing/2014/main" xmlns="" val="20000"/>
                    </a:ext>
                  </a:extLst>
                </a:gridCol>
                <a:gridCol w="1656184">
                  <a:extLst>
                    <a:ext uri="{9D8B030D-6E8A-4147-A177-3AD203B41FA5}">
                      <a16:colId xmlns:a16="http://schemas.microsoft.com/office/drawing/2014/main" xmlns="" val="20001"/>
                    </a:ext>
                  </a:extLst>
                </a:gridCol>
                <a:gridCol w="1728192">
                  <a:extLst>
                    <a:ext uri="{9D8B030D-6E8A-4147-A177-3AD203B41FA5}">
                      <a16:colId xmlns:a16="http://schemas.microsoft.com/office/drawing/2014/main" xmlns="" val="20002"/>
                    </a:ext>
                  </a:extLst>
                </a:gridCol>
              </a:tblGrid>
              <a:tr h="432048">
                <a:tc>
                  <a:txBody>
                    <a:bodyPr/>
                    <a:lstStyle/>
                    <a:p>
                      <a:pPr algn="ctr">
                        <a:lnSpc>
                          <a:spcPts val="1200"/>
                        </a:lnSpc>
                      </a:pPr>
                      <a:r>
                        <a:rPr lang="zh-TW" altLang="en-US" dirty="0" smtClean="0">
                          <a:solidFill>
                            <a:schemeClr val="bg1"/>
                          </a:solidFill>
                          <a:latin typeface="標楷體" panose="03000509000000000000" pitchFamily="65" charset="-120"/>
                          <a:ea typeface="標楷體" panose="03000509000000000000" pitchFamily="65" charset="-120"/>
                        </a:rPr>
                        <a:t>    </a:t>
                      </a:r>
                      <a:endParaRPr lang="en-US" altLang="zh-TW" dirty="0" smtClean="0">
                        <a:solidFill>
                          <a:schemeClr val="bg1"/>
                        </a:solidFill>
                        <a:latin typeface="標楷體" panose="03000509000000000000" pitchFamily="65" charset="-120"/>
                        <a:ea typeface="標楷體" panose="03000509000000000000" pitchFamily="65" charset="-120"/>
                      </a:endParaRPr>
                    </a:p>
                  </a:txBody>
                  <a:tcPr/>
                </a:tc>
                <a:tc>
                  <a:txBody>
                    <a:bodyPr/>
                    <a:lstStyle/>
                    <a:p>
                      <a:pPr marL="0" algn="ctr" rtl="0" eaLnBrk="1" latinLnBrk="0" hangingPunct="1">
                        <a:lnSpc>
                          <a:spcPts val="1200"/>
                        </a:lnSpc>
                      </a:pPr>
                      <a:r>
                        <a:rPr kumimoji="0" lang="en-US" sz="1400" kern="1200" dirty="0" smtClean="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rPr>
                        <a:t>2018 Q1</a:t>
                      </a:r>
                      <a:endParaRPr kumimoji="0" lang="en-US" sz="1400" kern="1200" dirty="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tc>
                  <a:txBody>
                    <a:bodyPr/>
                    <a:lstStyle/>
                    <a:p>
                      <a:pPr marL="0" algn="ctr" rtl="0" eaLnBrk="1" latinLnBrk="0" hangingPunct="1">
                        <a:lnSpc>
                          <a:spcPts val="1200"/>
                        </a:lnSpc>
                      </a:pPr>
                      <a:r>
                        <a:rPr kumimoji="0" lang="en-US" sz="1400" kern="1200" dirty="0" smtClean="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rPr>
                        <a:t>2017 Q1</a:t>
                      </a:r>
                      <a:endParaRPr kumimoji="0" lang="en-US" sz="1400" kern="1200" dirty="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extLst>
                  <a:ext uri="{0D108BD9-81ED-4DB2-BD59-A6C34878D82A}">
                    <a16:rowId xmlns:a16="http://schemas.microsoft.com/office/drawing/2014/main" xmlns="" val="10000"/>
                  </a:ext>
                </a:extLst>
              </a:tr>
              <a:tr h="348010">
                <a:tc>
                  <a:txBody>
                    <a:bodyPr/>
                    <a:lstStyle/>
                    <a:p>
                      <a:r>
                        <a:rPr kumimoji="0" lang="en-US" altLang="zh-TW" sz="1400" kern="1200" dirty="0" smtClean="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rPr>
                        <a:t>OPERATING REVENUE </a:t>
                      </a:r>
                      <a:endParaRPr lang="en-US" sz="1400" b="1"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tc>
                  <a:txBody>
                    <a:bodyPr/>
                    <a:lstStyle/>
                    <a:p>
                      <a:pPr algn="ctr" defTabSz="628650"/>
                      <a:r>
                        <a:rPr lang="en-US" sz="1400" dirty="0" smtClean="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0</a:t>
                      </a:r>
                      <a:endParaRPr lang="en-US" sz="14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tc>
                  <a:txBody>
                    <a:bodyPr/>
                    <a:lstStyle/>
                    <a:p>
                      <a:pPr algn="ctr"/>
                      <a:r>
                        <a:rPr lang="en-US" sz="1400" dirty="0" smtClean="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1,217</a:t>
                      </a:r>
                      <a:endParaRPr lang="en-US" sz="14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extLst>
                  <a:ext uri="{0D108BD9-81ED-4DB2-BD59-A6C34878D82A}">
                    <a16:rowId xmlns:a16="http://schemas.microsoft.com/office/drawing/2014/main" xmlns="" val="10001"/>
                  </a:ext>
                </a:extLst>
              </a:tr>
              <a:tr h="3116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1400" kern="1200" dirty="0" smtClean="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rPr>
                        <a:t>OPERATING COSTS</a:t>
                      </a:r>
                      <a:endParaRPr lang="en-US" altLang="zh-TW" sz="1400" b="1" dirty="0" smtClean="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tc>
                  <a:txBody>
                    <a:bodyPr/>
                    <a:lstStyle/>
                    <a:p>
                      <a:pPr algn="ctr"/>
                      <a:r>
                        <a:rPr lang="en-US" sz="1400" dirty="0" smtClean="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6,934</a:t>
                      </a:r>
                      <a:endParaRPr lang="en-US" sz="14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tc>
                  <a:txBody>
                    <a:bodyPr/>
                    <a:lstStyle/>
                    <a:p>
                      <a:pPr algn="ctr"/>
                      <a:r>
                        <a:rPr lang="en-US" altLang="zh-TW" sz="1400" dirty="0" smtClean="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0</a:t>
                      </a:r>
                      <a:endParaRPr lang="en-US" altLang="zh-TW" sz="14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extLst>
                  <a:ext uri="{0D108BD9-81ED-4DB2-BD59-A6C34878D82A}">
                    <a16:rowId xmlns:a16="http://schemas.microsoft.com/office/drawing/2014/main" xmlns="" val="10002"/>
                  </a:ext>
                </a:extLst>
              </a:tr>
              <a:tr h="335904">
                <a:tc>
                  <a:txBody>
                    <a:bodyPr/>
                    <a:lstStyle/>
                    <a:p>
                      <a:r>
                        <a:rPr kumimoji="0" lang="en-US" altLang="zh-TW" sz="1400" kern="1200" dirty="0" smtClean="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rPr>
                        <a:t>GROSS PROFIT</a:t>
                      </a:r>
                      <a:endParaRPr lang="en-US" sz="1400" b="1"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tc>
                  <a:txBody>
                    <a:bodyPr/>
                    <a:lstStyle/>
                    <a:p>
                      <a:pPr algn="ctr"/>
                      <a:r>
                        <a:rPr lang="en-US" sz="1400" dirty="0" smtClean="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(6,934)</a:t>
                      </a:r>
                      <a:endParaRPr lang="en-US" sz="14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tc>
                  <a:txBody>
                    <a:bodyPr/>
                    <a:lstStyle/>
                    <a:p>
                      <a:pPr algn="ctr"/>
                      <a:r>
                        <a:rPr lang="en-US" altLang="zh-TW" sz="1400" dirty="0" smtClean="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1,217</a:t>
                      </a:r>
                      <a:endParaRPr lang="en-US" altLang="zh-TW" sz="14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extLst>
                  <a:ext uri="{0D108BD9-81ED-4DB2-BD59-A6C34878D82A}">
                    <a16:rowId xmlns:a16="http://schemas.microsoft.com/office/drawing/2014/main" xmlns="" val="10004"/>
                  </a:ext>
                </a:extLst>
              </a:tr>
              <a:tr h="300553">
                <a:tc>
                  <a:txBody>
                    <a:bodyPr/>
                    <a:lstStyle/>
                    <a:p>
                      <a:r>
                        <a:rPr kumimoji="0" lang="en-US" altLang="zh-TW" sz="1400" kern="1200" dirty="0" smtClean="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rPr>
                        <a:t>OPERATING EXPENSES</a:t>
                      </a:r>
                      <a:endParaRPr lang="en-US" sz="1400" b="1"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tc>
                  <a:txBody>
                    <a:bodyPr/>
                    <a:lstStyle/>
                    <a:p>
                      <a:pPr algn="ctr"/>
                      <a:endParaRPr lang="en-US" sz="14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tc>
                  <a:txBody>
                    <a:bodyPr/>
                    <a:lstStyle/>
                    <a:p>
                      <a:pPr algn="ctr"/>
                      <a:endParaRPr lang="en-US" altLang="zh-TW" sz="14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tr>
              <a:tr h="284367">
                <a:tc>
                  <a:txBody>
                    <a:bodyPr/>
                    <a:lstStyle/>
                    <a:p>
                      <a:r>
                        <a:rPr lang="zh-TW" altLang="en-US" sz="1400" b="1" dirty="0" smtClean="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kumimoji="0" lang="en-US" altLang="zh-TW" sz="1400" kern="1200" dirty="0" smtClean="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rPr>
                        <a:t>General and administrative expenses</a:t>
                      </a:r>
                      <a:endParaRPr lang="en-US" altLang="zh-TW" sz="1400" b="1" dirty="0" smtClean="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tc>
                  <a:txBody>
                    <a:bodyPr/>
                    <a:lstStyle/>
                    <a:p>
                      <a:pPr algn="ctr"/>
                      <a:r>
                        <a:rPr lang="en-US" altLang="zh-TW" sz="1400" dirty="0" smtClean="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(10,760)</a:t>
                      </a:r>
                    </a:p>
                  </a:txBody>
                  <a:tcPr anchor="ctr"/>
                </a:tc>
                <a:tc>
                  <a:txBody>
                    <a:bodyPr/>
                    <a:lstStyle/>
                    <a:p>
                      <a:pPr algn="ctr"/>
                      <a:r>
                        <a:rPr lang="en-US" altLang="zh-TW" sz="1400" dirty="0" smtClean="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(9,736)</a:t>
                      </a:r>
                    </a:p>
                  </a:txBody>
                  <a:tcPr anchor="ctr"/>
                </a:tc>
                <a:extLst>
                  <a:ext uri="{0D108BD9-81ED-4DB2-BD59-A6C34878D82A}">
                    <a16:rowId xmlns:a16="http://schemas.microsoft.com/office/drawing/2014/main" xmlns="" val="10005"/>
                  </a:ext>
                </a:extLst>
              </a:tr>
              <a:tr h="284367">
                <a:tc>
                  <a:txBody>
                    <a:bodyPr/>
                    <a:lstStyle/>
                    <a:p>
                      <a:r>
                        <a:rPr lang="zh-TW" altLang="en-US" sz="1400" b="1" dirty="0" smtClean="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kumimoji="0" lang="en-US" altLang="zh-TW" sz="1400" kern="1200" dirty="0" smtClean="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rPr>
                        <a:t>Research and development expenses</a:t>
                      </a:r>
                      <a:endParaRPr lang="en-US" altLang="zh-TW" sz="1400" b="1" dirty="0" smtClean="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tc>
                  <a:txBody>
                    <a:bodyPr/>
                    <a:lstStyle/>
                    <a:p>
                      <a:pPr algn="ctr"/>
                      <a:r>
                        <a:rPr lang="en-US" altLang="zh-TW" sz="1400" dirty="0" smtClean="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(76,659)</a:t>
                      </a:r>
                    </a:p>
                  </a:txBody>
                  <a:tcPr anchor="ctr"/>
                </a:tc>
                <a:tc>
                  <a:txBody>
                    <a:bodyPr/>
                    <a:lstStyle/>
                    <a:p>
                      <a:pPr algn="ctr"/>
                      <a:r>
                        <a:rPr lang="en-US" altLang="zh-TW" sz="1400" dirty="0" smtClean="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(61,781)</a:t>
                      </a:r>
                    </a:p>
                  </a:txBody>
                  <a:tcPr anchor="ctr"/>
                </a:tc>
              </a:tr>
              <a:tr h="320260">
                <a:tc>
                  <a:txBody>
                    <a:bodyPr/>
                    <a:lstStyle/>
                    <a:p>
                      <a:r>
                        <a:rPr lang="zh-TW" altLang="en-US" sz="1400" b="1" dirty="0" smtClean="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kumimoji="0" lang="en-US" altLang="zh-TW" sz="1400" kern="1200" dirty="0" smtClean="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rPr>
                        <a:t>Total operating expenses</a:t>
                      </a:r>
                      <a:endParaRPr lang="en-US" sz="1400" b="1"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tc>
                  <a:txBody>
                    <a:bodyPr/>
                    <a:lstStyle/>
                    <a:p>
                      <a:pPr algn="ctr"/>
                      <a:r>
                        <a:rPr lang="en-US" sz="1400" dirty="0" smtClean="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(87,419)</a:t>
                      </a:r>
                      <a:endParaRPr lang="en-US" sz="14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tc>
                  <a:txBody>
                    <a:bodyPr/>
                    <a:lstStyle/>
                    <a:p>
                      <a:pPr algn="ctr"/>
                      <a:r>
                        <a:rPr lang="en-US" sz="1400" dirty="0" smtClean="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(71,517)</a:t>
                      </a:r>
                      <a:endParaRPr lang="en-US" sz="14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extLst>
                  <a:ext uri="{0D108BD9-81ED-4DB2-BD59-A6C34878D82A}">
                    <a16:rowId xmlns:a16="http://schemas.microsoft.com/office/drawing/2014/main" xmlns="" val="10006"/>
                  </a:ext>
                </a:extLst>
              </a:tr>
              <a:tr h="320260">
                <a:tc>
                  <a:txBody>
                    <a:bodyPr/>
                    <a:lstStyle/>
                    <a:p>
                      <a:r>
                        <a:rPr kumimoji="0" lang="en-US" altLang="zh-TW" sz="1400" kern="1200" dirty="0" smtClean="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rPr>
                        <a:t>OTHER OPERATING INCOME (note)</a:t>
                      </a:r>
                      <a:endParaRPr kumimoji="0" lang="en-US" sz="1400" kern="1200" dirty="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tc>
                  <a:txBody>
                    <a:bodyPr/>
                    <a:lstStyle/>
                    <a:p>
                      <a:pPr algn="ctr"/>
                      <a:r>
                        <a:rPr lang="en-US" sz="1400" dirty="0" smtClean="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182,090</a:t>
                      </a:r>
                      <a:endParaRPr lang="en-US" sz="14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tc>
                  <a:txBody>
                    <a:bodyPr/>
                    <a:lstStyle/>
                    <a:p>
                      <a:pPr algn="ctr"/>
                      <a:r>
                        <a:rPr lang="en-US" sz="1400" dirty="0" smtClean="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0</a:t>
                      </a:r>
                      <a:endParaRPr lang="en-US" sz="14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tr>
              <a:tr h="320260">
                <a:tc>
                  <a:txBody>
                    <a:bodyPr/>
                    <a:lstStyle/>
                    <a:p>
                      <a:r>
                        <a:rPr lang="en-US" altLang="zh-TW" sz="1400" b="0" dirty="0" smtClean="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INCOME</a:t>
                      </a:r>
                      <a:r>
                        <a:rPr lang="en-US" altLang="zh-TW" sz="1400" b="0" baseline="0" dirty="0" smtClean="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 FROM OPERATIONS</a:t>
                      </a:r>
                      <a:endParaRPr lang="en-US" sz="1400" b="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tc>
                  <a:txBody>
                    <a:bodyPr/>
                    <a:lstStyle/>
                    <a:p>
                      <a:pPr algn="ctr"/>
                      <a:r>
                        <a:rPr lang="en-US" sz="1400" dirty="0" smtClean="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87,737</a:t>
                      </a:r>
                      <a:endParaRPr lang="en-US" sz="14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tc>
                  <a:txBody>
                    <a:bodyPr/>
                    <a:lstStyle/>
                    <a:p>
                      <a:pPr algn="ctr"/>
                      <a:r>
                        <a:rPr lang="en-US" sz="1400" dirty="0" smtClean="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(70,300)</a:t>
                      </a:r>
                      <a:endParaRPr lang="en-US" sz="14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tr>
              <a:tr h="284367">
                <a:tc>
                  <a:txBody>
                    <a:bodyPr/>
                    <a:lstStyle/>
                    <a:p>
                      <a:pPr marL="0" algn="l" rtl="0" eaLnBrk="1" latinLnBrk="0" hangingPunct="1"/>
                      <a:r>
                        <a:rPr kumimoji="0" lang="en-US" altLang="zh-TW" sz="1400" kern="1200" dirty="0" smtClean="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rPr>
                        <a:t>NON-OPERATING INCOME AND EXPENSES</a:t>
                      </a:r>
                      <a:endParaRPr kumimoji="0" lang="en-US" sz="1400" kern="1200" dirty="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dirty="0" smtClean="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39,524</a:t>
                      </a:r>
                    </a:p>
                  </a:txBody>
                  <a:tcPr anchor="ctr"/>
                </a:tc>
                <a:tc>
                  <a:txBody>
                    <a:bodyPr/>
                    <a:lstStyle/>
                    <a:p>
                      <a:pPr algn="ctr"/>
                      <a:r>
                        <a:rPr lang="en-US" altLang="zh-TW" sz="1400" dirty="0" smtClean="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(10,913)</a:t>
                      </a:r>
                      <a:endParaRPr lang="en-US" altLang="zh-TW" sz="14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extLst>
                  <a:ext uri="{0D108BD9-81ED-4DB2-BD59-A6C34878D82A}">
                    <a16:rowId xmlns:a16="http://schemas.microsoft.com/office/drawing/2014/main" xmlns="" val="10007"/>
                  </a:ext>
                </a:extLst>
              </a:tr>
              <a:tr h="284367">
                <a:tc>
                  <a:txBody>
                    <a:bodyPr/>
                    <a:lstStyle/>
                    <a:p>
                      <a:r>
                        <a:rPr kumimoji="0" lang="en-US" altLang="zh-TW" sz="1400" kern="1200" dirty="0" smtClean="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rPr>
                        <a:t>INCOME BEFORE INCOME TAX</a:t>
                      </a:r>
                      <a:endParaRPr kumimoji="0" lang="en-US" sz="1400" kern="1200" dirty="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dirty="0" smtClean="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127,261</a:t>
                      </a:r>
                    </a:p>
                  </a:txBody>
                  <a:tcPr anchor="ctr"/>
                </a:tc>
                <a:tc>
                  <a:txBody>
                    <a:bodyPr/>
                    <a:lstStyle/>
                    <a:p>
                      <a:pPr algn="ctr"/>
                      <a:r>
                        <a:rPr lang="en-US" altLang="zh-TW" sz="1400" dirty="0" smtClean="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(81,213)</a:t>
                      </a:r>
                      <a:endParaRPr lang="en-US" altLang="zh-TW" sz="14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tr>
              <a:tr h="284367">
                <a:tc>
                  <a:txBody>
                    <a:bodyPr/>
                    <a:lstStyle/>
                    <a:p>
                      <a:r>
                        <a:rPr kumimoji="0" lang="en-US" sz="1400" kern="1200" dirty="0" smtClean="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rPr>
                        <a:t>INCOME AFTER INCOME TAX</a:t>
                      </a:r>
                      <a:endParaRPr kumimoji="0" lang="en-US" sz="1400" kern="1200" dirty="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dirty="0" smtClean="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127,261</a:t>
                      </a:r>
                    </a:p>
                  </a:txBody>
                  <a:tcPr anchor="ctr"/>
                </a:tc>
                <a:tc>
                  <a:txBody>
                    <a:bodyPr/>
                    <a:lstStyle/>
                    <a:p>
                      <a:pPr algn="ctr"/>
                      <a:r>
                        <a:rPr lang="en-US" altLang="zh-TW" sz="1400" dirty="0" smtClean="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(81,213)</a:t>
                      </a:r>
                      <a:endParaRPr lang="en-US" altLang="zh-TW" sz="14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tr>
              <a:tr h="284367">
                <a:tc>
                  <a:txBody>
                    <a:bodyPr/>
                    <a:lstStyle/>
                    <a:p>
                      <a:r>
                        <a:rPr kumimoji="0" lang="en-US" sz="1400" kern="1200" dirty="0" smtClean="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rPr>
                        <a:t>EARNING PER SHARE (EPS)</a:t>
                      </a:r>
                      <a:endParaRPr kumimoji="0" lang="en-US" sz="1400" kern="1200" dirty="0">
                        <a:solidFill>
                          <a:schemeClr val="dk1"/>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dirty="0" smtClean="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0.51</a:t>
                      </a:r>
                    </a:p>
                  </a:txBody>
                  <a:tcPr anchor="ctr"/>
                </a:tc>
                <a:tc>
                  <a:txBody>
                    <a:bodyPr/>
                    <a:lstStyle/>
                    <a:p>
                      <a:pPr algn="ctr"/>
                      <a:r>
                        <a:rPr lang="en-US" altLang="zh-TW" sz="1400" dirty="0" smtClean="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(0.32)</a:t>
                      </a:r>
                      <a:endParaRPr lang="en-US" altLang="zh-TW" sz="14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tr>
            </a:tbl>
          </a:graphicData>
        </a:graphic>
      </p:graphicFrame>
      <p:sp>
        <p:nvSpPr>
          <p:cNvPr id="9" name="文字方塊 8"/>
          <p:cNvSpPr txBox="1"/>
          <p:nvPr/>
        </p:nvSpPr>
        <p:spPr>
          <a:xfrm>
            <a:off x="755576" y="5949280"/>
            <a:ext cx="8208912" cy="738664"/>
          </a:xfrm>
          <a:prstGeom prst="rect">
            <a:avLst/>
          </a:prstGeom>
          <a:noFill/>
        </p:spPr>
        <p:txBody>
          <a:bodyPr wrap="square" rtlCol="0">
            <a:spAutoFit/>
          </a:bodyPr>
          <a:lstStyle/>
          <a:p>
            <a:pPr marL="541338" indent="-541338"/>
            <a:r>
              <a:rPr lang="en-US" altLang="zh-TW" sz="1400" dirty="0" smtClean="0">
                <a:latin typeface="標楷體" panose="03000509000000000000" pitchFamily="65" charset="-120"/>
                <a:ea typeface="標楷體" panose="03000509000000000000" pitchFamily="65" charset="-120"/>
              </a:rPr>
              <a:t>note</a:t>
            </a:r>
            <a:r>
              <a:rPr lang="zh-TW" altLang="en-US" sz="1400" dirty="0" smtClean="0">
                <a:latin typeface="標楷體" panose="03000509000000000000" pitchFamily="65" charset="-120"/>
                <a:ea typeface="標楷體" panose="03000509000000000000" pitchFamily="65" charset="-120"/>
              </a:rPr>
              <a:t>：</a:t>
            </a:r>
            <a:r>
              <a:rPr lang="en-US" altLang="zh-TW" sz="1400" dirty="0" smtClean="0">
                <a:latin typeface="標楷體" panose="03000509000000000000" pitchFamily="65" charset="-120"/>
                <a:ea typeface="標楷體" panose="03000509000000000000" pitchFamily="65" charset="-120"/>
              </a:rPr>
              <a:t>Gain on inventory recovery for net realizable value due for TMB-355(</a:t>
            </a:r>
            <a:r>
              <a:rPr lang="en-US" altLang="zh-TW" sz="1400" dirty="0" err="1" smtClean="0">
                <a:latin typeface="標楷體" panose="03000509000000000000" pitchFamily="65" charset="-120"/>
                <a:ea typeface="標楷體" panose="03000509000000000000" pitchFamily="65" charset="-120"/>
              </a:rPr>
              <a:t>Trogarzo</a:t>
            </a:r>
            <a:r>
              <a:rPr lang="en-US" altLang="zh-TW" sz="1400" dirty="0" smtClean="0">
                <a:latin typeface="標楷體" panose="03000509000000000000" pitchFamily="65" charset="-120"/>
                <a:ea typeface="標楷體" panose="03000509000000000000" pitchFamily="65" charset="-120"/>
              </a:rPr>
              <a:t>) approved by US FDA on March 6, 2108.</a:t>
            </a:r>
            <a:endParaRPr lang="zh-TW" altLang="en-US" sz="1400" dirty="0">
              <a:latin typeface="標楷體" panose="03000509000000000000" pitchFamily="65" charset="-120"/>
              <a:ea typeface="標楷體" panose="03000509000000000000" pitchFamily="65" charset="-120"/>
            </a:endParaRPr>
          </a:p>
          <a:p>
            <a:pPr marL="357188" indent="-357188"/>
            <a:r>
              <a:rPr lang="zh-TW" altLang="en-US" sz="1400" dirty="0" smtClean="0">
                <a:latin typeface="標楷體" panose="03000509000000000000" pitchFamily="65" charset="-120"/>
                <a:ea typeface="標楷體" panose="03000509000000000000" pitchFamily="65" charset="-120"/>
              </a:rPr>
              <a:t>    </a:t>
            </a:r>
            <a:endParaRPr lang="zh-TW" altLang="en-US" sz="1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4404674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地鐵">
  <a:themeElements>
    <a:clrScheme name="地鐵">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地鐵">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地鐵">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bwMode="auto">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wrap="none" anchor="ctr"/>
      <a:lstStyle>
        <a:defPPr algn="ctr" eaLnBrk="0" hangingPunct="0">
          <a:defRPr sz="2800" b="1" dirty="0"/>
        </a:defPPr>
      </a:lstStyle>
    </a:spDef>
  </a:objectDefaults>
  <a:extraClrSchemeLst/>
</a:theme>
</file>

<file path=ppt/theme/theme3.xml><?xml version="1.0" encoding="utf-8"?>
<a:theme xmlns:a="http://schemas.openxmlformats.org/drawingml/2006/main" name="Yahoo! 4">
  <a:themeElements>
    <a:clrScheme name="Yahoo 1309 1">
      <a:dk1>
        <a:sysClr val="windowText" lastClr="000000"/>
      </a:dk1>
      <a:lt1>
        <a:sysClr val="window" lastClr="FFFFFF"/>
      </a:lt1>
      <a:dk2>
        <a:srgbClr val="7F7F7F"/>
      </a:dk2>
      <a:lt2>
        <a:srgbClr val="FFFFFF"/>
      </a:lt2>
      <a:accent1>
        <a:srgbClr val="400090"/>
      </a:accent1>
      <a:accent2>
        <a:srgbClr val="0000FF"/>
      </a:accent2>
      <a:accent3>
        <a:srgbClr val="7A00A7"/>
      </a:accent3>
      <a:accent4>
        <a:srgbClr val="7300FF"/>
      </a:accent4>
      <a:accent5>
        <a:srgbClr val="0082FF"/>
      </a:accent5>
      <a:accent6>
        <a:srgbClr val="9600FF"/>
      </a:accent6>
      <a:hlink>
        <a:srgbClr val="400090"/>
      </a:hlink>
      <a:folHlink>
        <a:srgbClr val="7A00A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rgbClr val="000000"/>
          </a:solidFill>
        </a:ln>
      </a:spPr>
      <a:bodyPr rtlCol="0" anchor="t">
        <a:normAutofit/>
      </a:bodyPr>
      <a:lstStyle>
        <a:defPPr>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rgbClr val="000000"/>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rtlCol="0">
        <a:normAutofit/>
      </a:bodyPr>
      <a:lstStyle>
        <a:defPPr>
          <a:defRPr sz="1600" dirty="0" err="1" smtClean="0"/>
        </a:defPPr>
      </a:lstStyle>
    </a:txDef>
  </a:objectDefaults>
  <a:extraClrSchemeLst/>
</a:theme>
</file>

<file path=ppt/theme/theme4.xml><?xml version="1.0" encoding="utf-8"?>
<a:theme xmlns:a="http://schemas.openxmlformats.org/drawingml/2006/main" name="1_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bwMode="auto">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wrap="none" anchor="ctr"/>
      <a:lstStyle>
        <a:defPPr algn="ctr" eaLnBrk="0" hangingPunct="0">
          <a:defRPr sz="2800" b="1" dirty="0"/>
        </a:defPPr>
      </a:lstStyle>
    </a:spDef>
  </a:objectDefaults>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4737</TotalTime>
  <Words>1284</Words>
  <Application>Microsoft Office PowerPoint</Application>
  <PresentationFormat>如螢幕大小 (4:3)</PresentationFormat>
  <Paragraphs>268</Paragraphs>
  <Slides>21</Slides>
  <Notes>6</Notes>
  <HiddenSlides>0</HiddenSlides>
  <MMClips>0</MMClips>
  <ScaleCrop>false</ScaleCrop>
  <HeadingPairs>
    <vt:vector size="6" baseType="variant">
      <vt:variant>
        <vt:lpstr>使用字型</vt:lpstr>
      </vt:variant>
      <vt:variant>
        <vt:i4>15</vt:i4>
      </vt:variant>
      <vt:variant>
        <vt:lpstr>佈景主題</vt:lpstr>
      </vt:variant>
      <vt:variant>
        <vt:i4>4</vt:i4>
      </vt:variant>
      <vt:variant>
        <vt:lpstr>投影片標題</vt:lpstr>
      </vt:variant>
      <vt:variant>
        <vt:i4>21</vt:i4>
      </vt:variant>
    </vt:vector>
  </HeadingPairs>
  <TitlesOfParts>
    <vt:vector size="40" baseType="lpstr">
      <vt:lpstr>Arial Unicode MS</vt:lpstr>
      <vt:lpstr>ＭＳ Ｐゴシック</vt:lpstr>
      <vt:lpstr>微軟正黑體</vt:lpstr>
      <vt:lpstr>新細明體</vt:lpstr>
      <vt:lpstr>標楷體</vt:lpstr>
      <vt:lpstr>Arial</vt:lpstr>
      <vt:lpstr>Calibri</vt:lpstr>
      <vt:lpstr>Consolas</vt:lpstr>
      <vt:lpstr>Corbel</vt:lpstr>
      <vt:lpstr>Tahoma</vt:lpstr>
      <vt:lpstr>Times New Roman</vt:lpstr>
      <vt:lpstr>Verdana</vt:lpstr>
      <vt:lpstr>Wingdings</vt:lpstr>
      <vt:lpstr>Wingdings 2</vt:lpstr>
      <vt:lpstr>Wingdings 3</vt:lpstr>
      <vt:lpstr>地鐵</vt:lpstr>
      <vt:lpstr>Metro</vt:lpstr>
      <vt:lpstr>Yahoo! 4</vt:lpstr>
      <vt:lpstr>1_Metro</vt:lpstr>
      <vt:lpstr>PowerPoint 簡報</vt:lpstr>
      <vt:lpstr>Corporate Structure</vt:lpstr>
      <vt:lpstr>PowerPoint 簡報</vt:lpstr>
      <vt:lpstr>PowerPoint 簡報</vt:lpstr>
      <vt:lpstr>Trogarzo US Addressable Market* </vt:lpstr>
      <vt:lpstr>Research for Market Trend</vt:lpstr>
      <vt:lpstr>Theratechnologies Partnership</vt:lpstr>
      <vt:lpstr>Accounting Treatment for Theratechnologies contract</vt:lpstr>
      <vt:lpstr>TaiMed Biologics Inc.</vt:lpstr>
      <vt:lpstr>PowerPoint 簡報</vt:lpstr>
      <vt:lpstr>Taimed Biologics Zhubei</vt:lpstr>
      <vt:lpstr>Facility Location</vt:lpstr>
      <vt:lpstr>Facility Overview</vt:lpstr>
      <vt:lpstr>Facility Design Principles</vt:lpstr>
      <vt:lpstr>Biologics Manufacturing Process</vt:lpstr>
      <vt:lpstr>Firms and Vendors</vt:lpstr>
      <vt:lpstr>Timeline</vt:lpstr>
      <vt:lpstr>Timeline</vt:lpstr>
      <vt:lpstr>Organization Chart</vt:lpstr>
      <vt:lpstr>Trogarzo Supply Chain (US Market)</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mhchen</dc:creator>
  <cp:lastModifiedBy>jackchen</cp:lastModifiedBy>
  <cp:revision>412</cp:revision>
  <dcterms:created xsi:type="dcterms:W3CDTF">2014-02-17T03:23:18Z</dcterms:created>
  <dcterms:modified xsi:type="dcterms:W3CDTF">2018-05-22T02:52:06Z</dcterms:modified>
</cp:coreProperties>
</file>